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8"/>
  </p:notesMasterIdLst>
  <p:handoutMasterIdLst>
    <p:handoutMasterId r:id="rId69"/>
  </p:handoutMasterIdLst>
  <p:sldIdLst>
    <p:sldId id="256" r:id="rId2"/>
    <p:sldId id="328" r:id="rId3"/>
    <p:sldId id="329" r:id="rId4"/>
    <p:sldId id="330" r:id="rId5"/>
    <p:sldId id="331" r:id="rId6"/>
    <p:sldId id="356" r:id="rId7"/>
    <p:sldId id="355" r:id="rId8"/>
    <p:sldId id="357" r:id="rId9"/>
    <p:sldId id="358" r:id="rId10"/>
    <p:sldId id="359" r:id="rId11"/>
    <p:sldId id="332" r:id="rId12"/>
    <p:sldId id="333" r:id="rId13"/>
    <p:sldId id="334" r:id="rId14"/>
    <p:sldId id="335" r:id="rId15"/>
    <p:sldId id="336" r:id="rId16"/>
    <p:sldId id="337" r:id="rId17"/>
    <p:sldId id="360" r:id="rId18"/>
    <p:sldId id="339" r:id="rId19"/>
    <p:sldId id="341" r:id="rId20"/>
    <p:sldId id="343" r:id="rId21"/>
    <p:sldId id="342" r:id="rId22"/>
    <p:sldId id="345" r:id="rId23"/>
    <p:sldId id="346" r:id="rId24"/>
    <p:sldId id="340" r:id="rId25"/>
    <p:sldId id="347" r:id="rId26"/>
    <p:sldId id="348" r:id="rId27"/>
    <p:sldId id="349" r:id="rId28"/>
    <p:sldId id="350" r:id="rId29"/>
    <p:sldId id="352" r:id="rId30"/>
    <p:sldId id="351" r:id="rId31"/>
    <p:sldId id="353" r:id="rId32"/>
    <p:sldId id="354" r:id="rId33"/>
    <p:sldId id="361" r:id="rId34"/>
    <p:sldId id="363" r:id="rId35"/>
    <p:sldId id="364" r:id="rId36"/>
    <p:sldId id="365" r:id="rId37"/>
    <p:sldId id="366" r:id="rId38"/>
    <p:sldId id="362" r:id="rId39"/>
    <p:sldId id="367" r:id="rId40"/>
    <p:sldId id="369" r:id="rId41"/>
    <p:sldId id="368" r:id="rId42"/>
    <p:sldId id="372" r:id="rId43"/>
    <p:sldId id="370" r:id="rId44"/>
    <p:sldId id="377" r:id="rId45"/>
    <p:sldId id="375" r:id="rId46"/>
    <p:sldId id="378" r:id="rId47"/>
    <p:sldId id="379" r:id="rId48"/>
    <p:sldId id="376" r:id="rId49"/>
    <p:sldId id="380" r:id="rId50"/>
    <p:sldId id="381" r:id="rId51"/>
    <p:sldId id="382" r:id="rId52"/>
    <p:sldId id="371" r:id="rId53"/>
    <p:sldId id="373" r:id="rId54"/>
    <p:sldId id="374" r:id="rId55"/>
    <p:sldId id="268" r:id="rId56"/>
    <p:sldId id="269" r:id="rId57"/>
    <p:sldId id="270" r:id="rId58"/>
    <p:sldId id="273" r:id="rId59"/>
    <p:sldId id="271" r:id="rId60"/>
    <p:sldId id="274" r:id="rId61"/>
    <p:sldId id="275" r:id="rId62"/>
    <p:sldId id="276" r:id="rId63"/>
    <p:sldId id="277" r:id="rId64"/>
    <p:sldId id="278" r:id="rId65"/>
    <p:sldId id="279" r:id="rId66"/>
    <p:sldId id="280" r:id="rId6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02DD54-A4FB-4533-8E2C-BFF2CAC77F91}" v="888" dt="2022-12-12T09:33:10.0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86409" autoAdjust="0"/>
  </p:normalViewPr>
  <p:slideViewPr>
    <p:cSldViewPr>
      <p:cViewPr varScale="1">
        <p:scale>
          <a:sx n="74" d="100"/>
          <a:sy n="74" d="100"/>
        </p:scale>
        <p:origin x="1680" y="67"/>
      </p:cViewPr>
      <p:guideLst>
        <p:guide orient="horz" pos="2160"/>
        <p:guide pos="2880"/>
      </p:guideLst>
    </p:cSldViewPr>
  </p:slideViewPr>
  <p:outlineViewPr>
    <p:cViewPr>
      <p:scale>
        <a:sx n="33" d="100"/>
        <a:sy n="33" d="100"/>
      </p:scale>
      <p:origin x="0" y="-219168"/>
    </p:cViewPr>
  </p:outlineViewPr>
  <p:notesTextViewPr>
    <p:cViewPr>
      <p:scale>
        <a:sx n="100" d="100"/>
        <a:sy n="100" d="100"/>
      </p:scale>
      <p:origin x="0" y="0"/>
    </p:cViewPr>
  </p:notesTextViewPr>
  <p:sorterViewPr>
    <p:cViewPr>
      <p:scale>
        <a:sx n="148" d="100"/>
        <a:sy n="148" d="100"/>
      </p:scale>
      <p:origin x="0" y="0"/>
    </p:cViewPr>
  </p:sorterViewPr>
  <p:notesViewPr>
    <p:cSldViewPr>
      <p:cViewPr varScale="1">
        <p:scale>
          <a:sx n="82" d="100"/>
          <a:sy n="82" d="100"/>
        </p:scale>
        <p:origin x="3576" y="16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75"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ldan ÖZKIR" userId="18daac94-94c3-42ab-9219-2422e029a36d" providerId="ADAL" clId="{CB8D4C17-54E6-41CA-8BA6-D250E915CC2D}"/>
    <pc:docChg chg="undo custSel addSld delSld modSld sldOrd">
      <pc:chgData name="Vildan ÖZKIR" userId="18daac94-94c3-42ab-9219-2422e029a36d" providerId="ADAL" clId="{CB8D4C17-54E6-41CA-8BA6-D250E915CC2D}" dt="2022-04-15T10:36:48.877" v="128" actId="1076"/>
      <pc:docMkLst>
        <pc:docMk/>
      </pc:docMkLst>
      <pc:sldChg chg="modSp mod">
        <pc:chgData name="Vildan ÖZKIR" userId="18daac94-94c3-42ab-9219-2422e029a36d" providerId="ADAL" clId="{CB8D4C17-54E6-41CA-8BA6-D250E915CC2D}" dt="2022-04-15T10:30:34.849" v="103" actId="20577"/>
        <pc:sldMkLst>
          <pc:docMk/>
          <pc:sldMk cId="0" sldId="256"/>
        </pc:sldMkLst>
        <pc:spChg chg="mod">
          <ac:chgData name="Vildan ÖZKIR" userId="18daac94-94c3-42ab-9219-2422e029a36d" providerId="ADAL" clId="{CB8D4C17-54E6-41CA-8BA6-D250E915CC2D}" dt="2022-04-15T10:30:34.849" v="103" actId="20577"/>
          <ac:spMkLst>
            <pc:docMk/>
            <pc:sldMk cId="0" sldId="256"/>
            <ac:spMk id="2" creationId="{00000000-0000-0000-0000-000000000000}"/>
          </ac:spMkLst>
        </pc:spChg>
      </pc:sldChg>
      <pc:sldChg chg="addSp delSp modSp add del mod">
        <pc:chgData name="Vildan ÖZKIR" userId="18daac94-94c3-42ab-9219-2422e029a36d" providerId="ADAL" clId="{CB8D4C17-54E6-41CA-8BA6-D250E915CC2D}" dt="2022-04-15T08:59:58.142" v="102" actId="2696"/>
        <pc:sldMkLst>
          <pc:docMk/>
          <pc:sldMk cId="1519784422" sldId="269"/>
        </pc:sldMkLst>
        <pc:spChg chg="mod">
          <ac:chgData name="Vildan ÖZKIR" userId="18daac94-94c3-42ab-9219-2422e029a36d" providerId="ADAL" clId="{CB8D4C17-54E6-41CA-8BA6-D250E915CC2D}" dt="2022-04-15T08:58:29.346" v="91" actId="1076"/>
          <ac:spMkLst>
            <pc:docMk/>
            <pc:sldMk cId="1519784422" sldId="269"/>
            <ac:spMk id="2" creationId="{A0D55937-ECA6-B04D-92F4-E72C272BC853}"/>
          </ac:spMkLst>
        </pc:spChg>
        <pc:spChg chg="add del mod">
          <ac:chgData name="Vildan ÖZKIR" userId="18daac94-94c3-42ab-9219-2422e029a36d" providerId="ADAL" clId="{CB8D4C17-54E6-41CA-8BA6-D250E915CC2D}" dt="2022-04-15T08:58:22.028" v="88" actId="478"/>
          <ac:spMkLst>
            <pc:docMk/>
            <pc:sldMk cId="1519784422" sldId="269"/>
            <ac:spMk id="10" creationId="{91681F22-B371-7F4F-BA46-248428E33696}"/>
          </ac:spMkLst>
        </pc:spChg>
        <pc:spChg chg="add">
          <ac:chgData name="Vildan ÖZKIR" userId="18daac94-94c3-42ab-9219-2422e029a36d" providerId="ADAL" clId="{CB8D4C17-54E6-41CA-8BA6-D250E915CC2D}" dt="2022-04-15T08:59:42.937" v="97"/>
          <ac:spMkLst>
            <pc:docMk/>
            <pc:sldMk cId="1519784422" sldId="269"/>
            <ac:spMk id="16" creationId="{E7C367B4-1170-49DA-AD00-7727F0FDDA03}"/>
          </ac:spMkLst>
        </pc:spChg>
        <pc:spChg chg="add">
          <ac:chgData name="Vildan ÖZKIR" userId="18daac94-94c3-42ab-9219-2422e029a36d" providerId="ADAL" clId="{CB8D4C17-54E6-41CA-8BA6-D250E915CC2D}" dt="2022-04-15T08:59:48.994" v="99"/>
          <ac:spMkLst>
            <pc:docMk/>
            <pc:sldMk cId="1519784422" sldId="269"/>
            <ac:spMk id="17" creationId="{E70D2AF6-6E40-47E7-826A-E584BAB65D00}"/>
          </ac:spMkLst>
        </pc:spChg>
        <pc:spChg chg="add">
          <ac:chgData name="Vildan ÖZKIR" userId="18daac94-94c3-42ab-9219-2422e029a36d" providerId="ADAL" clId="{CB8D4C17-54E6-41CA-8BA6-D250E915CC2D}" dt="2022-04-15T08:59:52.435" v="101"/>
          <ac:spMkLst>
            <pc:docMk/>
            <pc:sldMk cId="1519784422" sldId="269"/>
            <ac:spMk id="18" creationId="{5A73F7BA-67D5-49EC-B9AC-1012861403D3}"/>
          </ac:spMkLst>
        </pc:spChg>
        <pc:picChg chg="del mod">
          <ac:chgData name="Vildan ÖZKIR" userId="18daac94-94c3-42ab-9219-2422e029a36d" providerId="ADAL" clId="{CB8D4C17-54E6-41CA-8BA6-D250E915CC2D}" dt="2022-04-15T08:58:33.973" v="93" actId="478"/>
          <ac:picMkLst>
            <pc:docMk/>
            <pc:sldMk cId="1519784422" sldId="269"/>
            <ac:picMk id="11" creationId="{55A1DA04-4694-3542-9CE5-84C3AE5E4F16}"/>
          </ac:picMkLst>
        </pc:picChg>
        <pc:picChg chg="del">
          <ac:chgData name="Vildan ÖZKIR" userId="18daac94-94c3-42ab-9219-2422e029a36d" providerId="ADAL" clId="{CB8D4C17-54E6-41CA-8BA6-D250E915CC2D}" dt="2022-04-15T08:58:32.096" v="92" actId="478"/>
          <ac:picMkLst>
            <pc:docMk/>
            <pc:sldMk cId="1519784422" sldId="269"/>
            <ac:picMk id="12" creationId="{8E4F64D7-3D11-1449-8B5A-D444025CB5EF}"/>
          </ac:picMkLst>
        </pc:picChg>
        <pc:picChg chg="del">
          <ac:chgData name="Vildan ÖZKIR" userId="18daac94-94c3-42ab-9219-2422e029a36d" providerId="ADAL" clId="{CB8D4C17-54E6-41CA-8BA6-D250E915CC2D}" dt="2022-04-15T08:58:32.096" v="92" actId="478"/>
          <ac:picMkLst>
            <pc:docMk/>
            <pc:sldMk cId="1519784422" sldId="269"/>
            <ac:picMk id="13" creationId="{8EBC4B81-1F5D-874B-85ED-A41F6931BC5F}"/>
          </ac:picMkLst>
        </pc:picChg>
        <pc:picChg chg="del">
          <ac:chgData name="Vildan ÖZKIR" userId="18daac94-94c3-42ab-9219-2422e029a36d" providerId="ADAL" clId="{CB8D4C17-54E6-41CA-8BA6-D250E915CC2D}" dt="2022-04-15T08:58:32.096" v="92" actId="478"/>
          <ac:picMkLst>
            <pc:docMk/>
            <pc:sldMk cId="1519784422" sldId="269"/>
            <ac:picMk id="14" creationId="{210B6703-C3D2-F043-936C-A6460EC28722}"/>
          </ac:picMkLst>
        </pc:picChg>
        <pc:picChg chg="del">
          <ac:chgData name="Vildan ÖZKIR" userId="18daac94-94c3-42ab-9219-2422e029a36d" providerId="ADAL" clId="{CB8D4C17-54E6-41CA-8BA6-D250E915CC2D}" dt="2022-04-15T08:58:32.096" v="92" actId="478"/>
          <ac:picMkLst>
            <pc:docMk/>
            <pc:sldMk cId="1519784422" sldId="269"/>
            <ac:picMk id="15" creationId="{C683DA2D-125A-9341-BA6B-59B427379F1C}"/>
          </ac:picMkLst>
        </pc:picChg>
      </pc:sldChg>
      <pc:sldChg chg="modSp">
        <pc:chgData name="Vildan ÖZKIR" userId="18daac94-94c3-42ab-9219-2422e029a36d" providerId="ADAL" clId="{CB8D4C17-54E6-41CA-8BA6-D250E915CC2D}" dt="2022-04-15T08:46:58.996" v="2"/>
        <pc:sldMkLst>
          <pc:docMk/>
          <pc:sldMk cId="41759318" sldId="328"/>
        </pc:sldMkLst>
        <pc:spChg chg="mod">
          <ac:chgData name="Vildan ÖZKIR" userId="18daac94-94c3-42ab-9219-2422e029a36d" providerId="ADAL" clId="{CB8D4C17-54E6-41CA-8BA6-D250E915CC2D}" dt="2022-04-15T08:46:58.996" v="2"/>
          <ac:spMkLst>
            <pc:docMk/>
            <pc:sldMk cId="41759318" sldId="328"/>
            <ac:spMk id="16" creationId="{00000000-0000-0000-0000-000000000000}"/>
          </ac:spMkLst>
        </pc:spChg>
      </pc:sldChg>
      <pc:sldChg chg="modSp">
        <pc:chgData name="Vildan ÖZKIR" userId="18daac94-94c3-42ab-9219-2422e029a36d" providerId="ADAL" clId="{CB8D4C17-54E6-41CA-8BA6-D250E915CC2D}" dt="2022-04-15T08:46:58.996" v="2"/>
        <pc:sldMkLst>
          <pc:docMk/>
          <pc:sldMk cId="404189220" sldId="329"/>
        </pc:sldMkLst>
        <pc:spChg chg="mod">
          <ac:chgData name="Vildan ÖZKIR" userId="18daac94-94c3-42ab-9219-2422e029a36d" providerId="ADAL" clId="{CB8D4C17-54E6-41CA-8BA6-D250E915CC2D}" dt="2022-04-15T08:46:58.996" v="2"/>
          <ac:spMkLst>
            <pc:docMk/>
            <pc:sldMk cId="404189220" sldId="329"/>
            <ac:spMk id="16" creationId="{00000000-0000-0000-0000-000000000000}"/>
          </ac:spMkLst>
        </pc:spChg>
      </pc:sldChg>
      <pc:sldChg chg="modSp">
        <pc:chgData name="Vildan ÖZKIR" userId="18daac94-94c3-42ab-9219-2422e029a36d" providerId="ADAL" clId="{CB8D4C17-54E6-41CA-8BA6-D250E915CC2D}" dt="2022-04-15T08:46:58.996" v="2"/>
        <pc:sldMkLst>
          <pc:docMk/>
          <pc:sldMk cId="1434147912" sldId="330"/>
        </pc:sldMkLst>
        <pc:spChg chg="mod">
          <ac:chgData name="Vildan ÖZKIR" userId="18daac94-94c3-42ab-9219-2422e029a36d" providerId="ADAL" clId="{CB8D4C17-54E6-41CA-8BA6-D250E915CC2D}" dt="2022-04-15T08:46:58.996" v="2"/>
          <ac:spMkLst>
            <pc:docMk/>
            <pc:sldMk cId="1434147912" sldId="330"/>
            <ac:spMk id="16" creationId="{00000000-0000-0000-0000-000000000000}"/>
          </ac:spMkLst>
        </pc:spChg>
      </pc:sldChg>
      <pc:sldChg chg="modSp">
        <pc:chgData name="Vildan ÖZKIR" userId="18daac94-94c3-42ab-9219-2422e029a36d" providerId="ADAL" clId="{CB8D4C17-54E6-41CA-8BA6-D250E915CC2D}" dt="2022-04-15T08:46:58.996" v="2"/>
        <pc:sldMkLst>
          <pc:docMk/>
          <pc:sldMk cId="1808265062" sldId="331"/>
        </pc:sldMkLst>
        <pc:spChg chg="mod">
          <ac:chgData name="Vildan ÖZKIR" userId="18daac94-94c3-42ab-9219-2422e029a36d" providerId="ADAL" clId="{CB8D4C17-54E6-41CA-8BA6-D250E915CC2D}" dt="2022-04-15T08:46:58.996" v="2"/>
          <ac:spMkLst>
            <pc:docMk/>
            <pc:sldMk cId="1808265062" sldId="331"/>
            <ac:spMk id="16" creationId="{00000000-0000-0000-0000-000000000000}"/>
          </ac:spMkLst>
        </pc:spChg>
      </pc:sldChg>
      <pc:sldChg chg="modSp">
        <pc:chgData name="Vildan ÖZKIR" userId="18daac94-94c3-42ab-9219-2422e029a36d" providerId="ADAL" clId="{CB8D4C17-54E6-41CA-8BA6-D250E915CC2D}" dt="2022-04-15T08:46:58.996" v="2"/>
        <pc:sldMkLst>
          <pc:docMk/>
          <pc:sldMk cId="8099193" sldId="332"/>
        </pc:sldMkLst>
        <pc:spChg chg="mod">
          <ac:chgData name="Vildan ÖZKIR" userId="18daac94-94c3-42ab-9219-2422e029a36d" providerId="ADAL" clId="{CB8D4C17-54E6-41CA-8BA6-D250E915CC2D}" dt="2022-04-15T08:46:58.996" v="2"/>
          <ac:spMkLst>
            <pc:docMk/>
            <pc:sldMk cId="8099193" sldId="332"/>
            <ac:spMk id="16" creationId="{00000000-0000-0000-0000-000000000000}"/>
          </ac:spMkLst>
        </pc:spChg>
      </pc:sldChg>
      <pc:sldChg chg="modSp">
        <pc:chgData name="Vildan ÖZKIR" userId="18daac94-94c3-42ab-9219-2422e029a36d" providerId="ADAL" clId="{CB8D4C17-54E6-41CA-8BA6-D250E915CC2D}" dt="2022-04-15T08:46:58.996" v="2"/>
        <pc:sldMkLst>
          <pc:docMk/>
          <pc:sldMk cId="2510192407" sldId="333"/>
        </pc:sldMkLst>
        <pc:spChg chg="mod">
          <ac:chgData name="Vildan ÖZKIR" userId="18daac94-94c3-42ab-9219-2422e029a36d" providerId="ADAL" clId="{CB8D4C17-54E6-41CA-8BA6-D250E915CC2D}" dt="2022-04-15T08:46:58.996" v="2"/>
          <ac:spMkLst>
            <pc:docMk/>
            <pc:sldMk cId="2510192407" sldId="333"/>
            <ac:spMk id="16" creationId="{00000000-0000-0000-0000-000000000000}"/>
          </ac:spMkLst>
        </pc:spChg>
      </pc:sldChg>
      <pc:sldChg chg="modSp">
        <pc:chgData name="Vildan ÖZKIR" userId="18daac94-94c3-42ab-9219-2422e029a36d" providerId="ADAL" clId="{CB8D4C17-54E6-41CA-8BA6-D250E915CC2D}" dt="2022-04-15T08:46:58.996" v="2"/>
        <pc:sldMkLst>
          <pc:docMk/>
          <pc:sldMk cId="2155686417" sldId="334"/>
        </pc:sldMkLst>
        <pc:spChg chg="mod">
          <ac:chgData name="Vildan ÖZKIR" userId="18daac94-94c3-42ab-9219-2422e029a36d" providerId="ADAL" clId="{CB8D4C17-54E6-41CA-8BA6-D250E915CC2D}" dt="2022-04-15T08:46:58.996" v="2"/>
          <ac:spMkLst>
            <pc:docMk/>
            <pc:sldMk cId="2155686417" sldId="334"/>
            <ac:spMk id="16" creationId="{00000000-0000-0000-0000-000000000000}"/>
          </ac:spMkLst>
        </pc:spChg>
      </pc:sldChg>
      <pc:sldChg chg="modSp">
        <pc:chgData name="Vildan ÖZKIR" userId="18daac94-94c3-42ab-9219-2422e029a36d" providerId="ADAL" clId="{CB8D4C17-54E6-41CA-8BA6-D250E915CC2D}" dt="2022-04-15T08:46:58.996" v="2"/>
        <pc:sldMkLst>
          <pc:docMk/>
          <pc:sldMk cId="1885001769" sldId="335"/>
        </pc:sldMkLst>
        <pc:spChg chg="mod">
          <ac:chgData name="Vildan ÖZKIR" userId="18daac94-94c3-42ab-9219-2422e029a36d" providerId="ADAL" clId="{CB8D4C17-54E6-41CA-8BA6-D250E915CC2D}" dt="2022-04-15T08:46:58.996" v="2"/>
          <ac:spMkLst>
            <pc:docMk/>
            <pc:sldMk cId="1885001769" sldId="335"/>
            <ac:spMk id="16" creationId="{00000000-0000-0000-0000-000000000000}"/>
          </ac:spMkLst>
        </pc:spChg>
      </pc:sldChg>
      <pc:sldChg chg="modSp">
        <pc:chgData name="Vildan ÖZKIR" userId="18daac94-94c3-42ab-9219-2422e029a36d" providerId="ADAL" clId="{CB8D4C17-54E6-41CA-8BA6-D250E915CC2D}" dt="2022-04-15T08:46:58.996" v="2"/>
        <pc:sldMkLst>
          <pc:docMk/>
          <pc:sldMk cId="2815151387" sldId="336"/>
        </pc:sldMkLst>
        <pc:spChg chg="mod">
          <ac:chgData name="Vildan ÖZKIR" userId="18daac94-94c3-42ab-9219-2422e029a36d" providerId="ADAL" clId="{CB8D4C17-54E6-41CA-8BA6-D250E915CC2D}" dt="2022-04-15T08:46:58.996" v="2"/>
          <ac:spMkLst>
            <pc:docMk/>
            <pc:sldMk cId="2815151387" sldId="336"/>
            <ac:spMk id="16" creationId="{00000000-0000-0000-0000-000000000000}"/>
          </ac:spMkLst>
        </pc:spChg>
      </pc:sldChg>
      <pc:sldChg chg="modSp">
        <pc:chgData name="Vildan ÖZKIR" userId="18daac94-94c3-42ab-9219-2422e029a36d" providerId="ADAL" clId="{CB8D4C17-54E6-41CA-8BA6-D250E915CC2D}" dt="2022-04-15T08:46:58.996" v="2"/>
        <pc:sldMkLst>
          <pc:docMk/>
          <pc:sldMk cId="754917331" sldId="337"/>
        </pc:sldMkLst>
        <pc:spChg chg="mod">
          <ac:chgData name="Vildan ÖZKIR" userId="18daac94-94c3-42ab-9219-2422e029a36d" providerId="ADAL" clId="{CB8D4C17-54E6-41CA-8BA6-D250E915CC2D}" dt="2022-04-15T08:46:58.996" v="2"/>
          <ac:spMkLst>
            <pc:docMk/>
            <pc:sldMk cId="754917331" sldId="337"/>
            <ac:spMk id="16" creationId="{00000000-0000-0000-0000-000000000000}"/>
          </ac:spMkLst>
        </pc:spChg>
      </pc:sldChg>
      <pc:sldChg chg="modSp">
        <pc:chgData name="Vildan ÖZKIR" userId="18daac94-94c3-42ab-9219-2422e029a36d" providerId="ADAL" clId="{CB8D4C17-54E6-41CA-8BA6-D250E915CC2D}" dt="2022-04-15T08:46:58.996" v="2"/>
        <pc:sldMkLst>
          <pc:docMk/>
          <pc:sldMk cId="2030889809" sldId="339"/>
        </pc:sldMkLst>
        <pc:spChg chg="mod">
          <ac:chgData name="Vildan ÖZKIR" userId="18daac94-94c3-42ab-9219-2422e029a36d" providerId="ADAL" clId="{CB8D4C17-54E6-41CA-8BA6-D250E915CC2D}" dt="2022-04-15T08:46:58.996" v="2"/>
          <ac:spMkLst>
            <pc:docMk/>
            <pc:sldMk cId="2030889809" sldId="339"/>
            <ac:spMk id="16" creationId="{00000000-0000-0000-0000-000000000000}"/>
          </ac:spMkLst>
        </pc:spChg>
      </pc:sldChg>
      <pc:sldChg chg="modSp">
        <pc:chgData name="Vildan ÖZKIR" userId="18daac94-94c3-42ab-9219-2422e029a36d" providerId="ADAL" clId="{CB8D4C17-54E6-41CA-8BA6-D250E915CC2D}" dt="2022-04-15T08:46:58.996" v="2"/>
        <pc:sldMkLst>
          <pc:docMk/>
          <pc:sldMk cId="3042767205" sldId="340"/>
        </pc:sldMkLst>
        <pc:spChg chg="mod">
          <ac:chgData name="Vildan ÖZKIR" userId="18daac94-94c3-42ab-9219-2422e029a36d" providerId="ADAL" clId="{CB8D4C17-54E6-41CA-8BA6-D250E915CC2D}" dt="2022-04-15T08:46:58.996" v="2"/>
          <ac:spMkLst>
            <pc:docMk/>
            <pc:sldMk cId="3042767205" sldId="340"/>
            <ac:spMk id="16" creationId="{00000000-0000-0000-0000-000000000000}"/>
          </ac:spMkLst>
        </pc:spChg>
      </pc:sldChg>
      <pc:sldChg chg="modSp">
        <pc:chgData name="Vildan ÖZKIR" userId="18daac94-94c3-42ab-9219-2422e029a36d" providerId="ADAL" clId="{CB8D4C17-54E6-41CA-8BA6-D250E915CC2D}" dt="2022-04-15T08:46:58.996" v="2"/>
        <pc:sldMkLst>
          <pc:docMk/>
          <pc:sldMk cId="4074467048" sldId="341"/>
        </pc:sldMkLst>
        <pc:spChg chg="mod">
          <ac:chgData name="Vildan ÖZKIR" userId="18daac94-94c3-42ab-9219-2422e029a36d" providerId="ADAL" clId="{CB8D4C17-54E6-41CA-8BA6-D250E915CC2D}" dt="2022-04-15T08:46:58.996" v="2"/>
          <ac:spMkLst>
            <pc:docMk/>
            <pc:sldMk cId="4074467048" sldId="341"/>
            <ac:spMk id="16" creationId="{00000000-0000-0000-0000-000000000000}"/>
          </ac:spMkLst>
        </pc:spChg>
      </pc:sldChg>
      <pc:sldChg chg="addSp delSp modSp mod">
        <pc:chgData name="Vildan ÖZKIR" userId="18daac94-94c3-42ab-9219-2422e029a36d" providerId="ADAL" clId="{CB8D4C17-54E6-41CA-8BA6-D250E915CC2D}" dt="2022-04-15T10:34:40.010" v="125" actId="1076"/>
        <pc:sldMkLst>
          <pc:docMk/>
          <pc:sldMk cId="3704492707" sldId="342"/>
        </pc:sldMkLst>
        <pc:spChg chg="add del">
          <ac:chgData name="Vildan ÖZKIR" userId="18daac94-94c3-42ab-9219-2422e029a36d" providerId="ADAL" clId="{CB8D4C17-54E6-41CA-8BA6-D250E915CC2D}" dt="2022-04-15T10:34:28.707" v="123" actId="22"/>
          <ac:spMkLst>
            <pc:docMk/>
            <pc:sldMk cId="3704492707" sldId="342"/>
            <ac:spMk id="10" creationId="{635DAD14-F888-4FE0-A18E-57DD36600E28}"/>
          </ac:spMkLst>
        </pc:spChg>
        <pc:spChg chg="mod">
          <ac:chgData name="Vildan ÖZKIR" userId="18daac94-94c3-42ab-9219-2422e029a36d" providerId="ADAL" clId="{CB8D4C17-54E6-41CA-8BA6-D250E915CC2D}" dt="2022-04-15T10:34:18.857" v="121" actId="1076"/>
          <ac:spMkLst>
            <pc:docMk/>
            <pc:sldMk cId="3704492707" sldId="342"/>
            <ac:spMk id="11" creationId="{00000000-0000-0000-0000-000000000000}"/>
          </ac:spMkLst>
        </pc:spChg>
        <pc:spChg chg="mod">
          <ac:chgData name="Vildan ÖZKIR" userId="18daac94-94c3-42ab-9219-2422e029a36d" providerId="ADAL" clId="{CB8D4C17-54E6-41CA-8BA6-D250E915CC2D}" dt="2022-04-15T08:46:58.996" v="2"/>
          <ac:spMkLst>
            <pc:docMk/>
            <pc:sldMk cId="3704492707" sldId="342"/>
            <ac:spMk id="16" creationId="{00000000-0000-0000-0000-000000000000}"/>
          </ac:spMkLst>
        </pc:spChg>
        <pc:spChg chg="add mod">
          <ac:chgData name="Vildan ÖZKIR" userId="18daac94-94c3-42ab-9219-2422e029a36d" providerId="ADAL" clId="{CB8D4C17-54E6-41CA-8BA6-D250E915CC2D}" dt="2022-04-15T10:34:40.010" v="125" actId="1076"/>
          <ac:spMkLst>
            <pc:docMk/>
            <pc:sldMk cId="3704492707" sldId="342"/>
            <ac:spMk id="17" creationId="{49E7E978-0686-4E80-B800-2442A52707D4}"/>
          </ac:spMkLst>
        </pc:spChg>
      </pc:sldChg>
      <pc:sldChg chg="modSp">
        <pc:chgData name="Vildan ÖZKIR" userId="18daac94-94c3-42ab-9219-2422e029a36d" providerId="ADAL" clId="{CB8D4C17-54E6-41CA-8BA6-D250E915CC2D}" dt="2022-04-15T08:46:58.996" v="2"/>
        <pc:sldMkLst>
          <pc:docMk/>
          <pc:sldMk cId="3050095841" sldId="343"/>
        </pc:sldMkLst>
        <pc:spChg chg="mod">
          <ac:chgData name="Vildan ÖZKIR" userId="18daac94-94c3-42ab-9219-2422e029a36d" providerId="ADAL" clId="{CB8D4C17-54E6-41CA-8BA6-D250E915CC2D}" dt="2022-04-15T08:46:58.996" v="2"/>
          <ac:spMkLst>
            <pc:docMk/>
            <pc:sldMk cId="3050095841" sldId="343"/>
            <ac:spMk id="16" creationId="{00000000-0000-0000-0000-000000000000}"/>
          </ac:spMkLst>
        </pc:spChg>
      </pc:sldChg>
      <pc:sldChg chg="modSp del mod">
        <pc:chgData name="Vildan ÖZKIR" userId="18daac94-94c3-42ab-9219-2422e029a36d" providerId="ADAL" clId="{CB8D4C17-54E6-41CA-8BA6-D250E915CC2D}" dt="2022-04-15T10:34:48.019" v="126" actId="2696"/>
        <pc:sldMkLst>
          <pc:docMk/>
          <pc:sldMk cId="3258987593" sldId="344"/>
        </pc:sldMkLst>
        <pc:spChg chg="mod">
          <ac:chgData name="Vildan ÖZKIR" userId="18daac94-94c3-42ab-9219-2422e029a36d" providerId="ADAL" clId="{CB8D4C17-54E6-41CA-8BA6-D250E915CC2D}" dt="2022-04-15T10:33:47.017" v="115" actId="1076"/>
          <ac:spMkLst>
            <pc:docMk/>
            <pc:sldMk cId="3258987593" sldId="344"/>
            <ac:spMk id="11" creationId="{00000000-0000-0000-0000-000000000000}"/>
          </ac:spMkLst>
        </pc:spChg>
        <pc:spChg chg="mod">
          <ac:chgData name="Vildan ÖZKIR" userId="18daac94-94c3-42ab-9219-2422e029a36d" providerId="ADAL" clId="{CB8D4C17-54E6-41CA-8BA6-D250E915CC2D}" dt="2022-04-15T08:46:58.996" v="2"/>
          <ac:spMkLst>
            <pc:docMk/>
            <pc:sldMk cId="3258987593" sldId="344"/>
            <ac:spMk id="16" creationId="{00000000-0000-0000-0000-000000000000}"/>
          </ac:spMkLst>
        </pc:spChg>
      </pc:sldChg>
      <pc:sldChg chg="modSp">
        <pc:chgData name="Vildan ÖZKIR" userId="18daac94-94c3-42ab-9219-2422e029a36d" providerId="ADAL" clId="{CB8D4C17-54E6-41CA-8BA6-D250E915CC2D}" dt="2022-04-15T08:46:58.996" v="2"/>
        <pc:sldMkLst>
          <pc:docMk/>
          <pc:sldMk cId="3365319548" sldId="345"/>
        </pc:sldMkLst>
        <pc:spChg chg="mod">
          <ac:chgData name="Vildan ÖZKIR" userId="18daac94-94c3-42ab-9219-2422e029a36d" providerId="ADAL" clId="{CB8D4C17-54E6-41CA-8BA6-D250E915CC2D}" dt="2022-04-15T08:46:58.996" v="2"/>
          <ac:spMkLst>
            <pc:docMk/>
            <pc:sldMk cId="3365319548" sldId="345"/>
            <ac:spMk id="16" creationId="{00000000-0000-0000-0000-000000000000}"/>
          </ac:spMkLst>
        </pc:spChg>
      </pc:sldChg>
      <pc:sldChg chg="modSp">
        <pc:chgData name="Vildan ÖZKIR" userId="18daac94-94c3-42ab-9219-2422e029a36d" providerId="ADAL" clId="{CB8D4C17-54E6-41CA-8BA6-D250E915CC2D}" dt="2022-04-15T08:46:58.996" v="2"/>
        <pc:sldMkLst>
          <pc:docMk/>
          <pc:sldMk cId="1083313104" sldId="346"/>
        </pc:sldMkLst>
        <pc:spChg chg="mod">
          <ac:chgData name="Vildan ÖZKIR" userId="18daac94-94c3-42ab-9219-2422e029a36d" providerId="ADAL" clId="{CB8D4C17-54E6-41CA-8BA6-D250E915CC2D}" dt="2022-04-15T08:46:58.996" v="2"/>
          <ac:spMkLst>
            <pc:docMk/>
            <pc:sldMk cId="1083313104" sldId="346"/>
            <ac:spMk id="16" creationId="{00000000-0000-0000-0000-000000000000}"/>
          </ac:spMkLst>
        </pc:spChg>
      </pc:sldChg>
      <pc:sldChg chg="modSp">
        <pc:chgData name="Vildan ÖZKIR" userId="18daac94-94c3-42ab-9219-2422e029a36d" providerId="ADAL" clId="{CB8D4C17-54E6-41CA-8BA6-D250E915CC2D}" dt="2022-04-15T08:46:58.996" v="2"/>
        <pc:sldMkLst>
          <pc:docMk/>
          <pc:sldMk cId="1657293692" sldId="347"/>
        </pc:sldMkLst>
        <pc:spChg chg="mod">
          <ac:chgData name="Vildan ÖZKIR" userId="18daac94-94c3-42ab-9219-2422e029a36d" providerId="ADAL" clId="{CB8D4C17-54E6-41CA-8BA6-D250E915CC2D}" dt="2022-04-15T08:46:58.996" v="2"/>
          <ac:spMkLst>
            <pc:docMk/>
            <pc:sldMk cId="1657293692" sldId="347"/>
            <ac:spMk id="16" creationId="{00000000-0000-0000-0000-000000000000}"/>
          </ac:spMkLst>
        </pc:spChg>
      </pc:sldChg>
      <pc:sldChg chg="modSp">
        <pc:chgData name="Vildan ÖZKIR" userId="18daac94-94c3-42ab-9219-2422e029a36d" providerId="ADAL" clId="{CB8D4C17-54E6-41CA-8BA6-D250E915CC2D}" dt="2022-04-15T08:46:58.996" v="2"/>
        <pc:sldMkLst>
          <pc:docMk/>
          <pc:sldMk cId="35717243" sldId="348"/>
        </pc:sldMkLst>
        <pc:spChg chg="mod">
          <ac:chgData name="Vildan ÖZKIR" userId="18daac94-94c3-42ab-9219-2422e029a36d" providerId="ADAL" clId="{CB8D4C17-54E6-41CA-8BA6-D250E915CC2D}" dt="2022-04-15T08:46:58.996" v="2"/>
          <ac:spMkLst>
            <pc:docMk/>
            <pc:sldMk cId="35717243" sldId="348"/>
            <ac:spMk id="16" creationId="{00000000-0000-0000-0000-000000000000}"/>
          </ac:spMkLst>
        </pc:spChg>
      </pc:sldChg>
      <pc:sldChg chg="modSp">
        <pc:chgData name="Vildan ÖZKIR" userId="18daac94-94c3-42ab-9219-2422e029a36d" providerId="ADAL" clId="{CB8D4C17-54E6-41CA-8BA6-D250E915CC2D}" dt="2022-04-15T08:46:58.996" v="2"/>
        <pc:sldMkLst>
          <pc:docMk/>
          <pc:sldMk cId="663450781" sldId="349"/>
        </pc:sldMkLst>
        <pc:spChg chg="mod">
          <ac:chgData name="Vildan ÖZKIR" userId="18daac94-94c3-42ab-9219-2422e029a36d" providerId="ADAL" clId="{CB8D4C17-54E6-41CA-8BA6-D250E915CC2D}" dt="2022-04-15T08:46:58.996" v="2"/>
          <ac:spMkLst>
            <pc:docMk/>
            <pc:sldMk cId="663450781" sldId="349"/>
            <ac:spMk id="16" creationId="{00000000-0000-0000-0000-000000000000}"/>
          </ac:spMkLst>
        </pc:spChg>
      </pc:sldChg>
      <pc:sldChg chg="modSp">
        <pc:chgData name="Vildan ÖZKIR" userId="18daac94-94c3-42ab-9219-2422e029a36d" providerId="ADAL" clId="{CB8D4C17-54E6-41CA-8BA6-D250E915CC2D}" dt="2022-04-15T08:46:58.996" v="2"/>
        <pc:sldMkLst>
          <pc:docMk/>
          <pc:sldMk cId="1766005608" sldId="350"/>
        </pc:sldMkLst>
        <pc:spChg chg="mod">
          <ac:chgData name="Vildan ÖZKIR" userId="18daac94-94c3-42ab-9219-2422e029a36d" providerId="ADAL" clId="{CB8D4C17-54E6-41CA-8BA6-D250E915CC2D}" dt="2022-04-15T08:46:58.996" v="2"/>
          <ac:spMkLst>
            <pc:docMk/>
            <pc:sldMk cId="1766005608" sldId="350"/>
            <ac:spMk id="16" creationId="{00000000-0000-0000-0000-000000000000}"/>
          </ac:spMkLst>
        </pc:spChg>
      </pc:sldChg>
      <pc:sldChg chg="modSp">
        <pc:chgData name="Vildan ÖZKIR" userId="18daac94-94c3-42ab-9219-2422e029a36d" providerId="ADAL" clId="{CB8D4C17-54E6-41CA-8BA6-D250E915CC2D}" dt="2022-04-15T08:46:58.996" v="2"/>
        <pc:sldMkLst>
          <pc:docMk/>
          <pc:sldMk cId="1487053126" sldId="351"/>
        </pc:sldMkLst>
        <pc:spChg chg="mod">
          <ac:chgData name="Vildan ÖZKIR" userId="18daac94-94c3-42ab-9219-2422e029a36d" providerId="ADAL" clId="{CB8D4C17-54E6-41CA-8BA6-D250E915CC2D}" dt="2022-04-15T08:46:58.996" v="2"/>
          <ac:spMkLst>
            <pc:docMk/>
            <pc:sldMk cId="1487053126" sldId="351"/>
            <ac:spMk id="16" creationId="{00000000-0000-0000-0000-000000000000}"/>
          </ac:spMkLst>
        </pc:spChg>
      </pc:sldChg>
      <pc:sldChg chg="modSp">
        <pc:chgData name="Vildan ÖZKIR" userId="18daac94-94c3-42ab-9219-2422e029a36d" providerId="ADAL" clId="{CB8D4C17-54E6-41CA-8BA6-D250E915CC2D}" dt="2022-04-15T08:46:58.996" v="2"/>
        <pc:sldMkLst>
          <pc:docMk/>
          <pc:sldMk cId="3668428473" sldId="352"/>
        </pc:sldMkLst>
        <pc:spChg chg="mod">
          <ac:chgData name="Vildan ÖZKIR" userId="18daac94-94c3-42ab-9219-2422e029a36d" providerId="ADAL" clId="{CB8D4C17-54E6-41CA-8BA6-D250E915CC2D}" dt="2022-04-15T08:46:58.996" v="2"/>
          <ac:spMkLst>
            <pc:docMk/>
            <pc:sldMk cId="3668428473" sldId="352"/>
            <ac:spMk id="16" creationId="{00000000-0000-0000-0000-000000000000}"/>
          </ac:spMkLst>
        </pc:spChg>
      </pc:sldChg>
      <pc:sldChg chg="modSp">
        <pc:chgData name="Vildan ÖZKIR" userId="18daac94-94c3-42ab-9219-2422e029a36d" providerId="ADAL" clId="{CB8D4C17-54E6-41CA-8BA6-D250E915CC2D}" dt="2022-04-15T08:46:58.996" v="2"/>
        <pc:sldMkLst>
          <pc:docMk/>
          <pc:sldMk cId="4182573678" sldId="353"/>
        </pc:sldMkLst>
        <pc:spChg chg="mod">
          <ac:chgData name="Vildan ÖZKIR" userId="18daac94-94c3-42ab-9219-2422e029a36d" providerId="ADAL" clId="{CB8D4C17-54E6-41CA-8BA6-D250E915CC2D}" dt="2022-04-15T08:46:58.996" v="2"/>
          <ac:spMkLst>
            <pc:docMk/>
            <pc:sldMk cId="4182573678" sldId="353"/>
            <ac:spMk id="16" creationId="{00000000-0000-0000-0000-000000000000}"/>
          </ac:spMkLst>
        </pc:spChg>
      </pc:sldChg>
      <pc:sldChg chg="modSp">
        <pc:chgData name="Vildan ÖZKIR" userId="18daac94-94c3-42ab-9219-2422e029a36d" providerId="ADAL" clId="{CB8D4C17-54E6-41CA-8BA6-D250E915CC2D}" dt="2022-04-15T08:46:58.996" v="2"/>
        <pc:sldMkLst>
          <pc:docMk/>
          <pc:sldMk cId="1267499896" sldId="354"/>
        </pc:sldMkLst>
        <pc:spChg chg="mod">
          <ac:chgData name="Vildan ÖZKIR" userId="18daac94-94c3-42ab-9219-2422e029a36d" providerId="ADAL" clId="{CB8D4C17-54E6-41CA-8BA6-D250E915CC2D}" dt="2022-04-15T08:46:58.996" v="2"/>
          <ac:spMkLst>
            <pc:docMk/>
            <pc:sldMk cId="1267499896" sldId="354"/>
            <ac:spMk id="16" creationId="{00000000-0000-0000-0000-000000000000}"/>
          </ac:spMkLst>
        </pc:spChg>
      </pc:sldChg>
      <pc:sldChg chg="addSp delSp modSp add mod">
        <pc:chgData name="Vildan ÖZKIR" userId="18daac94-94c3-42ab-9219-2422e029a36d" providerId="ADAL" clId="{CB8D4C17-54E6-41CA-8BA6-D250E915CC2D}" dt="2022-04-15T08:54:32.521" v="44" actId="1076"/>
        <pc:sldMkLst>
          <pc:docMk/>
          <pc:sldMk cId="88931930" sldId="355"/>
        </pc:sldMkLst>
        <pc:spChg chg="add del mod">
          <ac:chgData name="Vildan ÖZKIR" userId="18daac94-94c3-42ab-9219-2422e029a36d" providerId="ADAL" clId="{CB8D4C17-54E6-41CA-8BA6-D250E915CC2D}" dt="2022-04-15T08:53:53.036" v="33" actId="478"/>
          <ac:spMkLst>
            <pc:docMk/>
            <pc:sldMk cId="88931930" sldId="355"/>
            <ac:spMk id="3" creationId="{A2283AEA-0287-4294-8B14-86C3105BE9E5}"/>
          </ac:spMkLst>
        </pc:spChg>
        <pc:spChg chg="mod">
          <ac:chgData name="Vildan ÖZKIR" userId="18daac94-94c3-42ab-9219-2422e029a36d" providerId="ADAL" clId="{CB8D4C17-54E6-41CA-8BA6-D250E915CC2D}" dt="2022-04-15T08:54:22.450" v="41" actId="20577"/>
          <ac:spMkLst>
            <pc:docMk/>
            <pc:sldMk cId="88931930" sldId="355"/>
            <ac:spMk id="4" creationId="{00000000-0000-0000-0000-000000000000}"/>
          </ac:spMkLst>
        </pc:spChg>
        <pc:spChg chg="del">
          <ac:chgData name="Vildan ÖZKIR" userId="18daac94-94c3-42ab-9219-2422e029a36d" providerId="ADAL" clId="{CB8D4C17-54E6-41CA-8BA6-D250E915CC2D}" dt="2022-04-15T08:53:46.524" v="32" actId="478"/>
          <ac:spMkLst>
            <pc:docMk/>
            <pc:sldMk cId="88931930" sldId="355"/>
            <ac:spMk id="11" creationId="{00000000-0000-0000-0000-000000000000}"/>
          </ac:spMkLst>
        </pc:spChg>
        <pc:picChg chg="add del mod">
          <ac:chgData name="Vildan ÖZKIR" userId="18daac94-94c3-42ab-9219-2422e029a36d" providerId="ADAL" clId="{CB8D4C17-54E6-41CA-8BA6-D250E915CC2D}" dt="2022-04-15T08:54:25.348" v="42" actId="478"/>
          <ac:picMkLst>
            <pc:docMk/>
            <pc:sldMk cId="88931930" sldId="355"/>
            <ac:picMk id="1026" creationId="{C65DFB31-0031-4A43-8C27-71736B2714ED}"/>
          </ac:picMkLst>
        </pc:picChg>
        <pc:picChg chg="add mod">
          <ac:chgData name="Vildan ÖZKIR" userId="18daac94-94c3-42ab-9219-2422e029a36d" providerId="ADAL" clId="{CB8D4C17-54E6-41CA-8BA6-D250E915CC2D}" dt="2022-04-15T08:54:32.521" v="44" actId="1076"/>
          <ac:picMkLst>
            <pc:docMk/>
            <pc:sldMk cId="88931930" sldId="355"/>
            <ac:picMk id="1028" creationId="{263CBC9F-0CBB-4B76-A53C-7EE877D93366}"/>
          </ac:picMkLst>
        </pc:picChg>
      </pc:sldChg>
      <pc:sldChg chg="addSp delSp modSp add mod ord">
        <pc:chgData name="Vildan ÖZKIR" userId="18daac94-94c3-42ab-9219-2422e029a36d" providerId="ADAL" clId="{CB8D4C17-54E6-41CA-8BA6-D250E915CC2D}" dt="2022-04-15T10:36:48.877" v="128" actId="1076"/>
        <pc:sldMkLst>
          <pc:docMk/>
          <pc:sldMk cId="2555247317" sldId="356"/>
        </pc:sldMkLst>
        <pc:spChg chg="add del">
          <ac:chgData name="Vildan ÖZKIR" userId="18daac94-94c3-42ab-9219-2422e029a36d" providerId="ADAL" clId="{CB8D4C17-54E6-41CA-8BA6-D250E915CC2D}" dt="2022-04-15T08:56:57.705" v="72" actId="22"/>
          <ac:spMkLst>
            <pc:docMk/>
            <pc:sldMk cId="2555247317" sldId="356"/>
            <ac:spMk id="10" creationId="{4326DDB8-C1D1-4FCF-974F-D58F125A2933}"/>
          </ac:spMkLst>
        </pc:spChg>
        <pc:picChg chg="mod">
          <ac:chgData name="Vildan ÖZKIR" userId="18daac94-94c3-42ab-9219-2422e029a36d" providerId="ADAL" clId="{CB8D4C17-54E6-41CA-8BA6-D250E915CC2D}" dt="2022-04-15T10:36:48.877" v="128" actId="1076"/>
          <ac:picMkLst>
            <pc:docMk/>
            <pc:sldMk cId="2555247317" sldId="356"/>
            <ac:picMk id="1026" creationId="{C65DFB31-0031-4A43-8C27-71736B2714ED}"/>
          </ac:picMkLst>
        </pc:picChg>
      </pc:sldChg>
      <pc:sldChg chg="addSp delSp modSp add mod">
        <pc:chgData name="Vildan ÖZKIR" userId="18daac94-94c3-42ab-9219-2422e029a36d" providerId="ADAL" clId="{CB8D4C17-54E6-41CA-8BA6-D250E915CC2D}" dt="2022-04-15T08:54:58.832" v="51" actId="1076"/>
        <pc:sldMkLst>
          <pc:docMk/>
          <pc:sldMk cId="3174094823" sldId="357"/>
        </pc:sldMkLst>
        <pc:spChg chg="mod">
          <ac:chgData name="Vildan ÖZKIR" userId="18daac94-94c3-42ab-9219-2422e029a36d" providerId="ADAL" clId="{CB8D4C17-54E6-41CA-8BA6-D250E915CC2D}" dt="2022-04-15T08:54:52.329" v="49"/>
          <ac:spMkLst>
            <pc:docMk/>
            <pc:sldMk cId="3174094823" sldId="357"/>
            <ac:spMk id="4" creationId="{00000000-0000-0000-0000-000000000000}"/>
          </ac:spMkLst>
        </pc:spChg>
        <pc:picChg chg="del">
          <ac:chgData name="Vildan ÖZKIR" userId="18daac94-94c3-42ab-9219-2422e029a36d" providerId="ADAL" clId="{CB8D4C17-54E6-41CA-8BA6-D250E915CC2D}" dt="2022-04-15T08:54:42.025" v="46" actId="478"/>
          <ac:picMkLst>
            <pc:docMk/>
            <pc:sldMk cId="3174094823" sldId="357"/>
            <ac:picMk id="1028" creationId="{263CBC9F-0CBB-4B76-A53C-7EE877D93366}"/>
          </ac:picMkLst>
        </pc:picChg>
        <pc:picChg chg="add mod">
          <ac:chgData name="Vildan ÖZKIR" userId="18daac94-94c3-42ab-9219-2422e029a36d" providerId="ADAL" clId="{CB8D4C17-54E6-41CA-8BA6-D250E915CC2D}" dt="2022-04-15T08:54:58.832" v="51" actId="1076"/>
          <ac:picMkLst>
            <pc:docMk/>
            <pc:sldMk cId="3174094823" sldId="357"/>
            <ac:picMk id="2050" creationId="{6A9E240C-C573-4E76-BBBB-6C01BD5F670D}"/>
          </ac:picMkLst>
        </pc:picChg>
      </pc:sldChg>
      <pc:sldChg chg="addSp delSp add">
        <pc:chgData name="Vildan ÖZKIR" userId="18daac94-94c3-42ab-9219-2422e029a36d" providerId="ADAL" clId="{CB8D4C17-54E6-41CA-8BA6-D250E915CC2D}" dt="2022-04-15T08:55:47.615" v="56" actId="478"/>
        <pc:sldMkLst>
          <pc:docMk/>
          <pc:sldMk cId="4131842700" sldId="358"/>
        </pc:sldMkLst>
        <pc:picChg chg="del">
          <ac:chgData name="Vildan ÖZKIR" userId="18daac94-94c3-42ab-9219-2422e029a36d" providerId="ADAL" clId="{CB8D4C17-54E6-41CA-8BA6-D250E915CC2D}" dt="2022-04-15T08:55:47.615" v="56" actId="478"/>
          <ac:picMkLst>
            <pc:docMk/>
            <pc:sldMk cId="4131842700" sldId="358"/>
            <ac:picMk id="2050" creationId="{6A9E240C-C573-4E76-BBBB-6C01BD5F670D}"/>
          </ac:picMkLst>
        </pc:picChg>
        <pc:picChg chg="add">
          <ac:chgData name="Vildan ÖZKIR" userId="18daac94-94c3-42ab-9219-2422e029a36d" providerId="ADAL" clId="{CB8D4C17-54E6-41CA-8BA6-D250E915CC2D}" dt="2022-04-15T08:55:43.312" v="55"/>
          <ac:picMkLst>
            <pc:docMk/>
            <pc:sldMk cId="4131842700" sldId="358"/>
            <ac:picMk id="3074" creationId="{81F273F3-A928-4E1F-95C8-7070A22007D3}"/>
          </ac:picMkLst>
        </pc:picChg>
      </pc:sldChg>
      <pc:sldChg chg="addSp delSp modSp add mod">
        <pc:chgData name="Vildan ÖZKIR" userId="18daac94-94c3-42ab-9219-2422e029a36d" providerId="ADAL" clId="{CB8D4C17-54E6-41CA-8BA6-D250E915CC2D}" dt="2022-04-15T08:56:27.869" v="70" actId="1076"/>
        <pc:sldMkLst>
          <pc:docMk/>
          <pc:sldMk cId="1536446660" sldId="359"/>
        </pc:sldMkLst>
        <pc:spChg chg="mod">
          <ac:chgData name="Vildan ÖZKIR" userId="18daac94-94c3-42ab-9219-2422e029a36d" providerId="ADAL" clId="{CB8D4C17-54E6-41CA-8BA6-D250E915CC2D}" dt="2022-04-15T08:56:23.679" v="67" actId="20577"/>
          <ac:spMkLst>
            <pc:docMk/>
            <pc:sldMk cId="1536446660" sldId="359"/>
            <ac:spMk id="4" creationId="{00000000-0000-0000-0000-000000000000}"/>
          </ac:spMkLst>
        </pc:spChg>
        <pc:picChg chg="del">
          <ac:chgData name="Vildan ÖZKIR" userId="18daac94-94c3-42ab-9219-2422e029a36d" providerId="ADAL" clId="{CB8D4C17-54E6-41CA-8BA6-D250E915CC2D}" dt="2022-04-15T08:56:25.770" v="68" actId="478"/>
          <ac:picMkLst>
            <pc:docMk/>
            <pc:sldMk cId="1536446660" sldId="359"/>
            <ac:picMk id="3074" creationId="{81F273F3-A928-4E1F-95C8-7070A22007D3}"/>
          </ac:picMkLst>
        </pc:picChg>
        <pc:picChg chg="add mod">
          <ac:chgData name="Vildan ÖZKIR" userId="18daac94-94c3-42ab-9219-2422e029a36d" providerId="ADAL" clId="{CB8D4C17-54E6-41CA-8BA6-D250E915CC2D}" dt="2022-04-15T08:56:27.869" v="70" actId="1076"/>
          <ac:picMkLst>
            <pc:docMk/>
            <pc:sldMk cId="1536446660" sldId="359"/>
            <ac:picMk id="4098" creationId="{08FBADB4-BD43-4282-80E2-FB237DA90271}"/>
          </ac:picMkLst>
        </pc:picChg>
      </pc:sldChg>
      <pc:sldChg chg="addSp delSp modSp add del mod">
        <pc:chgData name="Vildan ÖZKIR" userId="18daac94-94c3-42ab-9219-2422e029a36d" providerId="ADAL" clId="{CB8D4C17-54E6-41CA-8BA6-D250E915CC2D}" dt="2022-04-15T08:59:34.726" v="95" actId="2696"/>
        <pc:sldMkLst>
          <pc:docMk/>
          <pc:sldMk cId="1674618843" sldId="360"/>
        </pc:sldMkLst>
        <pc:spChg chg="add">
          <ac:chgData name="Vildan ÖZKIR" userId="18daac94-94c3-42ab-9219-2422e029a36d" providerId="ADAL" clId="{CB8D4C17-54E6-41CA-8BA6-D250E915CC2D}" dt="2022-04-15T08:57:07.246" v="75" actId="22"/>
          <ac:spMkLst>
            <pc:docMk/>
            <pc:sldMk cId="1674618843" sldId="360"/>
            <ac:spMk id="10" creationId="{7DE7B54E-889F-4208-A76C-C7216F042A8F}"/>
          </ac:spMkLst>
        </pc:spChg>
        <pc:picChg chg="del">
          <ac:chgData name="Vildan ÖZKIR" userId="18daac94-94c3-42ab-9219-2422e029a36d" providerId="ADAL" clId="{CB8D4C17-54E6-41CA-8BA6-D250E915CC2D}" dt="2022-04-15T08:57:05.137" v="74" actId="478"/>
          <ac:picMkLst>
            <pc:docMk/>
            <pc:sldMk cId="1674618843" sldId="360"/>
            <ac:picMk id="1026" creationId="{C65DFB31-0031-4A43-8C27-71736B2714ED}"/>
          </ac:picMkLst>
        </pc:picChg>
        <pc:picChg chg="add mod">
          <ac:chgData name="Vildan ÖZKIR" userId="18daac94-94c3-42ab-9219-2422e029a36d" providerId="ADAL" clId="{CB8D4C17-54E6-41CA-8BA6-D250E915CC2D}" dt="2022-04-15T08:59:30.690" v="94" actId="1076"/>
          <ac:picMkLst>
            <pc:docMk/>
            <pc:sldMk cId="1674618843" sldId="360"/>
            <ac:picMk id="5122" creationId="{1138DACD-FB9E-47F7-A38B-8B6F3C5C8CD6}"/>
          </ac:picMkLst>
        </pc:picChg>
        <pc:picChg chg="add mod">
          <ac:chgData name="Vildan ÖZKIR" userId="18daac94-94c3-42ab-9219-2422e029a36d" providerId="ADAL" clId="{CB8D4C17-54E6-41CA-8BA6-D250E915CC2D}" dt="2022-04-15T08:57:31.807" v="78" actId="1076"/>
          <ac:picMkLst>
            <pc:docMk/>
            <pc:sldMk cId="1674618843" sldId="360"/>
            <ac:picMk id="5123" creationId="{BE6FF419-83F4-46CA-979B-111862CDA0DF}"/>
          </ac:picMkLst>
        </pc:picChg>
        <pc:picChg chg="add mod">
          <ac:chgData name="Vildan ÖZKIR" userId="18daac94-94c3-42ab-9219-2422e029a36d" providerId="ADAL" clId="{CB8D4C17-54E6-41CA-8BA6-D250E915CC2D}" dt="2022-04-15T08:57:34.118" v="79" actId="1076"/>
          <ac:picMkLst>
            <pc:docMk/>
            <pc:sldMk cId="1674618843" sldId="360"/>
            <ac:picMk id="5124" creationId="{89865CFB-F107-4E1C-98B7-314699F5EBAB}"/>
          </ac:picMkLst>
        </pc:picChg>
        <pc:picChg chg="add mod">
          <ac:chgData name="Vildan ÖZKIR" userId="18daac94-94c3-42ab-9219-2422e029a36d" providerId="ADAL" clId="{CB8D4C17-54E6-41CA-8BA6-D250E915CC2D}" dt="2022-04-15T08:57:45.863" v="83" actId="14100"/>
          <ac:picMkLst>
            <pc:docMk/>
            <pc:sldMk cId="1674618843" sldId="360"/>
            <ac:picMk id="5125" creationId="{7819E523-D44A-43A9-BD86-81D8D6BA2A55}"/>
          </ac:picMkLst>
        </pc:picChg>
        <pc:picChg chg="add mod">
          <ac:chgData name="Vildan ÖZKIR" userId="18daac94-94c3-42ab-9219-2422e029a36d" providerId="ADAL" clId="{CB8D4C17-54E6-41CA-8BA6-D250E915CC2D}" dt="2022-04-15T08:57:39.836" v="81" actId="1076"/>
          <ac:picMkLst>
            <pc:docMk/>
            <pc:sldMk cId="1674618843" sldId="360"/>
            <ac:picMk id="5126" creationId="{7C4308F0-1EA6-49D4-A2CF-C7F6E9AC7EE8}"/>
          </ac:picMkLst>
        </pc:picChg>
      </pc:sldChg>
      <pc:sldChg chg="add">
        <pc:chgData name="Vildan ÖZKIR" userId="18daac94-94c3-42ab-9219-2422e029a36d" providerId="ADAL" clId="{CB8D4C17-54E6-41CA-8BA6-D250E915CC2D}" dt="2022-04-15T10:36:19.723" v="127" actId="2890"/>
        <pc:sldMkLst>
          <pc:docMk/>
          <pc:sldMk cId="3589429580" sldId="360"/>
        </pc:sldMkLst>
      </pc:sldChg>
    </pc:docChg>
  </pc:docChgLst>
  <pc:docChgLst>
    <pc:chgData name="Vildan ÖZKIR" userId="18daac94-94c3-42ab-9219-2422e029a36d" providerId="ADAL" clId="{1502DD54-A4FB-4533-8E2C-BFF2CAC77F91}"/>
    <pc:docChg chg="undo redo custSel addSld delSld modSld sldOrd">
      <pc:chgData name="Vildan ÖZKIR" userId="18daac94-94c3-42ab-9219-2422e029a36d" providerId="ADAL" clId="{1502DD54-A4FB-4533-8E2C-BFF2CAC77F91}" dt="2022-12-13T06:09:16.800" v="2596" actId="14734"/>
      <pc:docMkLst>
        <pc:docMk/>
      </pc:docMkLst>
      <pc:sldChg chg="modSp add del mod">
        <pc:chgData name="Vildan ÖZKIR" userId="18daac94-94c3-42ab-9219-2422e029a36d" providerId="ADAL" clId="{1502DD54-A4FB-4533-8E2C-BFF2CAC77F91}" dt="2022-12-02T07:05:03.228" v="320" actId="2696"/>
        <pc:sldMkLst>
          <pc:docMk/>
          <pc:sldMk cId="631063200" sldId="267"/>
        </pc:sldMkLst>
        <pc:spChg chg="mod">
          <ac:chgData name="Vildan ÖZKIR" userId="18daac94-94c3-42ab-9219-2422e029a36d" providerId="ADAL" clId="{1502DD54-A4FB-4533-8E2C-BFF2CAC77F91}" dt="2022-12-02T07:02:32.654" v="277" actId="27636"/>
          <ac:spMkLst>
            <pc:docMk/>
            <pc:sldMk cId="631063200" sldId="267"/>
            <ac:spMk id="3" creationId="{A27B6984-3A0C-486E-9F60-F6D3F771800C}"/>
          </ac:spMkLst>
        </pc:spChg>
      </pc:sldChg>
      <pc:sldChg chg="addSp modSp add mod">
        <pc:chgData name="Vildan ÖZKIR" userId="18daac94-94c3-42ab-9219-2422e029a36d" providerId="ADAL" clId="{1502DD54-A4FB-4533-8E2C-BFF2CAC77F91}" dt="2022-12-02T07:05:22.869" v="321"/>
        <pc:sldMkLst>
          <pc:docMk/>
          <pc:sldMk cId="1646582528" sldId="268"/>
        </pc:sldMkLst>
        <pc:spChg chg="mod">
          <ac:chgData name="Vildan ÖZKIR" userId="18daac94-94c3-42ab-9219-2422e029a36d" providerId="ADAL" clId="{1502DD54-A4FB-4533-8E2C-BFF2CAC77F91}" dt="2022-12-02T07:02:33.145" v="279" actId="27636"/>
          <ac:spMkLst>
            <pc:docMk/>
            <pc:sldMk cId="1646582528" sldId="268"/>
            <ac:spMk id="2" creationId="{8561A451-AB84-49B7-B004-B44E6533F15E}"/>
          </ac:spMkLst>
        </pc:spChg>
        <pc:spChg chg="mod">
          <ac:chgData name="Vildan ÖZKIR" userId="18daac94-94c3-42ab-9219-2422e029a36d" providerId="ADAL" clId="{1502DD54-A4FB-4533-8E2C-BFF2CAC77F91}" dt="2022-12-02T07:03:15.954" v="304" actId="1076"/>
          <ac:spMkLst>
            <pc:docMk/>
            <pc:sldMk cId="1646582528" sldId="268"/>
            <ac:spMk id="3" creationId="{6E7109EB-7043-4F47-B656-E87514D9F29A}"/>
          </ac:spMkLst>
        </pc:spChg>
        <pc:spChg chg="add mod">
          <ac:chgData name="Vildan ÖZKIR" userId="18daac94-94c3-42ab-9219-2422e029a36d" providerId="ADAL" clId="{1502DD54-A4FB-4533-8E2C-BFF2CAC77F91}" dt="2022-12-02T07:05:22.869" v="321"/>
          <ac:spMkLst>
            <pc:docMk/>
            <pc:sldMk cId="1646582528" sldId="268"/>
            <ac:spMk id="4" creationId="{A4A7ABB0-B813-2E05-0536-842AC68E5657}"/>
          </ac:spMkLst>
        </pc:spChg>
        <pc:spChg chg="add mod">
          <ac:chgData name="Vildan ÖZKIR" userId="18daac94-94c3-42ab-9219-2422e029a36d" providerId="ADAL" clId="{1502DD54-A4FB-4533-8E2C-BFF2CAC77F91}" dt="2022-12-02T07:05:22.869" v="321"/>
          <ac:spMkLst>
            <pc:docMk/>
            <pc:sldMk cId="1646582528" sldId="268"/>
            <ac:spMk id="5" creationId="{07725A30-E0B1-A716-5C9D-9D27889040D2}"/>
          </ac:spMkLst>
        </pc:spChg>
        <pc:spChg chg="add mod">
          <ac:chgData name="Vildan ÖZKIR" userId="18daac94-94c3-42ab-9219-2422e029a36d" providerId="ADAL" clId="{1502DD54-A4FB-4533-8E2C-BFF2CAC77F91}" dt="2022-12-02T07:05:22.869" v="321"/>
          <ac:spMkLst>
            <pc:docMk/>
            <pc:sldMk cId="1646582528" sldId="268"/>
            <ac:spMk id="6" creationId="{BE06D6EB-B39B-564C-F976-D8F26DEB3F8F}"/>
          </ac:spMkLst>
        </pc:spChg>
        <pc:spChg chg="add mod">
          <ac:chgData name="Vildan ÖZKIR" userId="18daac94-94c3-42ab-9219-2422e029a36d" providerId="ADAL" clId="{1502DD54-A4FB-4533-8E2C-BFF2CAC77F91}" dt="2022-12-02T07:05:22.869" v="321"/>
          <ac:spMkLst>
            <pc:docMk/>
            <pc:sldMk cId="1646582528" sldId="268"/>
            <ac:spMk id="7" creationId="{1699ED96-AEBF-050D-B8C3-B6CCE0F6571D}"/>
          </ac:spMkLst>
        </pc:spChg>
        <pc:spChg chg="add mod">
          <ac:chgData name="Vildan ÖZKIR" userId="18daac94-94c3-42ab-9219-2422e029a36d" providerId="ADAL" clId="{1502DD54-A4FB-4533-8E2C-BFF2CAC77F91}" dt="2022-12-02T07:05:22.869" v="321"/>
          <ac:spMkLst>
            <pc:docMk/>
            <pc:sldMk cId="1646582528" sldId="268"/>
            <ac:spMk id="8" creationId="{8E2DF622-4CCA-8CB2-4D96-EDD83065D28B}"/>
          </ac:spMkLst>
        </pc:spChg>
      </pc:sldChg>
      <pc:sldChg chg="addSp modSp add mod">
        <pc:chgData name="Vildan ÖZKIR" userId="18daac94-94c3-42ab-9219-2422e029a36d" providerId="ADAL" clId="{1502DD54-A4FB-4533-8E2C-BFF2CAC77F91}" dt="2022-12-02T07:05:25.099" v="322"/>
        <pc:sldMkLst>
          <pc:docMk/>
          <pc:sldMk cId="531087725" sldId="269"/>
        </pc:sldMkLst>
        <pc:spChg chg="mod">
          <ac:chgData name="Vildan ÖZKIR" userId="18daac94-94c3-42ab-9219-2422e029a36d" providerId="ADAL" clId="{1502DD54-A4FB-4533-8E2C-BFF2CAC77F91}" dt="2022-12-02T07:02:33.553" v="281" actId="27636"/>
          <ac:spMkLst>
            <pc:docMk/>
            <pc:sldMk cId="531087725" sldId="269"/>
            <ac:spMk id="2" creationId="{8561A451-AB84-49B7-B004-B44E6533F15E}"/>
          </ac:spMkLst>
        </pc:spChg>
        <pc:spChg chg="mod">
          <ac:chgData name="Vildan ÖZKIR" userId="18daac94-94c3-42ab-9219-2422e029a36d" providerId="ADAL" clId="{1502DD54-A4FB-4533-8E2C-BFF2CAC77F91}" dt="2022-12-02T07:04:31.838" v="317" actId="27636"/>
          <ac:spMkLst>
            <pc:docMk/>
            <pc:sldMk cId="531087725" sldId="269"/>
            <ac:spMk id="3" creationId="{6E7109EB-7043-4F47-B656-E87514D9F29A}"/>
          </ac:spMkLst>
        </pc:spChg>
        <pc:spChg chg="mod">
          <ac:chgData name="Vildan ÖZKIR" userId="18daac94-94c3-42ab-9219-2422e029a36d" providerId="ADAL" clId="{1502DD54-A4FB-4533-8E2C-BFF2CAC77F91}" dt="2022-12-02T07:04:41.492" v="319" actId="1076"/>
          <ac:spMkLst>
            <pc:docMk/>
            <pc:sldMk cId="531087725" sldId="269"/>
            <ac:spMk id="5" creationId="{86DA3605-21E2-49CF-9437-C9F724A93E21}"/>
          </ac:spMkLst>
        </pc:spChg>
        <pc:spChg chg="add mod">
          <ac:chgData name="Vildan ÖZKIR" userId="18daac94-94c3-42ab-9219-2422e029a36d" providerId="ADAL" clId="{1502DD54-A4FB-4533-8E2C-BFF2CAC77F91}" dt="2022-12-02T07:05:25.099" v="322"/>
          <ac:spMkLst>
            <pc:docMk/>
            <pc:sldMk cId="531087725" sldId="269"/>
            <ac:spMk id="6" creationId="{F54374E6-2630-9CD4-4D9B-DCD43DCC9B4B}"/>
          </ac:spMkLst>
        </pc:spChg>
        <pc:spChg chg="mod">
          <ac:chgData name="Vildan ÖZKIR" userId="18daac94-94c3-42ab-9219-2422e029a36d" providerId="ADAL" clId="{1502DD54-A4FB-4533-8E2C-BFF2CAC77F91}" dt="2022-12-02T07:04:39.185" v="318" actId="1076"/>
          <ac:spMkLst>
            <pc:docMk/>
            <pc:sldMk cId="531087725" sldId="269"/>
            <ac:spMk id="7" creationId="{781EEB34-D1A4-45A3-9969-1DEA7A461144}"/>
          </ac:spMkLst>
        </pc:spChg>
        <pc:spChg chg="add mod">
          <ac:chgData name="Vildan ÖZKIR" userId="18daac94-94c3-42ab-9219-2422e029a36d" providerId="ADAL" clId="{1502DD54-A4FB-4533-8E2C-BFF2CAC77F91}" dt="2022-12-02T07:05:25.099" v="322"/>
          <ac:spMkLst>
            <pc:docMk/>
            <pc:sldMk cId="531087725" sldId="269"/>
            <ac:spMk id="9" creationId="{97BF5983-BBD9-7143-E250-C121538BFCA1}"/>
          </ac:spMkLst>
        </pc:spChg>
        <pc:spChg chg="add mod">
          <ac:chgData name="Vildan ÖZKIR" userId="18daac94-94c3-42ab-9219-2422e029a36d" providerId="ADAL" clId="{1502DD54-A4FB-4533-8E2C-BFF2CAC77F91}" dt="2022-12-02T07:05:25.099" v="322"/>
          <ac:spMkLst>
            <pc:docMk/>
            <pc:sldMk cId="531087725" sldId="269"/>
            <ac:spMk id="10" creationId="{4243EB6A-5491-21EB-AC83-335F38C50AF2}"/>
          </ac:spMkLst>
        </pc:spChg>
        <pc:spChg chg="add mod">
          <ac:chgData name="Vildan ÖZKIR" userId="18daac94-94c3-42ab-9219-2422e029a36d" providerId="ADAL" clId="{1502DD54-A4FB-4533-8E2C-BFF2CAC77F91}" dt="2022-12-02T07:05:25.099" v="322"/>
          <ac:spMkLst>
            <pc:docMk/>
            <pc:sldMk cId="531087725" sldId="269"/>
            <ac:spMk id="11" creationId="{058BC736-47BC-54EA-2A66-A6D2A4B63B3D}"/>
          </ac:spMkLst>
        </pc:spChg>
        <pc:spChg chg="add mod">
          <ac:chgData name="Vildan ÖZKIR" userId="18daac94-94c3-42ab-9219-2422e029a36d" providerId="ADAL" clId="{1502DD54-A4FB-4533-8E2C-BFF2CAC77F91}" dt="2022-12-02T07:05:25.099" v="322"/>
          <ac:spMkLst>
            <pc:docMk/>
            <pc:sldMk cId="531087725" sldId="269"/>
            <ac:spMk id="12" creationId="{0A1233B0-94CA-052B-8186-7FCF3B1E66AB}"/>
          </ac:spMkLst>
        </pc:spChg>
        <pc:graphicFrameChg chg="mod">
          <ac:chgData name="Vildan ÖZKIR" userId="18daac94-94c3-42ab-9219-2422e029a36d" providerId="ADAL" clId="{1502DD54-A4FB-4533-8E2C-BFF2CAC77F91}" dt="2022-12-02T07:04:00.621" v="311" actId="1076"/>
          <ac:graphicFrameMkLst>
            <pc:docMk/>
            <pc:sldMk cId="531087725" sldId="269"/>
            <ac:graphicFrameMk id="4" creationId="{910C4219-921C-4223-8D38-AF1BDAC37E44}"/>
          </ac:graphicFrameMkLst>
        </pc:graphicFrameChg>
        <pc:graphicFrameChg chg="mod">
          <ac:chgData name="Vildan ÖZKIR" userId="18daac94-94c3-42ab-9219-2422e029a36d" providerId="ADAL" clId="{1502DD54-A4FB-4533-8E2C-BFF2CAC77F91}" dt="2022-12-02T07:04:00.621" v="311" actId="1076"/>
          <ac:graphicFrameMkLst>
            <pc:docMk/>
            <pc:sldMk cId="531087725" sldId="269"/>
            <ac:graphicFrameMk id="8" creationId="{52B2FD53-EEA5-4DA3-B29F-A045CBABEA61}"/>
          </ac:graphicFrameMkLst>
        </pc:graphicFrameChg>
      </pc:sldChg>
      <pc:sldChg chg="addSp modSp add mod">
        <pc:chgData name="Vildan ÖZKIR" userId="18daac94-94c3-42ab-9219-2422e029a36d" providerId="ADAL" clId="{1502DD54-A4FB-4533-8E2C-BFF2CAC77F91}" dt="2022-12-02T07:06:45.811" v="342" actId="14100"/>
        <pc:sldMkLst>
          <pc:docMk/>
          <pc:sldMk cId="3501173247" sldId="270"/>
        </pc:sldMkLst>
        <pc:spChg chg="mod">
          <ac:chgData name="Vildan ÖZKIR" userId="18daac94-94c3-42ab-9219-2422e029a36d" providerId="ADAL" clId="{1502DD54-A4FB-4533-8E2C-BFF2CAC77F91}" dt="2022-12-02T07:02:33.568" v="282" actId="27636"/>
          <ac:spMkLst>
            <pc:docMk/>
            <pc:sldMk cId="3501173247" sldId="270"/>
            <ac:spMk id="2" creationId="{8561A451-AB84-49B7-B004-B44E6533F15E}"/>
          </ac:spMkLst>
        </pc:spChg>
        <pc:spChg chg="mod">
          <ac:chgData name="Vildan ÖZKIR" userId="18daac94-94c3-42ab-9219-2422e029a36d" providerId="ADAL" clId="{1502DD54-A4FB-4533-8E2C-BFF2CAC77F91}" dt="2022-12-02T07:06:39.900" v="341" actId="255"/>
          <ac:spMkLst>
            <pc:docMk/>
            <pc:sldMk cId="3501173247" sldId="270"/>
            <ac:spMk id="3" creationId="{6E7109EB-7043-4F47-B656-E87514D9F29A}"/>
          </ac:spMkLst>
        </pc:spChg>
        <pc:spChg chg="add mod">
          <ac:chgData name="Vildan ÖZKIR" userId="18daac94-94c3-42ab-9219-2422e029a36d" providerId="ADAL" clId="{1502DD54-A4FB-4533-8E2C-BFF2CAC77F91}" dt="2022-12-02T07:05:26.364" v="323"/>
          <ac:spMkLst>
            <pc:docMk/>
            <pc:sldMk cId="3501173247" sldId="270"/>
            <ac:spMk id="5" creationId="{82F35C5C-01FC-E8E6-45F4-4E079D703EBD}"/>
          </ac:spMkLst>
        </pc:spChg>
        <pc:spChg chg="mod">
          <ac:chgData name="Vildan ÖZKIR" userId="18daac94-94c3-42ab-9219-2422e029a36d" providerId="ADAL" clId="{1502DD54-A4FB-4533-8E2C-BFF2CAC77F91}" dt="2022-12-02T07:06:14.472" v="335" actId="1076"/>
          <ac:spMkLst>
            <pc:docMk/>
            <pc:sldMk cId="3501173247" sldId="270"/>
            <ac:spMk id="6" creationId="{C52235A8-A32D-4FE4-9562-F1B089EBB585}"/>
          </ac:spMkLst>
        </pc:spChg>
        <pc:spChg chg="add mod">
          <ac:chgData name="Vildan ÖZKIR" userId="18daac94-94c3-42ab-9219-2422e029a36d" providerId="ADAL" clId="{1502DD54-A4FB-4533-8E2C-BFF2CAC77F91}" dt="2022-12-02T07:05:26.364" v="323"/>
          <ac:spMkLst>
            <pc:docMk/>
            <pc:sldMk cId="3501173247" sldId="270"/>
            <ac:spMk id="7" creationId="{1DEA5208-E01D-A745-3CC6-C574B3C2C72D}"/>
          </ac:spMkLst>
        </pc:spChg>
        <pc:spChg chg="add mod">
          <ac:chgData name="Vildan ÖZKIR" userId="18daac94-94c3-42ab-9219-2422e029a36d" providerId="ADAL" clId="{1502DD54-A4FB-4533-8E2C-BFF2CAC77F91}" dt="2022-12-02T07:05:26.364" v="323"/>
          <ac:spMkLst>
            <pc:docMk/>
            <pc:sldMk cId="3501173247" sldId="270"/>
            <ac:spMk id="8" creationId="{B49BCCCB-B38E-7EAB-427A-3BB6FDF98406}"/>
          </ac:spMkLst>
        </pc:spChg>
        <pc:spChg chg="add mod">
          <ac:chgData name="Vildan ÖZKIR" userId="18daac94-94c3-42ab-9219-2422e029a36d" providerId="ADAL" clId="{1502DD54-A4FB-4533-8E2C-BFF2CAC77F91}" dt="2022-12-02T07:05:26.364" v="323"/>
          <ac:spMkLst>
            <pc:docMk/>
            <pc:sldMk cId="3501173247" sldId="270"/>
            <ac:spMk id="11" creationId="{3F242B3A-197F-B84E-FC50-6E3CB64F1450}"/>
          </ac:spMkLst>
        </pc:spChg>
        <pc:spChg chg="add mod">
          <ac:chgData name="Vildan ÖZKIR" userId="18daac94-94c3-42ab-9219-2422e029a36d" providerId="ADAL" clId="{1502DD54-A4FB-4533-8E2C-BFF2CAC77F91}" dt="2022-12-02T07:05:26.364" v="323"/>
          <ac:spMkLst>
            <pc:docMk/>
            <pc:sldMk cId="3501173247" sldId="270"/>
            <ac:spMk id="12" creationId="{5703CA03-3666-32B7-DD70-48D3334BB21D}"/>
          </ac:spMkLst>
        </pc:spChg>
        <pc:graphicFrameChg chg="mod">
          <ac:chgData name="Vildan ÖZKIR" userId="18daac94-94c3-42ab-9219-2422e029a36d" providerId="ADAL" clId="{1502DD54-A4FB-4533-8E2C-BFF2CAC77F91}" dt="2022-12-02T07:06:17.005" v="336" actId="1076"/>
          <ac:graphicFrameMkLst>
            <pc:docMk/>
            <pc:sldMk cId="3501173247" sldId="270"/>
            <ac:graphicFrameMk id="4" creationId="{910C4219-921C-4223-8D38-AF1BDAC37E44}"/>
          </ac:graphicFrameMkLst>
        </pc:graphicFrameChg>
        <pc:graphicFrameChg chg="mod modGraphic">
          <ac:chgData name="Vildan ÖZKIR" userId="18daac94-94c3-42ab-9219-2422e029a36d" providerId="ADAL" clId="{1502DD54-A4FB-4533-8E2C-BFF2CAC77F91}" dt="2022-12-02T07:06:45.811" v="342" actId="14100"/>
          <ac:graphicFrameMkLst>
            <pc:docMk/>
            <pc:sldMk cId="3501173247" sldId="270"/>
            <ac:graphicFrameMk id="10" creationId="{5B5262AC-63C1-465F-9D13-BF9D780A7D8D}"/>
          </ac:graphicFrameMkLst>
        </pc:graphicFrameChg>
      </pc:sldChg>
      <pc:sldChg chg="addSp modSp add mod">
        <pc:chgData name="Vildan ÖZKIR" userId="18daac94-94c3-42ab-9219-2422e029a36d" providerId="ADAL" clId="{1502DD54-A4FB-4533-8E2C-BFF2CAC77F91}" dt="2022-12-02T07:08:13.524" v="356" actId="27636"/>
        <pc:sldMkLst>
          <pc:docMk/>
          <pc:sldMk cId="2480172470" sldId="271"/>
        </pc:sldMkLst>
        <pc:spChg chg="mod">
          <ac:chgData name="Vildan ÖZKIR" userId="18daac94-94c3-42ab-9219-2422e029a36d" providerId="ADAL" clId="{1502DD54-A4FB-4533-8E2C-BFF2CAC77F91}" dt="2022-12-02T07:02:36.922" v="286" actId="27636"/>
          <ac:spMkLst>
            <pc:docMk/>
            <pc:sldMk cId="2480172470" sldId="271"/>
            <ac:spMk id="2" creationId="{8561A451-AB84-49B7-B004-B44E6533F15E}"/>
          </ac:spMkLst>
        </pc:spChg>
        <pc:spChg chg="add mod">
          <ac:chgData name="Vildan ÖZKIR" userId="18daac94-94c3-42ab-9219-2422e029a36d" providerId="ADAL" clId="{1502DD54-A4FB-4533-8E2C-BFF2CAC77F91}" dt="2022-12-02T07:05:32.296" v="327"/>
          <ac:spMkLst>
            <pc:docMk/>
            <pc:sldMk cId="2480172470" sldId="271"/>
            <ac:spMk id="3" creationId="{A18651F9-22E8-302A-845E-2C8121E16959}"/>
          </ac:spMkLst>
        </pc:spChg>
        <pc:spChg chg="add mod">
          <ac:chgData name="Vildan ÖZKIR" userId="18daac94-94c3-42ab-9219-2422e029a36d" providerId="ADAL" clId="{1502DD54-A4FB-4533-8E2C-BFF2CAC77F91}" dt="2022-12-02T07:05:32.296" v="327"/>
          <ac:spMkLst>
            <pc:docMk/>
            <pc:sldMk cId="2480172470" sldId="271"/>
            <ac:spMk id="4" creationId="{E4404ABD-38C4-9033-D9EA-0345AB60BC62}"/>
          </ac:spMkLst>
        </pc:spChg>
        <pc:spChg chg="add mod">
          <ac:chgData name="Vildan ÖZKIR" userId="18daac94-94c3-42ab-9219-2422e029a36d" providerId="ADAL" clId="{1502DD54-A4FB-4533-8E2C-BFF2CAC77F91}" dt="2022-12-02T07:05:32.296" v="327"/>
          <ac:spMkLst>
            <pc:docMk/>
            <pc:sldMk cId="2480172470" sldId="271"/>
            <ac:spMk id="5" creationId="{3A12E5AD-F02E-94F2-A709-85DC403A8FBA}"/>
          </ac:spMkLst>
        </pc:spChg>
        <pc:spChg chg="add mod">
          <ac:chgData name="Vildan ÖZKIR" userId="18daac94-94c3-42ab-9219-2422e029a36d" providerId="ADAL" clId="{1502DD54-A4FB-4533-8E2C-BFF2CAC77F91}" dt="2022-12-02T07:05:32.296" v="327"/>
          <ac:spMkLst>
            <pc:docMk/>
            <pc:sldMk cId="2480172470" sldId="271"/>
            <ac:spMk id="6" creationId="{1EE23522-B0B7-1B5C-AD02-14C1D6B122E2}"/>
          </ac:spMkLst>
        </pc:spChg>
        <pc:spChg chg="add mod">
          <ac:chgData name="Vildan ÖZKIR" userId="18daac94-94c3-42ab-9219-2422e029a36d" providerId="ADAL" clId="{1502DD54-A4FB-4533-8E2C-BFF2CAC77F91}" dt="2022-12-02T07:05:32.296" v="327"/>
          <ac:spMkLst>
            <pc:docMk/>
            <pc:sldMk cId="2480172470" sldId="271"/>
            <ac:spMk id="7" creationId="{AC8E4F70-450A-3FD6-1CBC-8FA5E71BDF51}"/>
          </ac:spMkLst>
        </pc:spChg>
        <pc:spChg chg="mod">
          <ac:chgData name="Vildan ÖZKIR" userId="18daac94-94c3-42ab-9219-2422e029a36d" providerId="ADAL" clId="{1502DD54-A4FB-4533-8E2C-BFF2CAC77F91}" dt="2022-12-02T07:08:13.524" v="356" actId="27636"/>
          <ac:spMkLst>
            <pc:docMk/>
            <pc:sldMk cId="2480172470" sldId="271"/>
            <ac:spMk id="10" creationId="{0BB87B04-1ADE-4325-848E-DD8328D80799}"/>
          </ac:spMkLst>
        </pc:spChg>
      </pc:sldChg>
      <pc:sldChg chg="addSp delSp modSp add mod">
        <pc:chgData name="Vildan ÖZKIR" userId="18daac94-94c3-42ab-9219-2422e029a36d" providerId="ADAL" clId="{1502DD54-A4FB-4533-8E2C-BFF2CAC77F91}" dt="2022-12-02T07:07:39.787" v="351" actId="27636"/>
        <pc:sldMkLst>
          <pc:docMk/>
          <pc:sldMk cId="424386658" sldId="273"/>
        </pc:sldMkLst>
        <pc:spChg chg="mod">
          <ac:chgData name="Vildan ÖZKIR" userId="18daac94-94c3-42ab-9219-2422e029a36d" providerId="ADAL" clId="{1502DD54-A4FB-4533-8E2C-BFF2CAC77F91}" dt="2022-12-02T07:02:34.157" v="284" actId="27636"/>
          <ac:spMkLst>
            <pc:docMk/>
            <pc:sldMk cId="424386658" sldId="273"/>
            <ac:spMk id="2" creationId="{8561A451-AB84-49B7-B004-B44E6533F15E}"/>
          </ac:spMkLst>
        </pc:spChg>
        <pc:spChg chg="mod">
          <ac:chgData name="Vildan ÖZKIR" userId="18daac94-94c3-42ab-9219-2422e029a36d" providerId="ADAL" clId="{1502DD54-A4FB-4533-8E2C-BFF2CAC77F91}" dt="2022-12-02T07:07:39.787" v="351" actId="27636"/>
          <ac:spMkLst>
            <pc:docMk/>
            <pc:sldMk cId="424386658" sldId="273"/>
            <ac:spMk id="3" creationId="{6E7109EB-7043-4F47-B656-E87514D9F29A}"/>
          </ac:spMkLst>
        </pc:spChg>
        <pc:spChg chg="add mod">
          <ac:chgData name="Vildan ÖZKIR" userId="18daac94-94c3-42ab-9219-2422e029a36d" providerId="ADAL" clId="{1502DD54-A4FB-4533-8E2C-BFF2CAC77F91}" dt="2022-12-02T07:05:27.521" v="324"/>
          <ac:spMkLst>
            <pc:docMk/>
            <pc:sldMk cId="424386658" sldId="273"/>
            <ac:spMk id="4" creationId="{2FED0FE6-2F06-4DA8-EB2A-22D0430A855B}"/>
          </ac:spMkLst>
        </pc:spChg>
        <pc:spChg chg="add mod">
          <ac:chgData name="Vildan ÖZKIR" userId="18daac94-94c3-42ab-9219-2422e029a36d" providerId="ADAL" clId="{1502DD54-A4FB-4533-8E2C-BFF2CAC77F91}" dt="2022-12-02T07:05:27.521" v="324"/>
          <ac:spMkLst>
            <pc:docMk/>
            <pc:sldMk cId="424386658" sldId="273"/>
            <ac:spMk id="5" creationId="{7F699740-D3DE-D0D4-4945-5C6224577675}"/>
          </ac:spMkLst>
        </pc:spChg>
        <pc:spChg chg="mod">
          <ac:chgData name="Vildan ÖZKIR" userId="18daac94-94c3-42ab-9219-2422e029a36d" providerId="ADAL" clId="{1502DD54-A4FB-4533-8E2C-BFF2CAC77F91}" dt="2022-12-02T07:07:17.858" v="343" actId="1076"/>
          <ac:spMkLst>
            <pc:docMk/>
            <pc:sldMk cId="424386658" sldId="273"/>
            <ac:spMk id="6" creationId="{C52235A8-A32D-4FE4-9562-F1B089EBB585}"/>
          </ac:spMkLst>
        </pc:spChg>
        <pc:spChg chg="mod">
          <ac:chgData name="Vildan ÖZKIR" userId="18daac94-94c3-42ab-9219-2422e029a36d" providerId="ADAL" clId="{1502DD54-A4FB-4533-8E2C-BFF2CAC77F91}" dt="2022-12-02T07:07:22.985" v="344" actId="1076"/>
          <ac:spMkLst>
            <pc:docMk/>
            <pc:sldMk cId="424386658" sldId="273"/>
            <ac:spMk id="9" creationId="{61738753-5374-4FC9-B430-B2EBE0CC9DDA}"/>
          </ac:spMkLst>
        </pc:spChg>
        <pc:spChg chg="add mod">
          <ac:chgData name="Vildan ÖZKIR" userId="18daac94-94c3-42ab-9219-2422e029a36d" providerId="ADAL" clId="{1502DD54-A4FB-4533-8E2C-BFF2CAC77F91}" dt="2022-12-02T07:05:27.521" v="324"/>
          <ac:spMkLst>
            <pc:docMk/>
            <pc:sldMk cId="424386658" sldId="273"/>
            <ac:spMk id="10" creationId="{2992683B-9449-CF1B-28C0-392825E5A483}"/>
          </ac:spMkLst>
        </pc:spChg>
        <pc:spChg chg="add mod">
          <ac:chgData name="Vildan ÖZKIR" userId="18daac94-94c3-42ab-9219-2422e029a36d" providerId="ADAL" clId="{1502DD54-A4FB-4533-8E2C-BFF2CAC77F91}" dt="2022-12-02T07:05:27.521" v="324"/>
          <ac:spMkLst>
            <pc:docMk/>
            <pc:sldMk cId="424386658" sldId="273"/>
            <ac:spMk id="11" creationId="{4AC6307A-351D-3B93-D145-1ECD0279EA0C}"/>
          </ac:spMkLst>
        </pc:spChg>
        <pc:spChg chg="add mod">
          <ac:chgData name="Vildan ÖZKIR" userId="18daac94-94c3-42ab-9219-2422e029a36d" providerId="ADAL" clId="{1502DD54-A4FB-4533-8E2C-BFF2CAC77F91}" dt="2022-12-02T07:05:27.521" v="324"/>
          <ac:spMkLst>
            <pc:docMk/>
            <pc:sldMk cId="424386658" sldId="273"/>
            <ac:spMk id="12" creationId="{B2175B83-0FC9-35CA-8B07-CD412E5E6AFD}"/>
          </ac:spMkLst>
        </pc:spChg>
        <pc:spChg chg="add del mod">
          <ac:chgData name="Vildan ÖZKIR" userId="18daac94-94c3-42ab-9219-2422e029a36d" providerId="ADAL" clId="{1502DD54-A4FB-4533-8E2C-BFF2CAC77F91}" dt="2022-12-02T07:05:30.562" v="326"/>
          <ac:spMkLst>
            <pc:docMk/>
            <pc:sldMk cId="424386658" sldId="273"/>
            <ac:spMk id="13" creationId="{F09B55F2-953C-C78A-7F87-4DF7858BEDA2}"/>
          </ac:spMkLst>
        </pc:spChg>
        <pc:spChg chg="add del mod">
          <ac:chgData name="Vildan ÖZKIR" userId="18daac94-94c3-42ab-9219-2422e029a36d" providerId="ADAL" clId="{1502DD54-A4FB-4533-8E2C-BFF2CAC77F91}" dt="2022-12-02T07:05:30.562" v="326"/>
          <ac:spMkLst>
            <pc:docMk/>
            <pc:sldMk cId="424386658" sldId="273"/>
            <ac:spMk id="14" creationId="{1238FE4B-5692-8B8E-B4EE-DC15997C964C}"/>
          </ac:spMkLst>
        </pc:spChg>
        <pc:spChg chg="add del mod">
          <ac:chgData name="Vildan ÖZKIR" userId="18daac94-94c3-42ab-9219-2422e029a36d" providerId="ADAL" clId="{1502DD54-A4FB-4533-8E2C-BFF2CAC77F91}" dt="2022-12-02T07:05:30.562" v="326"/>
          <ac:spMkLst>
            <pc:docMk/>
            <pc:sldMk cId="424386658" sldId="273"/>
            <ac:spMk id="15" creationId="{518101F4-A2E9-8DE0-80D2-672D546283B4}"/>
          </ac:spMkLst>
        </pc:spChg>
        <pc:spChg chg="add del mod">
          <ac:chgData name="Vildan ÖZKIR" userId="18daac94-94c3-42ab-9219-2422e029a36d" providerId="ADAL" clId="{1502DD54-A4FB-4533-8E2C-BFF2CAC77F91}" dt="2022-12-02T07:05:30.562" v="326"/>
          <ac:spMkLst>
            <pc:docMk/>
            <pc:sldMk cId="424386658" sldId="273"/>
            <ac:spMk id="16" creationId="{E6BA9E70-F89C-E323-4930-4D6158E07A1F}"/>
          </ac:spMkLst>
        </pc:spChg>
        <pc:spChg chg="add del mod">
          <ac:chgData name="Vildan ÖZKIR" userId="18daac94-94c3-42ab-9219-2422e029a36d" providerId="ADAL" clId="{1502DD54-A4FB-4533-8E2C-BFF2CAC77F91}" dt="2022-12-02T07:05:30.562" v="326"/>
          <ac:spMkLst>
            <pc:docMk/>
            <pc:sldMk cId="424386658" sldId="273"/>
            <ac:spMk id="17" creationId="{51706283-069D-4565-F8A6-FF200C5C9BED}"/>
          </ac:spMkLst>
        </pc:spChg>
      </pc:sldChg>
      <pc:sldChg chg="addSp modSp add mod">
        <pc:chgData name="Vildan ÖZKIR" userId="18daac94-94c3-42ab-9219-2422e029a36d" providerId="ADAL" clId="{1502DD54-A4FB-4533-8E2C-BFF2CAC77F91}" dt="2022-12-02T07:05:35.154" v="328"/>
        <pc:sldMkLst>
          <pc:docMk/>
          <pc:sldMk cId="1623674503" sldId="274"/>
        </pc:sldMkLst>
        <pc:spChg chg="mod">
          <ac:chgData name="Vildan ÖZKIR" userId="18daac94-94c3-42ab-9219-2422e029a36d" providerId="ADAL" clId="{1502DD54-A4FB-4533-8E2C-BFF2CAC77F91}" dt="2022-12-02T07:02:37.441" v="288" actId="27636"/>
          <ac:spMkLst>
            <pc:docMk/>
            <pc:sldMk cId="1623674503" sldId="274"/>
            <ac:spMk id="2" creationId="{8561A451-AB84-49B7-B004-B44E6533F15E}"/>
          </ac:spMkLst>
        </pc:spChg>
        <pc:spChg chg="add mod">
          <ac:chgData name="Vildan ÖZKIR" userId="18daac94-94c3-42ab-9219-2422e029a36d" providerId="ADAL" clId="{1502DD54-A4FB-4533-8E2C-BFF2CAC77F91}" dt="2022-12-02T07:05:35.154" v="328"/>
          <ac:spMkLst>
            <pc:docMk/>
            <pc:sldMk cId="1623674503" sldId="274"/>
            <ac:spMk id="3" creationId="{B4ADECD8-6B6A-8934-30F0-73BA94F33AFC}"/>
          </ac:spMkLst>
        </pc:spChg>
        <pc:spChg chg="add mod">
          <ac:chgData name="Vildan ÖZKIR" userId="18daac94-94c3-42ab-9219-2422e029a36d" providerId="ADAL" clId="{1502DD54-A4FB-4533-8E2C-BFF2CAC77F91}" dt="2022-12-02T07:05:35.154" v="328"/>
          <ac:spMkLst>
            <pc:docMk/>
            <pc:sldMk cId="1623674503" sldId="274"/>
            <ac:spMk id="4" creationId="{F53D68B9-BC74-97D8-AC8C-A56C0AAFDC45}"/>
          </ac:spMkLst>
        </pc:spChg>
        <pc:spChg chg="add mod">
          <ac:chgData name="Vildan ÖZKIR" userId="18daac94-94c3-42ab-9219-2422e029a36d" providerId="ADAL" clId="{1502DD54-A4FB-4533-8E2C-BFF2CAC77F91}" dt="2022-12-02T07:05:35.154" v="328"/>
          <ac:spMkLst>
            <pc:docMk/>
            <pc:sldMk cId="1623674503" sldId="274"/>
            <ac:spMk id="5" creationId="{46B4B91E-8EB5-47D9-AAA2-F539B54524CE}"/>
          </ac:spMkLst>
        </pc:spChg>
        <pc:spChg chg="add mod">
          <ac:chgData name="Vildan ÖZKIR" userId="18daac94-94c3-42ab-9219-2422e029a36d" providerId="ADAL" clId="{1502DD54-A4FB-4533-8E2C-BFF2CAC77F91}" dt="2022-12-02T07:05:35.154" v="328"/>
          <ac:spMkLst>
            <pc:docMk/>
            <pc:sldMk cId="1623674503" sldId="274"/>
            <ac:spMk id="6" creationId="{5CD834D7-6E17-F22D-2710-4C01DA87DA2F}"/>
          </ac:spMkLst>
        </pc:spChg>
        <pc:spChg chg="add mod">
          <ac:chgData name="Vildan ÖZKIR" userId="18daac94-94c3-42ab-9219-2422e029a36d" providerId="ADAL" clId="{1502DD54-A4FB-4533-8E2C-BFF2CAC77F91}" dt="2022-12-02T07:05:35.154" v="328"/>
          <ac:spMkLst>
            <pc:docMk/>
            <pc:sldMk cId="1623674503" sldId="274"/>
            <ac:spMk id="7" creationId="{BCDC61C4-7611-1279-17F0-0E7879E330EE}"/>
          </ac:spMkLst>
        </pc:spChg>
      </pc:sldChg>
      <pc:sldChg chg="addSp modSp add mod">
        <pc:chgData name="Vildan ÖZKIR" userId="18daac94-94c3-42ab-9219-2422e029a36d" providerId="ADAL" clId="{1502DD54-A4FB-4533-8E2C-BFF2CAC77F91}" dt="2022-12-02T07:05:36.781" v="329"/>
        <pc:sldMkLst>
          <pc:docMk/>
          <pc:sldMk cId="3046936264" sldId="275"/>
        </pc:sldMkLst>
        <pc:spChg chg="mod">
          <ac:chgData name="Vildan ÖZKIR" userId="18daac94-94c3-42ab-9219-2422e029a36d" providerId="ADAL" clId="{1502DD54-A4FB-4533-8E2C-BFF2CAC77F91}" dt="2022-12-02T07:02:37.489" v="289" actId="27636"/>
          <ac:spMkLst>
            <pc:docMk/>
            <pc:sldMk cId="3046936264" sldId="275"/>
            <ac:spMk id="2" creationId="{8561A451-AB84-49B7-B004-B44E6533F15E}"/>
          </ac:spMkLst>
        </pc:spChg>
        <pc:spChg chg="add mod">
          <ac:chgData name="Vildan ÖZKIR" userId="18daac94-94c3-42ab-9219-2422e029a36d" providerId="ADAL" clId="{1502DD54-A4FB-4533-8E2C-BFF2CAC77F91}" dt="2022-12-02T07:05:36.781" v="329"/>
          <ac:spMkLst>
            <pc:docMk/>
            <pc:sldMk cId="3046936264" sldId="275"/>
            <ac:spMk id="3" creationId="{77103989-75AB-DE41-F020-EE1BB7041028}"/>
          </ac:spMkLst>
        </pc:spChg>
        <pc:spChg chg="add mod">
          <ac:chgData name="Vildan ÖZKIR" userId="18daac94-94c3-42ab-9219-2422e029a36d" providerId="ADAL" clId="{1502DD54-A4FB-4533-8E2C-BFF2CAC77F91}" dt="2022-12-02T07:05:36.781" v="329"/>
          <ac:spMkLst>
            <pc:docMk/>
            <pc:sldMk cId="3046936264" sldId="275"/>
            <ac:spMk id="4" creationId="{6B542218-E39A-A26D-B241-531B17415CA8}"/>
          </ac:spMkLst>
        </pc:spChg>
        <pc:spChg chg="add mod">
          <ac:chgData name="Vildan ÖZKIR" userId="18daac94-94c3-42ab-9219-2422e029a36d" providerId="ADAL" clId="{1502DD54-A4FB-4533-8E2C-BFF2CAC77F91}" dt="2022-12-02T07:05:36.781" v="329"/>
          <ac:spMkLst>
            <pc:docMk/>
            <pc:sldMk cId="3046936264" sldId="275"/>
            <ac:spMk id="6" creationId="{7D89F2C8-55D6-824E-89DE-8CBC8BD27328}"/>
          </ac:spMkLst>
        </pc:spChg>
        <pc:spChg chg="add mod">
          <ac:chgData name="Vildan ÖZKIR" userId="18daac94-94c3-42ab-9219-2422e029a36d" providerId="ADAL" clId="{1502DD54-A4FB-4533-8E2C-BFF2CAC77F91}" dt="2022-12-02T07:05:36.781" v="329"/>
          <ac:spMkLst>
            <pc:docMk/>
            <pc:sldMk cId="3046936264" sldId="275"/>
            <ac:spMk id="7" creationId="{68E1A514-0366-A1C4-168F-A075684248BA}"/>
          </ac:spMkLst>
        </pc:spChg>
        <pc:spChg chg="add mod">
          <ac:chgData name="Vildan ÖZKIR" userId="18daac94-94c3-42ab-9219-2422e029a36d" providerId="ADAL" clId="{1502DD54-A4FB-4533-8E2C-BFF2CAC77F91}" dt="2022-12-02T07:05:36.781" v="329"/>
          <ac:spMkLst>
            <pc:docMk/>
            <pc:sldMk cId="3046936264" sldId="275"/>
            <ac:spMk id="8" creationId="{063FF6AF-BFC7-FC19-9859-407C98E3B662}"/>
          </ac:spMkLst>
        </pc:spChg>
      </pc:sldChg>
      <pc:sldChg chg="addSp modSp add mod">
        <pc:chgData name="Vildan ÖZKIR" userId="18daac94-94c3-42ab-9219-2422e029a36d" providerId="ADAL" clId="{1502DD54-A4FB-4533-8E2C-BFF2CAC77F91}" dt="2022-12-02T07:05:38.208" v="330"/>
        <pc:sldMkLst>
          <pc:docMk/>
          <pc:sldMk cId="2758470708" sldId="276"/>
        </pc:sldMkLst>
        <pc:spChg chg="mod">
          <ac:chgData name="Vildan ÖZKIR" userId="18daac94-94c3-42ab-9219-2422e029a36d" providerId="ADAL" clId="{1502DD54-A4FB-4533-8E2C-BFF2CAC77F91}" dt="2022-12-02T07:02:37.499" v="290" actId="27636"/>
          <ac:spMkLst>
            <pc:docMk/>
            <pc:sldMk cId="2758470708" sldId="276"/>
            <ac:spMk id="2" creationId="{8561A451-AB84-49B7-B004-B44E6533F15E}"/>
          </ac:spMkLst>
        </pc:spChg>
        <pc:spChg chg="add mod">
          <ac:chgData name="Vildan ÖZKIR" userId="18daac94-94c3-42ab-9219-2422e029a36d" providerId="ADAL" clId="{1502DD54-A4FB-4533-8E2C-BFF2CAC77F91}" dt="2022-12-02T07:05:38.208" v="330"/>
          <ac:spMkLst>
            <pc:docMk/>
            <pc:sldMk cId="2758470708" sldId="276"/>
            <ac:spMk id="3" creationId="{112BA5A4-5C41-98EB-6A64-9BFB61A99C9A}"/>
          </ac:spMkLst>
        </pc:spChg>
        <pc:spChg chg="add mod">
          <ac:chgData name="Vildan ÖZKIR" userId="18daac94-94c3-42ab-9219-2422e029a36d" providerId="ADAL" clId="{1502DD54-A4FB-4533-8E2C-BFF2CAC77F91}" dt="2022-12-02T07:05:38.208" v="330"/>
          <ac:spMkLst>
            <pc:docMk/>
            <pc:sldMk cId="2758470708" sldId="276"/>
            <ac:spMk id="4" creationId="{0C666515-8201-F185-2432-949BF59D8B6A}"/>
          </ac:spMkLst>
        </pc:spChg>
        <pc:spChg chg="add mod">
          <ac:chgData name="Vildan ÖZKIR" userId="18daac94-94c3-42ab-9219-2422e029a36d" providerId="ADAL" clId="{1502DD54-A4FB-4533-8E2C-BFF2CAC77F91}" dt="2022-12-02T07:05:38.208" v="330"/>
          <ac:spMkLst>
            <pc:docMk/>
            <pc:sldMk cId="2758470708" sldId="276"/>
            <ac:spMk id="7" creationId="{684342CC-AFED-F0D4-9253-8B61991FCCD1}"/>
          </ac:spMkLst>
        </pc:spChg>
        <pc:spChg chg="add mod">
          <ac:chgData name="Vildan ÖZKIR" userId="18daac94-94c3-42ab-9219-2422e029a36d" providerId="ADAL" clId="{1502DD54-A4FB-4533-8E2C-BFF2CAC77F91}" dt="2022-12-02T07:05:38.208" v="330"/>
          <ac:spMkLst>
            <pc:docMk/>
            <pc:sldMk cId="2758470708" sldId="276"/>
            <ac:spMk id="8" creationId="{2A959C9D-3BD6-D3CB-F209-B8431F8C8C3B}"/>
          </ac:spMkLst>
        </pc:spChg>
        <pc:spChg chg="add mod">
          <ac:chgData name="Vildan ÖZKIR" userId="18daac94-94c3-42ab-9219-2422e029a36d" providerId="ADAL" clId="{1502DD54-A4FB-4533-8E2C-BFF2CAC77F91}" dt="2022-12-02T07:05:38.208" v="330"/>
          <ac:spMkLst>
            <pc:docMk/>
            <pc:sldMk cId="2758470708" sldId="276"/>
            <ac:spMk id="9" creationId="{ACDA5FC5-6A06-92F0-2DDF-4713F8AD2E12}"/>
          </ac:spMkLst>
        </pc:spChg>
      </pc:sldChg>
      <pc:sldChg chg="addSp modSp add mod">
        <pc:chgData name="Vildan ÖZKIR" userId="18daac94-94c3-42ab-9219-2422e029a36d" providerId="ADAL" clId="{1502DD54-A4FB-4533-8E2C-BFF2CAC77F91}" dt="2022-12-02T07:09:14.597" v="364" actId="1038"/>
        <pc:sldMkLst>
          <pc:docMk/>
          <pc:sldMk cId="2539515340" sldId="277"/>
        </pc:sldMkLst>
        <pc:spChg chg="mod">
          <ac:chgData name="Vildan ÖZKIR" userId="18daac94-94c3-42ab-9219-2422e029a36d" providerId="ADAL" clId="{1502DD54-A4FB-4533-8E2C-BFF2CAC77F91}" dt="2022-12-02T07:02:37.505" v="291" actId="27636"/>
          <ac:spMkLst>
            <pc:docMk/>
            <pc:sldMk cId="2539515340" sldId="277"/>
            <ac:spMk id="2" creationId="{8561A451-AB84-49B7-B004-B44E6533F15E}"/>
          </ac:spMkLst>
        </pc:spChg>
        <pc:spChg chg="add mod">
          <ac:chgData name="Vildan ÖZKIR" userId="18daac94-94c3-42ab-9219-2422e029a36d" providerId="ADAL" clId="{1502DD54-A4FB-4533-8E2C-BFF2CAC77F91}" dt="2022-12-02T07:05:41.335" v="331"/>
          <ac:spMkLst>
            <pc:docMk/>
            <pc:sldMk cId="2539515340" sldId="277"/>
            <ac:spMk id="3" creationId="{B80D8064-25BD-420C-BA24-20D6BEE0B474}"/>
          </ac:spMkLst>
        </pc:spChg>
        <pc:spChg chg="add mod">
          <ac:chgData name="Vildan ÖZKIR" userId="18daac94-94c3-42ab-9219-2422e029a36d" providerId="ADAL" clId="{1502DD54-A4FB-4533-8E2C-BFF2CAC77F91}" dt="2022-12-02T07:05:41.335" v="331"/>
          <ac:spMkLst>
            <pc:docMk/>
            <pc:sldMk cId="2539515340" sldId="277"/>
            <ac:spMk id="4" creationId="{3D94D3E4-4A7D-E7F2-4CB3-4D4C0AD7057E}"/>
          </ac:spMkLst>
        </pc:spChg>
        <pc:spChg chg="add mod">
          <ac:chgData name="Vildan ÖZKIR" userId="18daac94-94c3-42ab-9219-2422e029a36d" providerId="ADAL" clId="{1502DD54-A4FB-4533-8E2C-BFF2CAC77F91}" dt="2022-12-02T07:05:41.335" v="331"/>
          <ac:spMkLst>
            <pc:docMk/>
            <pc:sldMk cId="2539515340" sldId="277"/>
            <ac:spMk id="5" creationId="{E21476F9-B4EC-A063-8887-DC99C1D85815}"/>
          </ac:spMkLst>
        </pc:spChg>
        <pc:spChg chg="mod">
          <ac:chgData name="Vildan ÖZKIR" userId="18daac94-94c3-42ab-9219-2422e029a36d" providerId="ADAL" clId="{1502DD54-A4FB-4533-8E2C-BFF2CAC77F91}" dt="2022-12-02T07:09:14.597" v="364" actId="1038"/>
          <ac:spMkLst>
            <pc:docMk/>
            <pc:sldMk cId="2539515340" sldId="277"/>
            <ac:spMk id="7" creationId="{31ED9440-5B5B-41A5-8BB7-EC2D453AAE3B}"/>
          </ac:spMkLst>
        </pc:spChg>
        <pc:spChg chg="add mod">
          <ac:chgData name="Vildan ÖZKIR" userId="18daac94-94c3-42ab-9219-2422e029a36d" providerId="ADAL" clId="{1502DD54-A4FB-4533-8E2C-BFF2CAC77F91}" dt="2022-12-02T07:05:41.335" v="331"/>
          <ac:spMkLst>
            <pc:docMk/>
            <pc:sldMk cId="2539515340" sldId="277"/>
            <ac:spMk id="8" creationId="{FB32A8C1-D218-78F8-A2AF-F09ED9EDB119}"/>
          </ac:spMkLst>
        </pc:spChg>
        <pc:spChg chg="add mod">
          <ac:chgData name="Vildan ÖZKIR" userId="18daac94-94c3-42ab-9219-2422e029a36d" providerId="ADAL" clId="{1502DD54-A4FB-4533-8E2C-BFF2CAC77F91}" dt="2022-12-02T07:05:41.335" v="331"/>
          <ac:spMkLst>
            <pc:docMk/>
            <pc:sldMk cId="2539515340" sldId="277"/>
            <ac:spMk id="9" creationId="{12C84D1C-D9BA-CD0E-BA0C-543F99598DC9}"/>
          </ac:spMkLst>
        </pc:spChg>
      </pc:sldChg>
      <pc:sldChg chg="addSp modSp add mod">
        <pc:chgData name="Vildan ÖZKIR" userId="18daac94-94c3-42ab-9219-2422e029a36d" providerId="ADAL" clId="{1502DD54-A4FB-4533-8E2C-BFF2CAC77F91}" dt="2022-12-02T07:09:37.240" v="368" actId="1076"/>
        <pc:sldMkLst>
          <pc:docMk/>
          <pc:sldMk cId="719061284" sldId="278"/>
        </pc:sldMkLst>
        <pc:spChg chg="mod">
          <ac:chgData name="Vildan ÖZKIR" userId="18daac94-94c3-42ab-9219-2422e029a36d" providerId="ADAL" clId="{1502DD54-A4FB-4533-8E2C-BFF2CAC77F91}" dt="2022-12-02T07:02:39.269" v="294" actId="27636"/>
          <ac:spMkLst>
            <pc:docMk/>
            <pc:sldMk cId="719061284" sldId="278"/>
            <ac:spMk id="2" creationId="{8561A451-AB84-49B7-B004-B44E6533F15E}"/>
          </ac:spMkLst>
        </pc:spChg>
        <pc:spChg chg="add mod">
          <ac:chgData name="Vildan ÖZKIR" userId="18daac94-94c3-42ab-9219-2422e029a36d" providerId="ADAL" clId="{1502DD54-A4FB-4533-8E2C-BFF2CAC77F91}" dt="2022-12-02T07:05:45.060" v="332"/>
          <ac:spMkLst>
            <pc:docMk/>
            <pc:sldMk cId="719061284" sldId="278"/>
            <ac:spMk id="3" creationId="{A79B0603-D032-2D37-C1EB-3854A2AA6FC6}"/>
          </ac:spMkLst>
        </pc:spChg>
        <pc:spChg chg="add mod">
          <ac:chgData name="Vildan ÖZKIR" userId="18daac94-94c3-42ab-9219-2422e029a36d" providerId="ADAL" clId="{1502DD54-A4FB-4533-8E2C-BFF2CAC77F91}" dt="2022-12-02T07:05:45.060" v="332"/>
          <ac:spMkLst>
            <pc:docMk/>
            <pc:sldMk cId="719061284" sldId="278"/>
            <ac:spMk id="4" creationId="{90F4AD83-7FBD-C3C7-4179-691744A64FE7}"/>
          </ac:spMkLst>
        </pc:spChg>
        <pc:spChg chg="add mod">
          <ac:chgData name="Vildan ÖZKIR" userId="18daac94-94c3-42ab-9219-2422e029a36d" providerId="ADAL" clId="{1502DD54-A4FB-4533-8E2C-BFF2CAC77F91}" dt="2022-12-02T07:05:45.060" v="332"/>
          <ac:spMkLst>
            <pc:docMk/>
            <pc:sldMk cId="719061284" sldId="278"/>
            <ac:spMk id="5" creationId="{74590D47-ED36-176C-F497-5DEE6930BD27}"/>
          </ac:spMkLst>
        </pc:spChg>
        <pc:spChg chg="mod">
          <ac:chgData name="Vildan ÖZKIR" userId="18daac94-94c3-42ab-9219-2422e029a36d" providerId="ADAL" clId="{1502DD54-A4FB-4533-8E2C-BFF2CAC77F91}" dt="2022-12-02T07:09:37.240" v="368" actId="1076"/>
          <ac:spMkLst>
            <pc:docMk/>
            <pc:sldMk cId="719061284" sldId="278"/>
            <ac:spMk id="7" creationId="{31ED9440-5B5B-41A5-8BB7-EC2D453AAE3B}"/>
          </ac:spMkLst>
        </pc:spChg>
        <pc:spChg chg="add mod">
          <ac:chgData name="Vildan ÖZKIR" userId="18daac94-94c3-42ab-9219-2422e029a36d" providerId="ADAL" clId="{1502DD54-A4FB-4533-8E2C-BFF2CAC77F91}" dt="2022-12-02T07:05:45.060" v="332"/>
          <ac:spMkLst>
            <pc:docMk/>
            <pc:sldMk cId="719061284" sldId="278"/>
            <ac:spMk id="8" creationId="{26E433B8-82B9-5FA8-F406-8EFC1C6D0F1E}"/>
          </ac:spMkLst>
        </pc:spChg>
        <pc:spChg chg="add mod">
          <ac:chgData name="Vildan ÖZKIR" userId="18daac94-94c3-42ab-9219-2422e029a36d" providerId="ADAL" clId="{1502DD54-A4FB-4533-8E2C-BFF2CAC77F91}" dt="2022-12-02T07:05:45.060" v="332"/>
          <ac:spMkLst>
            <pc:docMk/>
            <pc:sldMk cId="719061284" sldId="278"/>
            <ac:spMk id="9" creationId="{E1B187CC-BF99-C06D-99FB-FD429FBBEF3F}"/>
          </ac:spMkLst>
        </pc:spChg>
      </pc:sldChg>
      <pc:sldChg chg="addSp modSp add mod">
        <pc:chgData name="Vildan ÖZKIR" userId="18daac94-94c3-42ab-9219-2422e029a36d" providerId="ADAL" clId="{1502DD54-A4FB-4533-8E2C-BFF2CAC77F91}" dt="2022-12-02T07:10:23.114" v="373" actId="1076"/>
        <pc:sldMkLst>
          <pc:docMk/>
          <pc:sldMk cId="724052339" sldId="279"/>
        </pc:sldMkLst>
        <pc:spChg chg="mod">
          <ac:chgData name="Vildan ÖZKIR" userId="18daac94-94c3-42ab-9219-2422e029a36d" providerId="ADAL" clId="{1502DD54-A4FB-4533-8E2C-BFF2CAC77F91}" dt="2022-12-02T07:02:40.042" v="296" actId="27636"/>
          <ac:spMkLst>
            <pc:docMk/>
            <pc:sldMk cId="724052339" sldId="279"/>
            <ac:spMk id="2" creationId="{8561A451-AB84-49B7-B004-B44E6533F15E}"/>
          </ac:spMkLst>
        </pc:spChg>
        <pc:spChg chg="add mod">
          <ac:chgData name="Vildan ÖZKIR" userId="18daac94-94c3-42ab-9219-2422e029a36d" providerId="ADAL" clId="{1502DD54-A4FB-4533-8E2C-BFF2CAC77F91}" dt="2022-12-02T07:05:48.190" v="333"/>
          <ac:spMkLst>
            <pc:docMk/>
            <pc:sldMk cId="724052339" sldId="279"/>
            <ac:spMk id="3" creationId="{750F3CF9-452F-96A5-5726-07E4710170CF}"/>
          </ac:spMkLst>
        </pc:spChg>
        <pc:spChg chg="add mod">
          <ac:chgData name="Vildan ÖZKIR" userId="18daac94-94c3-42ab-9219-2422e029a36d" providerId="ADAL" clId="{1502DD54-A4FB-4533-8E2C-BFF2CAC77F91}" dt="2022-12-02T07:05:48.190" v="333"/>
          <ac:spMkLst>
            <pc:docMk/>
            <pc:sldMk cId="724052339" sldId="279"/>
            <ac:spMk id="4" creationId="{95EF2309-5767-78DA-14BC-139ABDBE345C}"/>
          </ac:spMkLst>
        </pc:spChg>
        <pc:spChg chg="add mod">
          <ac:chgData name="Vildan ÖZKIR" userId="18daac94-94c3-42ab-9219-2422e029a36d" providerId="ADAL" clId="{1502DD54-A4FB-4533-8E2C-BFF2CAC77F91}" dt="2022-12-02T07:05:48.190" v="333"/>
          <ac:spMkLst>
            <pc:docMk/>
            <pc:sldMk cId="724052339" sldId="279"/>
            <ac:spMk id="5" creationId="{40684CC7-9B0B-B627-103E-F4650EF24C0B}"/>
          </ac:spMkLst>
        </pc:spChg>
        <pc:spChg chg="mod">
          <ac:chgData name="Vildan ÖZKIR" userId="18daac94-94c3-42ab-9219-2422e029a36d" providerId="ADAL" clId="{1502DD54-A4FB-4533-8E2C-BFF2CAC77F91}" dt="2022-12-02T07:10:23.114" v="373" actId="1076"/>
          <ac:spMkLst>
            <pc:docMk/>
            <pc:sldMk cId="724052339" sldId="279"/>
            <ac:spMk id="7" creationId="{31ED9440-5B5B-41A5-8BB7-EC2D453AAE3B}"/>
          </ac:spMkLst>
        </pc:spChg>
        <pc:spChg chg="add mod">
          <ac:chgData name="Vildan ÖZKIR" userId="18daac94-94c3-42ab-9219-2422e029a36d" providerId="ADAL" clId="{1502DD54-A4FB-4533-8E2C-BFF2CAC77F91}" dt="2022-12-02T07:05:48.190" v="333"/>
          <ac:spMkLst>
            <pc:docMk/>
            <pc:sldMk cId="724052339" sldId="279"/>
            <ac:spMk id="8" creationId="{986D124B-75DA-FDA5-F4D3-F0E9C8D8D263}"/>
          </ac:spMkLst>
        </pc:spChg>
        <pc:spChg chg="add mod">
          <ac:chgData name="Vildan ÖZKIR" userId="18daac94-94c3-42ab-9219-2422e029a36d" providerId="ADAL" clId="{1502DD54-A4FB-4533-8E2C-BFF2CAC77F91}" dt="2022-12-02T07:05:48.190" v="333"/>
          <ac:spMkLst>
            <pc:docMk/>
            <pc:sldMk cId="724052339" sldId="279"/>
            <ac:spMk id="9" creationId="{F067EDF3-7B91-503E-9DE0-BB66CB3DD72E}"/>
          </ac:spMkLst>
        </pc:spChg>
      </pc:sldChg>
      <pc:sldChg chg="addSp modSp add mod">
        <pc:chgData name="Vildan ÖZKIR" userId="18daac94-94c3-42ab-9219-2422e029a36d" providerId="ADAL" clId="{1502DD54-A4FB-4533-8E2C-BFF2CAC77F91}" dt="2022-12-13T06:09:16.800" v="2596" actId="14734"/>
        <pc:sldMkLst>
          <pc:docMk/>
          <pc:sldMk cId="716951926" sldId="280"/>
        </pc:sldMkLst>
        <pc:spChg chg="mod">
          <ac:chgData name="Vildan ÖZKIR" userId="18daac94-94c3-42ab-9219-2422e029a36d" providerId="ADAL" clId="{1502DD54-A4FB-4533-8E2C-BFF2CAC77F91}" dt="2022-12-02T07:02:40.287" v="297" actId="27636"/>
          <ac:spMkLst>
            <pc:docMk/>
            <pc:sldMk cId="716951926" sldId="280"/>
            <ac:spMk id="2" creationId="{8561A451-AB84-49B7-B004-B44E6533F15E}"/>
          </ac:spMkLst>
        </pc:spChg>
        <pc:spChg chg="add mod">
          <ac:chgData name="Vildan ÖZKIR" userId="18daac94-94c3-42ab-9219-2422e029a36d" providerId="ADAL" clId="{1502DD54-A4FB-4533-8E2C-BFF2CAC77F91}" dt="2022-12-02T07:05:49.699" v="334"/>
          <ac:spMkLst>
            <pc:docMk/>
            <pc:sldMk cId="716951926" sldId="280"/>
            <ac:spMk id="3" creationId="{32FE7E55-0BD0-947C-7DDA-306D904E554B}"/>
          </ac:spMkLst>
        </pc:spChg>
        <pc:spChg chg="add mod">
          <ac:chgData name="Vildan ÖZKIR" userId="18daac94-94c3-42ab-9219-2422e029a36d" providerId="ADAL" clId="{1502DD54-A4FB-4533-8E2C-BFF2CAC77F91}" dt="2022-12-02T07:05:49.699" v="334"/>
          <ac:spMkLst>
            <pc:docMk/>
            <pc:sldMk cId="716951926" sldId="280"/>
            <ac:spMk id="4" creationId="{757956A0-F909-A92F-F78E-35996AECDB73}"/>
          </ac:spMkLst>
        </pc:spChg>
        <pc:spChg chg="add mod">
          <ac:chgData name="Vildan ÖZKIR" userId="18daac94-94c3-42ab-9219-2422e029a36d" providerId="ADAL" clId="{1502DD54-A4FB-4533-8E2C-BFF2CAC77F91}" dt="2022-12-02T07:05:49.699" v="334"/>
          <ac:spMkLst>
            <pc:docMk/>
            <pc:sldMk cId="716951926" sldId="280"/>
            <ac:spMk id="5" creationId="{39F6EEF3-B6F8-EEBA-CEA3-0D79BF2D13BE}"/>
          </ac:spMkLst>
        </pc:spChg>
        <pc:spChg chg="add mod">
          <ac:chgData name="Vildan ÖZKIR" userId="18daac94-94c3-42ab-9219-2422e029a36d" providerId="ADAL" clId="{1502DD54-A4FB-4533-8E2C-BFF2CAC77F91}" dt="2022-12-02T07:05:49.699" v="334"/>
          <ac:spMkLst>
            <pc:docMk/>
            <pc:sldMk cId="716951926" sldId="280"/>
            <ac:spMk id="7" creationId="{4CBD7239-1974-CDA1-CF95-9CD3F618ACEF}"/>
          </ac:spMkLst>
        </pc:spChg>
        <pc:spChg chg="add mod">
          <ac:chgData name="Vildan ÖZKIR" userId="18daac94-94c3-42ab-9219-2422e029a36d" providerId="ADAL" clId="{1502DD54-A4FB-4533-8E2C-BFF2CAC77F91}" dt="2022-12-02T07:05:49.699" v="334"/>
          <ac:spMkLst>
            <pc:docMk/>
            <pc:sldMk cId="716951926" sldId="280"/>
            <ac:spMk id="9" creationId="{B63E5341-9C50-BF62-0CE1-B25DDEDC370A}"/>
          </ac:spMkLst>
        </pc:spChg>
        <pc:graphicFrameChg chg="modGraphic">
          <ac:chgData name="Vildan ÖZKIR" userId="18daac94-94c3-42ab-9219-2422e029a36d" providerId="ADAL" clId="{1502DD54-A4FB-4533-8E2C-BFF2CAC77F91}" dt="2022-12-13T06:09:16.800" v="2596" actId="14734"/>
          <ac:graphicFrameMkLst>
            <pc:docMk/>
            <pc:sldMk cId="716951926" sldId="280"/>
            <ac:graphicFrameMk id="8" creationId="{D6719A56-179B-43B6-8DB0-C3D2661107EE}"/>
          </ac:graphicFrameMkLst>
        </pc:graphicFrameChg>
      </pc:sldChg>
      <pc:sldChg chg="addSp delSp modSp mod">
        <pc:chgData name="Vildan ÖZKIR" userId="18daac94-94c3-42ab-9219-2422e029a36d" providerId="ADAL" clId="{1502DD54-A4FB-4533-8E2C-BFF2CAC77F91}" dt="2022-12-05T17:19:39.255" v="2105" actId="207"/>
        <pc:sldMkLst>
          <pc:docMk/>
          <pc:sldMk cId="1487053126" sldId="351"/>
        </pc:sldMkLst>
        <pc:spChg chg="mod">
          <ac:chgData name="Vildan ÖZKIR" userId="18daac94-94c3-42ab-9219-2422e029a36d" providerId="ADAL" clId="{1502DD54-A4FB-4533-8E2C-BFF2CAC77F91}" dt="2022-12-05T17:19:39.255" v="2105" actId="207"/>
          <ac:spMkLst>
            <pc:docMk/>
            <pc:sldMk cId="1487053126" sldId="351"/>
            <ac:spMk id="2" creationId="{7CC6BF8E-4457-4641-95C7-B51D59274246}"/>
          </ac:spMkLst>
        </pc:spChg>
        <pc:spChg chg="add del mod ord">
          <ac:chgData name="Vildan ÖZKIR" userId="18daac94-94c3-42ab-9219-2422e029a36d" providerId="ADAL" clId="{1502DD54-A4FB-4533-8E2C-BFF2CAC77F91}" dt="2022-12-05T17:19:37.048" v="2104" actId="11529"/>
          <ac:spMkLst>
            <pc:docMk/>
            <pc:sldMk cId="1487053126" sldId="351"/>
            <ac:spMk id="3" creationId="{8EBDA70B-C08F-FE60-C846-180B700A3A46}"/>
          </ac:spMkLst>
        </pc:spChg>
      </pc:sldChg>
      <pc:sldChg chg="addSp delSp modSp add mod">
        <pc:chgData name="Vildan ÖZKIR" userId="18daac94-94c3-42ab-9219-2422e029a36d" providerId="ADAL" clId="{1502DD54-A4FB-4533-8E2C-BFF2CAC77F91}" dt="2022-12-02T06:40:49.686" v="22" actId="20577"/>
        <pc:sldMkLst>
          <pc:docMk/>
          <pc:sldMk cId="4092205342" sldId="361"/>
        </pc:sldMkLst>
        <pc:spChg chg="add del mod">
          <ac:chgData name="Vildan ÖZKIR" userId="18daac94-94c3-42ab-9219-2422e029a36d" providerId="ADAL" clId="{1502DD54-A4FB-4533-8E2C-BFF2CAC77F91}" dt="2022-12-02T06:39:35.070" v="3"/>
          <ac:spMkLst>
            <pc:docMk/>
            <pc:sldMk cId="4092205342" sldId="361"/>
            <ac:spMk id="2" creationId="{64F984FD-A9AE-4683-DBEA-36A874F6BD9F}"/>
          </ac:spMkLst>
        </pc:spChg>
        <pc:spChg chg="add del mod">
          <ac:chgData name="Vildan ÖZKIR" userId="18daac94-94c3-42ab-9219-2422e029a36d" providerId="ADAL" clId="{1502DD54-A4FB-4533-8E2C-BFF2CAC77F91}" dt="2022-12-02T06:39:35.070" v="3"/>
          <ac:spMkLst>
            <pc:docMk/>
            <pc:sldMk cId="4092205342" sldId="361"/>
            <ac:spMk id="3" creationId="{3EC5C3FD-EBF3-2B92-1382-189CE0C9EA45}"/>
          </ac:spMkLst>
        </pc:spChg>
        <pc:spChg chg="mod">
          <ac:chgData name="Vildan ÖZKIR" userId="18daac94-94c3-42ab-9219-2422e029a36d" providerId="ADAL" clId="{1502DD54-A4FB-4533-8E2C-BFF2CAC77F91}" dt="2022-12-02T06:40:36.079" v="11"/>
          <ac:spMkLst>
            <pc:docMk/>
            <pc:sldMk cId="4092205342" sldId="361"/>
            <ac:spMk id="4" creationId="{00000000-0000-0000-0000-000000000000}"/>
          </ac:spMkLst>
        </pc:spChg>
        <pc:spChg chg="add mod">
          <ac:chgData name="Vildan ÖZKIR" userId="18daac94-94c3-42ab-9219-2422e029a36d" providerId="ADAL" clId="{1502DD54-A4FB-4533-8E2C-BFF2CAC77F91}" dt="2022-12-02T06:40:49.686" v="22" actId="20577"/>
          <ac:spMkLst>
            <pc:docMk/>
            <pc:sldMk cId="4092205342" sldId="361"/>
            <ac:spMk id="5" creationId="{FB9B61F1-44F2-4FA4-2FAA-6016A7759A40}"/>
          </ac:spMkLst>
        </pc:spChg>
        <pc:spChg chg="mod">
          <ac:chgData name="Vildan ÖZKIR" userId="18daac94-94c3-42ab-9219-2422e029a36d" providerId="ADAL" clId="{1502DD54-A4FB-4533-8E2C-BFF2CAC77F91}" dt="2022-12-02T06:39:35.070" v="3"/>
          <ac:spMkLst>
            <pc:docMk/>
            <pc:sldMk cId="4092205342" sldId="361"/>
            <ac:spMk id="15" creationId="{00000000-0000-0000-0000-000000000000}"/>
          </ac:spMkLst>
        </pc:spChg>
        <pc:grpChg chg="del">
          <ac:chgData name="Vildan ÖZKIR" userId="18daac94-94c3-42ab-9219-2422e029a36d" providerId="ADAL" clId="{1502DD54-A4FB-4533-8E2C-BFF2CAC77F91}" dt="2022-12-02T06:39:28.666" v="2" actId="478"/>
          <ac:grpSpMkLst>
            <pc:docMk/>
            <pc:sldMk cId="4092205342" sldId="361"/>
            <ac:grpSpMk id="37" creationId="{1AD5E467-CB07-0544-8D28-FC8067B881B4}"/>
          </ac:grpSpMkLst>
        </pc:grpChg>
        <pc:cxnChg chg="mod">
          <ac:chgData name="Vildan ÖZKIR" userId="18daac94-94c3-42ab-9219-2422e029a36d" providerId="ADAL" clId="{1502DD54-A4FB-4533-8E2C-BFF2CAC77F91}" dt="2022-12-02T06:39:28.666" v="2" actId="478"/>
          <ac:cxnSpMkLst>
            <pc:docMk/>
            <pc:sldMk cId="4092205342" sldId="361"/>
            <ac:cxnSpMk id="10" creationId="{41FE8E1A-0C44-C842-89E8-44053ECCC198}"/>
          </ac:cxnSpMkLst>
        </pc:cxnChg>
        <pc:cxnChg chg="mod">
          <ac:chgData name="Vildan ÖZKIR" userId="18daac94-94c3-42ab-9219-2422e029a36d" providerId="ADAL" clId="{1502DD54-A4FB-4533-8E2C-BFF2CAC77F91}" dt="2022-12-02T06:39:28.666" v="2" actId="478"/>
          <ac:cxnSpMkLst>
            <pc:docMk/>
            <pc:sldMk cId="4092205342" sldId="361"/>
            <ac:cxnSpMk id="20" creationId="{41B85CAC-362A-1C4A-AFFD-16A5A23F297D}"/>
          </ac:cxnSpMkLst>
        </pc:cxnChg>
        <pc:cxnChg chg="mod">
          <ac:chgData name="Vildan ÖZKIR" userId="18daac94-94c3-42ab-9219-2422e029a36d" providerId="ADAL" clId="{1502DD54-A4FB-4533-8E2C-BFF2CAC77F91}" dt="2022-12-02T06:39:28.666" v="2" actId="478"/>
          <ac:cxnSpMkLst>
            <pc:docMk/>
            <pc:sldMk cId="4092205342" sldId="361"/>
            <ac:cxnSpMk id="22" creationId="{36ED059A-283F-B540-BF8E-0D32824C1A5C}"/>
          </ac:cxnSpMkLst>
        </pc:cxnChg>
        <pc:cxnChg chg="mod">
          <ac:chgData name="Vildan ÖZKIR" userId="18daac94-94c3-42ab-9219-2422e029a36d" providerId="ADAL" clId="{1502DD54-A4FB-4533-8E2C-BFF2CAC77F91}" dt="2022-12-02T06:39:28.666" v="2" actId="478"/>
          <ac:cxnSpMkLst>
            <pc:docMk/>
            <pc:sldMk cId="4092205342" sldId="361"/>
            <ac:cxnSpMk id="25" creationId="{E973827B-041C-DB4B-8EE9-F3F0853397CC}"/>
          </ac:cxnSpMkLst>
        </pc:cxnChg>
        <pc:cxnChg chg="mod">
          <ac:chgData name="Vildan ÖZKIR" userId="18daac94-94c3-42ab-9219-2422e029a36d" providerId="ADAL" clId="{1502DD54-A4FB-4533-8E2C-BFF2CAC77F91}" dt="2022-12-02T06:39:28.666" v="2" actId="478"/>
          <ac:cxnSpMkLst>
            <pc:docMk/>
            <pc:sldMk cId="4092205342" sldId="361"/>
            <ac:cxnSpMk id="27" creationId="{E8AD9509-407C-E747-8A91-022CEEE74E97}"/>
          </ac:cxnSpMkLst>
        </pc:cxnChg>
        <pc:cxnChg chg="mod">
          <ac:chgData name="Vildan ÖZKIR" userId="18daac94-94c3-42ab-9219-2422e029a36d" providerId="ADAL" clId="{1502DD54-A4FB-4533-8E2C-BFF2CAC77F91}" dt="2022-12-02T06:39:28.666" v="2" actId="478"/>
          <ac:cxnSpMkLst>
            <pc:docMk/>
            <pc:sldMk cId="4092205342" sldId="361"/>
            <ac:cxnSpMk id="31" creationId="{CC4DB38B-FC5D-E34B-809C-4BF2F7891C03}"/>
          </ac:cxnSpMkLst>
        </pc:cxnChg>
      </pc:sldChg>
      <pc:sldChg chg="addSp delSp modSp add mod">
        <pc:chgData name="Vildan ÖZKIR" userId="18daac94-94c3-42ab-9219-2422e029a36d" providerId="ADAL" clId="{1502DD54-A4FB-4533-8E2C-BFF2CAC77F91}" dt="2022-12-02T06:47:27.871" v="146"/>
        <pc:sldMkLst>
          <pc:docMk/>
          <pc:sldMk cId="3014396951" sldId="362"/>
        </pc:sldMkLst>
        <pc:spChg chg="add del mod">
          <ac:chgData name="Vildan ÖZKIR" userId="18daac94-94c3-42ab-9219-2422e029a36d" providerId="ADAL" clId="{1502DD54-A4FB-4533-8E2C-BFF2CAC77F91}" dt="2022-12-02T06:46:29.757" v="130"/>
          <ac:spMkLst>
            <pc:docMk/>
            <pc:sldMk cId="3014396951" sldId="362"/>
            <ac:spMk id="2" creationId="{DF4E6950-B8D2-AF65-CF9D-10B076371561}"/>
          </ac:spMkLst>
        </pc:spChg>
        <pc:spChg chg="add del mod">
          <ac:chgData name="Vildan ÖZKIR" userId="18daac94-94c3-42ab-9219-2422e029a36d" providerId="ADAL" clId="{1502DD54-A4FB-4533-8E2C-BFF2CAC77F91}" dt="2022-12-02T06:46:29.757" v="130"/>
          <ac:spMkLst>
            <pc:docMk/>
            <pc:sldMk cId="3014396951" sldId="362"/>
            <ac:spMk id="3" creationId="{4A60EE7C-56F5-5AC4-A259-126DF05D9A1E}"/>
          </ac:spMkLst>
        </pc:spChg>
        <pc:spChg chg="mod">
          <ac:chgData name="Vildan ÖZKIR" userId="18daac94-94c3-42ab-9219-2422e029a36d" providerId="ADAL" clId="{1502DD54-A4FB-4533-8E2C-BFF2CAC77F91}" dt="2022-12-02T06:45:53.947" v="118" actId="27636"/>
          <ac:spMkLst>
            <pc:docMk/>
            <pc:sldMk cId="3014396951" sldId="362"/>
            <ac:spMk id="4" creationId="{00000000-0000-0000-0000-000000000000}"/>
          </ac:spMkLst>
        </pc:spChg>
        <pc:spChg chg="mod">
          <ac:chgData name="Vildan ÖZKIR" userId="18daac94-94c3-42ab-9219-2422e029a36d" providerId="ADAL" clId="{1502DD54-A4FB-4533-8E2C-BFF2CAC77F91}" dt="2022-12-02T06:46:50.070" v="137" actId="14100"/>
          <ac:spMkLst>
            <pc:docMk/>
            <pc:sldMk cId="3014396951" sldId="362"/>
            <ac:spMk id="5" creationId="{FB9B61F1-44F2-4FA4-2FAA-6016A7759A40}"/>
          </ac:spMkLst>
        </pc:spChg>
        <pc:spChg chg="add del mod">
          <ac:chgData name="Vildan ÖZKIR" userId="18daac94-94c3-42ab-9219-2422e029a36d" providerId="ADAL" clId="{1502DD54-A4FB-4533-8E2C-BFF2CAC77F91}" dt="2022-12-02T06:46:29.757" v="130"/>
          <ac:spMkLst>
            <pc:docMk/>
            <pc:sldMk cId="3014396951" sldId="362"/>
            <ac:spMk id="6" creationId="{87456B32-8BCE-4556-5BB0-25DDD772707A}"/>
          </ac:spMkLst>
        </pc:spChg>
        <pc:spChg chg="add del mod">
          <ac:chgData name="Vildan ÖZKIR" userId="18daac94-94c3-42ab-9219-2422e029a36d" providerId="ADAL" clId="{1502DD54-A4FB-4533-8E2C-BFF2CAC77F91}" dt="2022-12-02T06:46:29.757" v="130"/>
          <ac:spMkLst>
            <pc:docMk/>
            <pc:sldMk cId="3014396951" sldId="362"/>
            <ac:spMk id="7" creationId="{AE705805-7C02-DF84-0489-81DC8817BEC7}"/>
          </ac:spMkLst>
        </pc:spChg>
        <pc:spChg chg="add mod">
          <ac:chgData name="Vildan ÖZKIR" userId="18daac94-94c3-42ab-9219-2422e029a36d" providerId="ADAL" clId="{1502DD54-A4FB-4533-8E2C-BFF2CAC77F91}" dt="2022-12-02T06:46:55.384" v="138" actId="14100"/>
          <ac:spMkLst>
            <pc:docMk/>
            <pc:sldMk cId="3014396951" sldId="362"/>
            <ac:spMk id="8" creationId="{2DCF23A6-66B7-4583-AC27-A147561AB7F8}"/>
          </ac:spMkLst>
        </pc:spChg>
        <pc:spChg chg="add mod">
          <ac:chgData name="Vildan ÖZKIR" userId="18daac94-94c3-42ab-9219-2422e029a36d" providerId="ADAL" clId="{1502DD54-A4FB-4533-8E2C-BFF2CAC77F91}" dt="2022-12-02T06:46:58.200" v="139" actId="14100"/>
          <ac:spMkLst>
            <pc:docMk/>
            <pc:sldMk cId="3014396951" sldId="362"/>
            <ac:spMk id="9" creationId="{0590F78B-71DA-4EB3-A359-6DB6BB15866F}"/>
          </ac:spMkLst>
        </pc:spChg>
        <pc:spChg chg="add mod">
          <ac:chgData name="Vildan ÖZKIR" userId="18daac94-94c3-42ab-9219-2422e029a36d" providerId="ADAL" clId="{1502DD54-A4FB-4533-8E2C-BFF2CAC77F91}" dt="2022-12-02T06:47:00.884" v="140" actId="14100"/>
          <ac:spMkLst>
            <pc:docMk/>
            <pc:sldMk cId="3014396951" sldId="362"/>
            <ac:spMk id="10" creationId="{A7C19674-8662-887E-1041-2050A8A6772D}"/>
          </ac:spMkLst>
        </pc:spChg>
        <pc:spChg chg="add mod">
          <ac:chgData name="Vildan ÖZKIR" userId="18daac94-94c3-42ab-9219-2422e029a36d" providerId="ADAL" clId="{1502DD54-A4FB-4533-8E2C-BFF2CAC77F91}" dt="2022-12-02T06:47:10.508" v="142" actId="1076"/>
          <ac:spMkLst>
            <pc:docMk/>
            <pc:sldMk cId="3014396951" sldId="362"/>
            <ac:spMk id="11" creationId="{ABF3BB4F-C03F-12BB-A00C-3F54D16F800F}"/>
          </ac:spMkLst>
        </pc:spChg>
        <pc:spChg chg="add del mod">
          <ac:chgData name="Vildan ÖZKIR" userId="18daac94-94c3-42ab-9219-2422e029a36d" providerId="ADAL" clId="{1502DD54-A4FB-4533-8E2C-BFF2CAC77F91}" dt="2022-12-02T06:47:27.871" v="146"/>
          <ac:spMkLst>
            <pc:docMk/>
            <pc:sldMk cId="3014396951" sldId="362"/>
            <ac:spMk id="17" creationId="{FF92B3D2-58E3-E613-914B-522D9C2F0B51}"/>
          </ac:spMkLst>
        </pc:spChg>
        <pc:spChg chg="add del mod">
          <ac:chgData name="Vildan ÖZKIR" userId="18daac94-94c3-42ab-9219-2422e029a36d" providerId="ADAL" clId="{1502DD54-A4FB-4533-8E2C-BFF2CAC77F91}" dt="2022-12-02T06:47:27.441" v="145"/>
          <ac:spMkLst>
            <pc:docMk/>
            <pc:sldMk cId="3014396951" sldId="362"/>
            <ac:spMk id="18" creationId="{08B4DB8B-A037-B9CC-506E-9B272E24BF73}"/>
          </ac:spMkLst>
        </pc:spChg>
      </pc:sldChg>
      <pc:sldChg chg="modSp add mod">
        <pc:chgData name="Vildan ÖZKIR" userId="18daac94-94c3-42ab-9219-2422e029a36d" providerId="ADAL" clId="{1502DD54-A4FB-4533-8E2C-BFF2CAC77F91}" dt="2022-12-02T06:42:05.486" v="33" actId="5793"/>
        <pc:sldMkLst>
          <pc:docMk/>
          <pc:sldMk cId="611687228" sldId="363"/>
        </pc:sldMkLst>
        <pc:spChg chg="mod">
          <ac:chgData name="Vildan ÖZKIR" userId="18daac94-94c3-42ab-9219-2422e029a36d" providerId="ADAL" clId="{1502DD54-A4FB-4533-8E2C-BFF2CAC77F91}" dt="2022-12-02T06:42:05.486" v="33" actId="5793"/>
          <ac:spMkLst>
            <pc:docMk/>
            <pc:sldMk cId="611687228" sldId="363"/>
            <ac:spMk id="5" creationId="{FB9B61F1-44F2-4FA4-2FAA-6016A7759A40}"/>
          </ac:spMkLst>
        </pc:spChg>
      </pc:sldChg>
      <pc:sldChg chg="modSp add mod">
        <pc:chgData name="Vildan ÖZKIR" userId="18daac94-94c3-42ab-9219-2422e029a36d" providerId="ADAL" clId="{1502DD54-A4FB-4533-8E2C-BFF2CAC77F91}" dt="2022-12-02T06:42:37.536" v="42" actId="12"/>
        <pc:sldMkLst>
          <pc:docMk/>
          <pc:sldMk cId="1516370957" sldId="364"/>
        </pc:sldMkLst>
        <pc:spChg chg="mod">
          <ac:chgData name="Vildan ÖZKIR" userId="18daac94-94c3-42ab-9219-2422e029a36d" providerId="ADAL" clId="{1502DD54-A4FB-4533-8E2C-BFF2CAC77F91}" dt="2022-12-02T06:42:37.536" v="42" actId="12"/>
          <ac:spMkLst>
            <pc:docMk/>
            <pc:sldMk cId="1516370957" sldId="364"/>
            <ac:spMk id="5" creationId="{FB9B61F1-44F2-4FA4-2FAA-6016A7759A40}"/>
          </ac:spMkLst>
        </pc:spChg>
      </pc:sldChg>
      <pc:sldChg chg="addSp delSp modSp add mod">
        <pc:chgData name="Vildan ÖZKIR" userId="18daac94-94c3-42ab-9219-2422e029a36d" providerId="ADAL" clId="{1502DD54-A4FB-4533-8E2C-BFF2CAC77F91}" dt="2022-12-02T06:44:09.742" v="73" actId="20577"/>
        <pc:sldMkLst>
          <pc:docMk/>
          <pc:sldMk cId="3607683786" sldId="365"/>
        </pc:sldMkLst>
        <pc:spChg chg="add mod">
          <ac:chgData name="Vildan ÖZKIR" userId="18daac94-94c3-42ab-9219-2422e029a36d" providerId="ADAL" clId="{1502DD54-A4FB-4533-8E2C-BFF2CAC77F91}" dt="2022-12-02T06:44:09.742" v="73" actId="20577"/>
          <ac:spMkLst>
            <pc:docMk/>
            <pc:sldMk cId="3607683786" sldId="365"/>
            <ac:spMk id="3" creationId="{FA78A043-BC84-2CEA-B80E-E6C3A1B81BEF}"/>
          </ac:spMkLst>
        </pc:spChg>
        <pc:spChg chg="del">
          <ac:chgData name="Vildan ÖZKIR" userId="18daac94-94c3-42ab-9219-2422e029a36d" providerId="ADAL" clId="{1502DD54-A4FB-4533-8E2C-BFF2CAC77F91}" dt="2022-12-02T06:43:01.579" v="44" actId="478"/>
          <ac:spMkLst>
            <pc:docMk/>
            <pc:sldMk cId="3607683786" sldId="365"/>
            <ac:spMk id="5" creationId="{FB9B61F1-44F2-4FA4-2FAA-6016A7759A40}"/>
          </ac:spMkLst>
        </pc:spChg>
        <pc:spChg chg="add del mod">
          <ac:chgData name="Vildan ÖZKIR" userId="18daac94-94c3-42ab-9219-2422e029a36d" providerId="ADAL" clId="{1502DD54-A4FB-4533-8E2C-BFF2CAC77F91}" dt="2022-12-02T06:43:08.883" v="48"/>
          <ac:spMkLst>
            <pc:docMk/>
            <pc:sldMk cId="3607683786" sldId="365"/>
            <ac:spMk id="6" creationId="{CC701C11-2969-7E90-3E76-254D6814A4ED}"/>
          </ac:spMkLst>
        </pc:spChg>
        <pc:graphicFrameChg chg="add del mod">
          <ac:chgData name="Vildan ÖZKIR" userId="18daac94-94c3-42ab-9219-2422e029a36d" providerId="ADAL" clId="{1502DD54-A4FB-4533-8E2C-BFF2CAC77F91}" dt="2022-12-02T06:43:47.931" v="68"/>
          <ac:graphicFrameMkLst>
            <pc:docMk/>
            <pc:sldMk cId="3607683786" sldId="365"/>
            <ac:graphicFrameMk id="7" creationId="{482E504C-8723-7C8A-285C-6E2E45575E13}"/>
          </ac:graphicFrameMkLst>
        </pc:graphicFrameChg>
        <pc:graphicFrameChg chg="add mod modGraphic">
          <ac:chgData name="Vildan ÖZKIR" userId="18daac94-94c3-42ab-9219-2422e029a36d" providerId="ADAL" clId="{1502DD54-A4FB-4533-8E2C-BFF2CAC77F91}" dt="2022-12-02T06:44:01.275" v="72" actId="255"/>
          <ac:graphicFrameMkLst>
            <pc:docMk/>
            <pc:sldMk cId="3607683786" sldId="365"/>
            <ac:graphicFrameMk id="8" creationId="{A4B6FAC7-343E-5A80-275E-ECE5CB9DF808}"/>
          </ac:graphicFrameMkLst>
        </pc:graphicFrameChg>
      </pc:sldChg>
      <pc:sldChg chg="addSp delSp modSp add mod">
        <pc:chgData name="Vildan ÖZKIR" userId="18daac94-94c3-42ab-9219-2422e029a36d" providerId="ADAL" clId="{1502DD54-A4FB-4533-8E2C-BFF2CAC77F91}" dt="2022-12-02T06:45:27.205" v="103" actId="1076"/>
        <pc:sldMkLst>
          <pc:docMk/>
          <pc:sldMk cId="1372363428" sldId="366"/>
        </pc:sldMkLst>
        <pc:spChg chg="mod">
          <ac:chgData name="Vildan ÖZKIR" userId="18daac94-94c3-42ab-9219-2422e029a36d" providerId="ADAL" clId="{1502DD54-A4FB-4533-8E2C-BFF2CAC77F91}" dt="2022-12-02T06:44:59.392" v="91" actId="6549"/>
          <ac:spMkLst>
            <pc:docMk/>
            <pc:sldMk cId="1372363428" sldId="366"/>
            <ac:spMk id="3" creationId="{FA78A043-BC84-2CEA-B80E-E6C3A1B81BEF}"/>
          </ac:spMkLst>
        </pc:spChg>
        <pc:graphicFrameChg chg="add del mod">
          <ac:chgData name="Vildan ÖZKIR" userId="18daac94-94c3-42ab-9219-2422e029a36d" providerId="ADAL" clId="{1502DD54-A4FB-4533-8E2C-BFF2CAC77F91}" dt="2022-12-02T06:45:11.494" v="96"/>
          <ac:graphicFrameMkLst>
            <pc:docMk/>
            <pc:sldMk cId="1372363428" sldId="366"/>
            <ac:graphicFrameMk id="2" creationId="{60CE33FF-E0C1-1753-2239-E721C60BA258}"/>
          </ac:graphicFrameMkLst>
        </pc:graphicFrameChg>
        <pc:graphicFrameChg chg="add mod modGraphic">
          <ac:chgData name="Vildan ÖZKIR" userId="18daac94-94c3-42ab-9219-2422e029a36d" providerId="ADAL" clId="{1502DD54-A4FB-4533-8E2C-BFF2CAC77F91}" dt="2022-12-02T06:45:27.205" v="103" actId="1076"/>
          <ac:graphicFrameMkLst>
            <pc:docMk/>
            <pc:sldMk cId="1372363428" sldId="366"/>
            <ac:graphicFrameMk id="5" creationId="{B531F8C4-61F5-E1C9-BC2B-FF5686BE27A6}"/>
          </ac:graphicFrameMkLst>
        </pc:graphicFrameChg>
        <pc:graphicFrameChg chg="del">
          <ac:chgData name="Vildan ÖZKIR" userId="18daac94-94c3-42ab-9219-2422e029a36d" providerId="ADAL" clId="{1502DD54-A4FB-4533-8E2C-BFF2CAC77F91}" dt="2022-12-02T06:45:01.954" v="92" actId="478"/>
          <ac:graphicFrameMkLst>
            <pc:docMk/>
            <pc:sldMk cId="1372363428" sldId="366"/>
            <ac:graphicFrameMk id="8" creationId="{A4B6FAC7-343E-5A80-275E-ECE5CB9DF808}"/>
          </ac:graphicFrameMkLst>
        </pc:graphicFrameChg>
      </pc:sldChg>
      <pc:sldChg chg="modSp add mod">
        <pc:chgData name="Vildan ÖZKIR" userId="18daac94-94c3-42ab-9219-2422e029a36d" providerId="ADAL" clId="{1502DD54-A4FB-4533-8E2C-BFF2CAC77F91}" dt="2022-12-02T06:48:20.985" v="164" actId="27636"/>
        <pc:sldMkLst>
          <pc:docMk/>
          <pc:sldMk cId="1685936031" sldId="367"/>
        </pc:sldMkLst>
        <pc:spChg chg="mod">
          <ac:chgData name="Vildan ÖZKIR" userId="18daac94-94c3-42ab-9219-2422e029a36d" providerId="ADAL" clId="{1502DD54-A4FB-4533-8E2C-BFF2CAC77F91}" dt="2022-12-02T06:47:46.558" v="152"/>
          <ac:spMkLst>
            <pc:docMk/>
            <pc:sldMk cId="1685936031" sldId="367"/>
            <ac:spMk id="4" creationId="{00000000-0000-0000-0000-000000000000}"/>
          </ac:spMkLst>
        </pc:spChg>
        <pc:spChg chg="mod">
          <ac:chgData name="Vildan ÖZKIR" userId="18daac94-94c3-42ab-9219-2422e029a36d" providerId="ADAL" clId="{1502DD54-A4FB-4533-8E2C-BFF2CAC77F91}" dt="2022-12-02T06:48:20.985" v="164" actId="27636"/>
          <ac:spMkLst>
            <pc:docMk/>
            <pc:sldMk cId="1685936031" sldId="367"/>
            <ac:spMk id="5" creationId="{FB9B61F1-44F2-4FA4-2FAA-6016A7759A40}"/>
          </ac:spMkLst>
        </pc:spChg>
      </pc:sldChg>
      <pc:sldChg chg="modSp add mod">
        <pc:chgData name="Vildan ÖZKIR" userId="18daac94-94c3-42ab-9219-2422e029a36d" providerId="ADAL" clId="{1502DD54-A4FB-4533-8E2C-BFF2CAC77F91}" dt="2022-12-02T06:51:13.377" v="182" actId="27636"/>
        <pc:sldMkLst>
          <pc:docMk/>
          <pc:sldMk cId="81504654" sldId="368"/>
        </pc:sldMkLst>
        <pc:spChg chg="mod">
          <ac:chgData name="Vildan ÖZKIR" userId="18daac94-94c3-42ab-9219-2422e029a36d" providerId="ADAL" clId="{1502DD54-A4FB-4533-8E2C-BFF2CAC77F91}" dt="2022-12-02T06:49:12.207" v="170"/>
          <ac:spMkLst>
            <pc:docMk/>
            <pc:sldMk cId="81504654" sldId="368"/>
            <ac:spMk id="4" creationId="{00000000-0000-0000-0000-000000000000}"/>
          </ac:spMkLst>
        </pc:spChg>
        <pc:spChg chg="mod">
          <ac:chgData name="Vildan ÖZKIR" userId="18daac94-94c3-42ab-9219-2422e029a36d" providerId="ADAL" clId="{1502DD54-A4FB-4533-8E2C-BFF2CAC77F91}" dt="2022-12-02T06:51:13.377" v="182" actId="27636"/>
          <ac:spMkLst>
            <pc:docMk/>
            <pc:sldMk cId="81504654" sldId="368"/>
            <ac:spMk id="5" creationId="{FB9B61F1-44F2-4FA4-2FAA-6016A7759A40}"/>
          </ac:spMkLst>
        </pc:spChg>
      </pc:sldChg>
      <pc:sldChg chg="modSp add mod ord">
        <pc:chgData name="Vildan ÖZKIR" userId="18daac94-94c3-42ab-9219-2422e029a36d" providerId="ADAL" clId="{1502DD54-A4FB-4533-8E2C-BFF2CAC77F91}" dt="2022-12-02T06:51:03.884" v="180"/>
        <pc:sldMkLst>
          <pc:docMk/>
          <pc:sldMk cId="1338474552" sldId="369"/>
        </pc:sldMkLst>
        <pc:spChg chg="mod">
          <ac:chgData name="Vildan ÖZKIR" userId="18daac94-94c3-42ab-9219-2422e029a36d" providerId="ADAL" clId="{1502DD54-A4FB-4533-8E2C-BFF2CAC77F91}" dt="2022-12-02T06:50:58.620" v="178" actId="27636"/>
          <ac:spMkLst>
            <pc:docMk/>
            <pc:sldMk cId="1338474552" sldId="369"/>
            <ac:spMk id="5" creationId="{FB9B61F1-44F2-4FA4-2FAA-6016A7759A40}"/>
          </ac:spMkLst>
        </pc:spChg>
      </pc:sldChg>
      <pc:sldChg chg="addSp modSp add mod">
        <pc:chgData name="Vildan ÖZKIR" userId="18daac94-94c3-42ab-9219-2422e029a36d" providerId="ADAL" clId="{1502DD54-A4FB-4533-8E2C-BFF2CAC77F91}" dt="2022-12-02T06:55:09.677" v="211" actId="1076"/>
        <pc:sldMkLst>
          <pc:docMk/>
          <pc:sldMk cId="3979319764" sldId="370"/>
        </pc:sldMkLst>
        <pc:spChg chg="mod">
          <ac:chgData name="Vildan ÖZKIR" userId="18daac94-94c3-42ab-9219-2422e029a36d" providerId="ADAL" clId="{1502DD54-A4FB-4533-8E2C-BFF2CAC77F91}" dt="2022-12-02T06:53:58.729" v="188"/>
          <ac:spMkLst>
            <pc:docMk/>
            <pc:sldMk cId="3979319764" sldId="370"/>
            <ac:spMk id="4" creationId="{00000000-0000-0000-0000-000000000000}"/>
          </ac:spMkLst>
        </pc:spChg>
        <pc:spChg chg="mod">
          <ac:chgData name="Vildan ÖZKIR" userId="18daac94-94c3-42ab-9219-2422e029a36d" providerId="ADAL" clId="{1502DD54-A4FB-4533-8E2C-BFF2CAC77F91}" dt="2022-12-02T06:55:02.150" v="208" actId="21"/>
          <ac:spMkLst>
            <pc:docMk/>
            <pc:sldMk cId="3979319764" sldId="370"/>
            <ac:spMk id="5" creationId="{FB9B61F1-44F2-4FA4-2FAA-6016A7759A40}"/>
          </ac:spMkLst>
        </pc:spChg>
        <pc:spChg chg="add mod">
          <ac:chgData name="Vildan ÖZKIR" userId="18daac94-94c3-42ab-9219-2422e029a36d" providerId="ADAL" clId="{1502DD54-A4FB-4533-8E2C-BFF2CAC77F91}" dt="2022-12-02T06:55:09.677" v="211" actId="1076"/>
          <ac:spMkLst>
            <pc:docMk/>
            <pc:sldMk cId="3979319764" sldId="370"/>
            <ac:spMk id="6" creationId="{C6C956FE-5EF0-8472-5EA5-86342691F556}"/>
          </ac:spMkLst>
        </pc:spChg>
        <pc:picChg chg="add mod">
          <ac:chgData name="Vildan ÖZKIR" userId="18daac94-94c3-42ab-9219-2422e029a36d" providerId="ADAL" clId="{1502DD54-A4FB-4533-8E2C-BFF2CAC77F91}" dt="2022-12-02T06:55:05.219" v="209" actId="14100"/>
          <ac:picMkLst>
            <pc:docMk/>
            <pc:sldMk cId="3979319764" sldId="370"/>
            <ac:picMk id="2" creationId="{FD8AF57E-C1EF-0529-D68F-08AFD27AD07C}"/>
          </ac:picMkLst>
        </pc:picChg>
      </pc:sldChg>
      <pc:sldChg chg="addSp delSp modSp add mod">
        <pc:chgData name="Vildan ÖZKIR" userId="18daac94-94c3-42ab-9219-2422e029a36d" providerId="ADAL" clId="{1502DD54-A4FB-4533-8E2C-BFF2CAC77F91}" dt="2022-12-02T06:58:05.082" v="262" actId="1076"/>
        <pc:sldMkLst>
          <pc:docMk/>
          <pc:sldMk cId="4175205183" sldId="371"/>
        </pc:sldMkLst>
        <pc:spChg chg="del">
          <ac:chgData name="Vildan ÖZKIR" userId="18daac94-94c3-42ab-9219-2422e029a36d" providerId="ADAL" clId="{1502DD54-A4FB-4533-8E2C-BFF2CAC77F91}" dt="2022-12-02T06:57:26.447" v="247" actId="478"/>
          <ac:spMkLst>
            <pc:docMk/>
            <pc:sldMk cId="4175205183" sldId="371"/>
            <ac:spMk id="4" creationId="{00000000-0000-0000-0000-000000000000}"/>
          </ac:spMkLst>
        </pc:spChg>
        <pc:spChg chg="del mod">
          <ac:chgData name="Vildan ÖZKIR" userId="18daac94-94c3-42ab-9219-2422e029a36d" providerId="ADAL" clId="{1502DD54-A4FB-4533-8E2C-BFF2CAC77F91}" dt="2022-12-02T06:57:26.447" v="247" actId="478"/>
          <ac:spMkLst>
            <pc:docMk/>
            <pc:sldMk cId="4175205183" sldId="371"/>
            <ac:spMk id="5" creationId="{FB9B61F1-44F2-4FA4-2FAA-6016A7759A40}"/>
          </ac:spMkLst>
        </pc:spChg>
        <pc:spChg chg="del mod">
          <ac:chgData name="Vildan ÖZKIR" userId="18daac94-94c3-42ab-9219-2422e029a36d" providerId="ADAL" clId="{1502DD54-A4FB-4533-8E2C-BFF2CAC77F91}" dt="2022-12-02T06:55:47.628" v="215" actId="478"/>
          <ac:spMkLst>
            <pc:docMk/>
            <pc:sldMk cId="4175205183" sldId="371"/>
            <ac:spMk id="6" creationId="{C6C956FE-5EF0-8472-5EA5-86342691F556}"/>
          </ac:spMkLst>
        </pc:spChg>
        <pc:spChg chg="add del mod">
          <ac:chgData name="Vildan ÖZKIR" userId="18daac94-94c3-42ab-9219-2422e029a36d" providerId="ADAL" clId="{1502DD54-A4FB-4533-8E2C-BFF2CAC77F91}" dt="2022-12-02T06:57:32.815" v="248" actId="478"/>
          <ac:spMkLst>
            <pc:docMk/>
            <pc:sldMk cId="4175205183" sldId="371"/>
            <ac:spMk id="8" creationId="{74AA7679-6ED2-12A1-8A8F-66C863E69A80}"/>
          </ac:spMkLst>
        </pc:spChg>
        <pc:spChg chg="add del mod">
          <ac:chgData name="Vildan ÖZKIR" userId="18daac94-94c3-42ab-9219-2422e029a36d" providerId="ADAL" clId="{1502DD54-A4FB-4533-8E2C-BFF2CAC77F91}" dt="2022-12-02T06:57:33.725" v="249" actId="478"/>
          <ac:spMkLst>
            <pc:docMk/>
            <pc:sldMk cId="4175205183" sldId="371"/>
            <ac:spMk id="10" creationId="{1EAC8AE0-571A-133F-B1F4-A0AD9CEF0C86}"/>
          </ac:spMkLst>
        </pc:spChg>
        <pc:spChg chg="add mod">
          <ac:chgData name="Vildan ÖZKIR" userId="18daac94-94c3-42ab-9219-2422e029a36d" providerId="ADAL" clId="{1502DD54-A4FB-4533-8E2C-BFF2CAC77F91}" dt="2022-12-02T06:58:01.777" v="261" actId="14100"/>
          <ac:spMkLst>
            <pc:docMk/>
            <pc:sldMk cId="4175205183" sldId="371"/>
            <ac:spMk id="11" creationId="{47524EBC-D7EA-5664-2BD4-00365A9366D3}"/>
          </ac:spMkLst>
        </pc:spChg>
        <pc:spChg chg="add mod">
          <ac:chgData name="Vildan ÖZKIR" userId="18daac94-94c3-42ab-9219-2422e029a36d" providerId="ADAL" clId="{1502DD54-A4FB-4533-8E2C-BFF2CAC77F91}" dt="2022-12-02T06:58:05.082" v="262" actId="1076"/>
          <ac:spMkLst>
            <pc:docMk/>
            <pc:sldMk cId="4175205183" sldId="371"/>
            <ac:spMk id="19" creationId="{CCA58227-0CB4-4855-8A28-B498F8C780F0}"/>
          </ac:spMkLst>
        </pc:spChg>
        <pc:picChg chg="del">
          <ac:chgData name="Vildan ÖZKIR" userId="18daac94-94c3-42ab-9219-2422e029a36d" providerId="ADAL" clId="{1502DD54-A4FB-4533-8E2C-BFF2CAC77F91}" dt="2022-12-02T06:55:42.133" v="213" actId="478"/>
          <ac:picMkLst>
            <pc:docMk/>
            <pc:sldMk cId="4175205183" sldId="371"/>
            <ac:picMk id="2" creationId="{FD8AF57E-C1EF-0529-D68F-08AFD27AD07C}"/>
          </ac:picMkLst>
        </pc:picChg>
        <pc:picChg chg="add del mod">
          <ac:chgData name="Vildan ÖZKIR" userId="18daac94-94c3-42ab-9219-2422e029a36d" providerId="ADAL" clId="{1502DD54-A4FB-4533-8E2C-BFF2CAC77F91}" dt="2022-12-02T06:57:24.104" v="246" actId="478"/>
          <ac:picMkLst>
            <pc:docMk/>
            <pc:sldMk cId="4175205183" sldId="371"/>
            <ac:picMk id="3" creationId="{A4053869-3698-9053-AF19-96A1B7B9C197}"/>
          </ac:picMkLst>
        </pc:picChg>
        <pc:picChg chg="add mod">
          <ac:chgData name="Vildan ÖZKIR" userId="18daac94-94c3-42ab-9219-2422e029a36d" providerId="ADAL" clId="{1502DD54-A4FB-4533-8E2C-BFF2CAC77F91}" dt="2022-12-02T06:57:58.205" v="260" actId="1076"/>
          <ac:picMkLst>
            <pc:docMk/>
            <pc:sldMk cId="4175205183" sldId="371"/>
            <ac:picMk id="17" creationId="{ED9004A5-4F1E-70E6-3647-FE318E2B54D2}"/>
          </ac:picMkLst>
        </pc:picChg>
        <pc:picChg chg="add mod">
          <ac:chgData name="Vildan ÖZKIR" userId="18daac94-94c3-42ab-9219-2422e029a36d" providerId="ADAL" clId="{1502DD54-A4FB-4533-8E2C-BFF2CAC77F91}" dt="2022-12-02T06:57:54.988" v="259" actId="1076"/>
          <ac:picMkLst>
            <pc:docMk/>
            <pc:sldMk cId="4175205183" sldId="371"/>
            <ac:picMk id="18" creationId="{EE468D7F-B069-98B4-ED72-A9188BF4804E}"/>
          </ac:picMkLst>
        </pc:picChg>
      </pc:sldChg>
      <pc:sldChg chg="modSp add mod ord">
        <pc:chgData name="Vildan ÖZKIR" userId="18daac94-94c3-42ab-9219-2422e029a36d" providerId="ADAL" clId="{1502DD54-A4FB-4533-8E2C-BFF2CAC77F91}" dt="2022-12-12T08:36:59.344" v="2108"/>
        <pc:sldMkLst>
          <pc:docMk/>
          <pc:sldMk cId="4218291219" sldId="372"/>
        </pc:sldMkLst>
        <pc:spChg chg="mod">
          <ac:chgData name="Vildan ÖZKIR" userId="18daac94-94c3-42ab-9219-2422e029a36d" providerId="ADAL" clId="{1502DD54-A4FB-4533-8E2C-BFF2CAC77F91}" dt="2022-12-02T06:57:00.131" v="243" actId="6549"/>
          <ac:spMkLst>
            <pc:docMk/>
            <pc:sldMk cId="4218291219" sldId="372"/>
            <ac:spMk id="4" creationId="{00000000-0000-0000-0000-000000000000}"/>
          </ac:spMkLst>
        </pc:spChg>
        <pc:spChg chg="mod">
          <ac:chgData name="Vildan ÖZKIR" userId="18daac94-94c3-42ab-9219-2422e029a36d" providerId="ADAL" clId="{1502DD54-A4FB-4533-8E2C-BFF2CAC77F91}" dt="2022-12-12T08:13:39.235" v="2106" actId="20578"/>
          <ac:spMkLst>
            <pc:docMk/>
            <pc:sldMk cId="4218291219" sldId="372"/>
            <ac:spMk id="5" creationId="{FB9B61F1-44F2-4FA4-2FAA-6016A7759A40}"/>
          </ac:spMkLst>
        </pc:spChg>
      </pc:sldChg>
      <pc:sldChg chg="modSp add mod">
        <pc:chgData name="Vildan ÖZKIR" userId="18daac94-94c3-42ab-9219-2422e029a36d" providerId="ADAL" clId="{1502DD54-A4FB-4533-8E2C-BFF2CAC77F91}" dt="2022-12-02T06:59:11.274" v="272" actId="20577"/>
        <pc:sldMkLst>
          <pc:docMk/>
          <pc:sldMk cId="111581158" sldId="373"/>
        </pc:sldMkLst>
        <pc:spChg chg="mod">
          <ac:chgData name="Vildan ÖZKIR" userId="18daac94-94c3-42ab-9219-2422e029a36d" providerId="ADAL" clId="{1502DD54-A4FB-4533-8E2C-BFF2CAC77F91}" dt="2022-12-02T06:58:41.756" v="264"/>
          <ac:spMkLst>
            <pc:docMk/>
            <pc:sldMk cId="111581158" sldId="373"/>
            <ac:spMk id="4" creationId="{00000000-0000-0000-0000-000000000000}"/>
          </ac:spMkLst>
        </pc:spChg>
        <pc:spChg chg="mod">
          <ac:chgData name="Vildan ÖZKIR" userId="18daac94-94c3-42ab-9219-2422e029a36d" providerId="ADAL" clId="{1502DD54-A4FB-4533-8E2C-BFF2CAC77F91}" dt="2022-12-02T06:59:11.274" v="272" actId="20577"/>
          <ac:spMkLst>
            <pc:docMk/>
            <pc:sldMk cId="111581158" sldId="373"/>
            <ac:spMk id="5" creationId="{FB9B61F1-44F2-4FA4-2FAA-6016A7759A40}"/>
          </ac:spMkLst>
        </pc:spChg>
      </pc:sldChg>
      <pc:sldChg chg="modSp add mod">
        <pc:chgData name="Vildan ÖZKIR" userId="18daac94-94c3-42ab-9219-2422e029a36d" providerId="ADAL" clId="{1502DD54-A4FB-4533-8E2C-BFF2CAC77F91}" dt="2022-12-02T07:00:05.562" v="275" actId="27636"/>
        <pc:sldMkLst>
          <pc:docMk/>
          <pc:sldMk cId="3477192092" sldId="374"/>
        </pc:sldMkLst>
        <pc:spChg chg="mod">
          <ac:chgData name="Vildan ÖZKIR" userId="18daac94-94c3-42ab-9219-2422e029a36d" providerId="ADAL" clId="{1502DD54-A4FB-4533-8E2C-BFF2CAC77F91}" dt="2022-12-02T07:00:05.562" v="275" actId="27636"/>
          <ac:spMkLst>
            <pc:docMk/>
            <pc:sldMk cId="3477192092" sldId="374"/>
            <ac:spMk id="5" creationId="{FB9B61F1-44F2-4FA4-2FAA-6016A7759A40}"/>
          </ac:spMkLst>
        </pc:spChg>
      </pc:sldChg>
      <pc:sldChg chg="addSp delSp modSp add mod">
        <pc:chgData name="Vildan ÖZKIR" userId="18daac94-94c3-42ab-9219-2422e029a36d" providerId="ADAL" clId="{1502DD54-A4FB-4533-8E2C-BFF2CAC77F91}" dt="2022-12-02T08:04:58.250" v="1669" actId="1076"/>
        <pc:sldMkLst>
          <pc:docMk/>
          <pc:sldMk cId="1723262427" sldId="375"/>
        </pc:sldMkLst>
        <pc:spChg chg="mod">
          <ac:chgData name="Vildan ÖZKIR" userId="18daac94-94c3-42ab-9219-2422e029a36d" providerId="ADAL" clId="{1502DD54-A4FB-4533-8E2C-BFF2CAC77F91}" dt="2022-12-02T07:24:43.363" v="394" actId="20577"/>
          <ac:spMkLst>
            <pc:docMk/>
            <pc:sldMk cId="1723262427" sldId="375"/>
            <ac:spMk id="4" creationId="{00000000-0000-0000-0000-000000000000}"/>
          </ac:spMkLst>
        </pc:spChg>
        <pc:spChg chg="del">
          <ac:chgData name="Vildan ÖZKIR" userId="18daac94-94c3-42ab-9219-2422e029a36d" providerId="ADAL" clId="{1502DD54-A4FB-4533-8E2C-BFF2CAC77F91}" dt="2022-12-02T07:24:22.654" v="375" actId="478"/>
          <ac:spMkLst>
            <pc:docMk/>
            <pc:sldMk cId="1723262427" sldId="375"/>
            <ac:spMk id="5" creationId="{FB9B61F1-44F2-4FA4-2FAA-6016A7759A40}"/>
          </ac:spMkLst>
        </pc:spChg>
        <pc:spChg chg="add mod">
          <ac:chgData name="Vildan ÖZKIR" userId="18daac94-94c3-42ab-9219-2422e029a36d" providerId="ADAL" clId="{1502DD54-A4FB-4533-8E2C-BFF2CAC77F91}" dt="2022-12-02T08:04:46.664" v="1668" actId="20577"/>
          <ac:spMkLst>
            <pc:docMk/>
            <pc:sldMk cId="1723262427" sldId="375"/>
            <ac:spMk id="6" creationId="{C00AE50B-C787-DDDD-BEF9-BEAE892550ED}"/>
          </ac:spMkLst>
        </pc:spChg>
        <pc:spChg chg="add mod">
          <ac:chgData name="Vildan ÖZKIR" userId="18daac94-94c3-42ab-9219-2422e029a36d" providerId="ADAL" clId="{1502DD54-A4FB-4533-8E2C-BFF2CAC77F91}" dt="2022-12-02T08:04:58.250" v="1669" actId="1076"/>
          <ac:spMkLst>
            <pc:docMk/>
            <pc:sldMk cId="1723262427" sldId="375"/>
            <ac:spMk id="8" creationId="{19389CA3-50C6-CC9E-FC1C-6640DB386ABB}"/>
          </ac:spMkLst>
        </pc:spChg>
        <pc:spChg chg="add mod">
          <ac:chgData name="Vildan ÖZKIR" userId="18daac94-94c3-42ab-9219-2422e029a36d" providerId="ADAL" clId="{1502DD54-A4FB-4533-8E2C-BFF2CAC77F91}" dt="2022-12-02T08:04:58.250" v="1669" actId="1076"/>
          <ac:spMkLst>
            <pc:docMk/>
            <pc:sldMk cId="1723262427" sldId="375"/>
            <ac:spMk id="9" creationId="{DB02B0D2-0045-08E4-BBD9-017F0D95D070}"/>
          </ac:spMkLst>
        </pc:spChg>
        <pc:spChg chg="add mod">
          <ac:chgData name="Vildan ÖZKIR" userId="18daac94-94c3-42ab-9219-2422e029a36d" providerId="ADAL" clId="{1502DD54-A4FB-4533-8E2C-BFF2CAC77F91}" dt="2022-12-02T08:04:58.250" v="1669" actId="1076"/>
          <ac:spMkLst>
            <pc:docMk/>
            <pc:sldMk cId="1723262427" sldId="375"/>
            <ac:spMk id="10" creationId="{3D614793-0469-E439-2B68-77D02D018F19}"/>
          </ac:spMkLst>
        </pc:spChg>
        <pc:spChg chg="add mod">
          <ac:chgData name="Vildan ÖZKIR" userId="18daac94-94c3-42ab-9219-2422e029a36d" providerId="ADAL" clId="{1502DD54-A4FB-4533-8E2C-BFF2CAC77F91}" dt="2022-12-02T08:04:58.250" v="1669" actId="1076"/>
          <ac:spMkLst>
            <pc:docMk/>
            <pc:sldMk cId="1723262427" sldId="375"/>
            <ac:spMk id="11" creationId="{0BF3012C-BDC0-CFB5-F9E4-E9AE25BA6AAC}"/>
          </ac:spMkLst>
        </pc:spChg>
        <pc:spChg chg="mod ord">
          <ac:chgData name="Vildan ÖZKIR" userId="18daac94-94c3-42ab-9219-2422e029a36d" providerId="ADAL" clId="{1502DD54-A4FB-4533-8E2C-BFF2CAC77F91}" dt="2022-12-02T07:50:24.650" v="1236" actId="207"/>
          <ac:spMkLst>
            <pc:docMk/>
            <pc:sldMk cId="1723262427" sldId="375"/>
            <ac:spMk id="15" creationId="{00000000-0000-0000-0000-000000000000}"/>
          </ac:spMkLst>
        </pc:spChg>
        <pc:spChg chg="add mod">
          <ac:chgData name="Vildan ÖZKIR" userId="18daac94-94c3-42ab-9219-2422e029a36d" providerId="ADAL" clId="{1502DD54-A4FB-4533-8E2C-BFF2CAC77F91}" dt="2022-12-02T08:04:58.250" v="1669" actId="1076"/>
          <ac:spMkLst>
            <pc:docMk/>
            <pc:sldMk cId="1723262427" sldId="375"/>
            <ac:spMk id="17" creationId="{BB67E84C-EC3B-C03D-A594-137A1E108761}"/>
          </ac:spMkLst>
        </pc:spChg>
        <pc:spChg chg="add mod">
          <ac:chgData name="Vildan ÖZKIR" userId="18daac94-94c3-42ab-9219-2422e029a36d" providerId="ADAL" clId="{1502DD54-A4FB-4533-8E2C-BFF2CAC77F91}" dt="2022-12-02T08:04:58.250" v="1669" actId="1076"/>
          <ac:spMkLst>
            <pc:docMk/>
            <pc:sldMk cId="1723262427" sldId="375"/>
            <ac:spMk id="18" creationId="{923AE10C-D045-6801-5B80-3FAEA47C244F}"/>
          </ac:spMkLst>
        </pc:spChg>
        <pc:spChg chg="add del mod">
          <ac:chgData name="Vildan ÖZKIR" userId="18daac94-94c3-42ab-9219-2422e029a36d" providerId="ADAL" clId="{1502DD54-A4FB-4533-8E2C-BFF2CAC77F91}" dt="2022-12-02T07:47:25.320" v="1170" actId="478"/>
          <ac:spMkLst>
            <pc:docMk/>
            <pc:sldMk cId="1723262427" sldId="375"/>
            <ac:spMk id="19" creationId="{A54A9A53-4688-8CE8-3F48-540C3BBE182A}"/>
          </ac:spMkLst>
        </pc:spChg>
        <pc:spChg chg="add mod">
          <ac:chgData name="Vildan ÖZKIR" userId="18daac94-94c3-42ab-9219-2422e029a36d" providerId="ADAL" clId="{1502DD54-A4FB-4533-8E2C-BFF2CAC77F91}" dt="2022-12-02T08:04:58.250" v="1669" actId="1076"/>
          <ac:spMkLst>
            <pc:docMk/>
            <pc:sldMk cId="1723262427" sldId="375"/>
            <ac:spMk id="21" creationId="{2234B6FC-FD38-E5A9-536D-7452264597AA}"/>
          </ac:spMkLst>
        </pc:spChg>
        <pc:spChg chg="add mod">
          <ac:chgData name="Vildan ÖZKIR" userId="18daac94-94c3-42ab-9219-2422e029a36d" providerId="ADAL" clId="{1502DD54-A4FB-4533-8E2C-BFF2CAC77F91}" dt="2022-12-02T08:04:58.250" v="1669" actId="1076"/>
          <ac:spMkLst>
            <pc:docMk/>
            <pc:sldMk cId="1723262427" sldId="375"/>
            <ac:spMk id="22" creationId="{42B3B559-BC68-EAFB-2332-E08C050F011A}"/>
          </ac:spMkLst>
        </pc:spChg>
        <pc:spChg chg="add mod">
          <ac:chgData name="Vildan ÖZKIR" userId="18daac94-94c3-42ab-9219-2422e029a36d" providerId="ADAL" clId="{1502DD54-A4FB-4533-8E2C-BFF2CAC77F91}" dt="2022-12-02T08:04:58.250" v="1669" actId="1076"/>
          <ac:spMkLst>
            <pc:docMk/>
            <pc:sldMk cId="1723262427" sldId="375"/>
            <ac:spMk id="23" creationId="{037D1285-0F43-3174-0801-E058038197BD}"/>
          </ac:spMkLst>
        </pc:spChg>
        <pc:graphicFrameChg chg="add del mod modGraphic">
          <ac:chgData name="Vildan ÖZKIR" userId="18daac94-94c3-42ab-9219-2422e029a36d" providerId="ADAL" clId="{1502DD54-A4FB-4533-8E2C-BFF2CAC77F91}" dt="2022-12-02T07:40:31.329" v="1046" actId="478"/>
          <ac:graphicFrameMkLst>
            <pc:docMk/>
            <pc:sldMk cId="1723262427" sldId="375"/>
            <ac:graphicFrameMk id="7" creationId="{6B2F8621-F3A3-8568-5CCE-8A79409133F6}"/>
          </ac:graphicFrameMkLst>
        </pc:graphicFrameChg>
        <pc:picChg chg="del">
          <ac:chgData name="Vildan ÖZKIR" userId="18daac94-94c3-42ab-9219-2422e029a36d" providerId="ADAL" clId="{1502DD54-A4FB-4533-8E2C-BFF2CAC77F91}" dt="2022-12-02T07:24:24.665" v="376" actId="478"/>
          <ac:picMkLst>
            <pc:docMk/>
            <pc:sldMk cId="1723262427" sldId="375"/>
            <ac:picMk id="3" creationId="{A4053869-3698-9053-AF19-96A1B7B9C197}"/>
          </ac:picMkLst>
        </pc:picChg>
        <pc:cxnChg chg="add del">
          <ac:chgData name="Vildan ÖZKIR" userId="18daac94-94c3-42ab-9219-2422e029a36d" providerId="ADAL" clId="{1502DD54-A4FB-4533-8E2C-BFF2CAC77F91}" dt="2022-12-02T07:51:28.703" v="1238" actId="478"/>
          <ac:cxnSpMkLst>
            <pc:docMk/>
            <pc:sldMk cId="1723262427" sldId="375"/>
            <ac:cxnSpMk id="25" creationId="{04114FB4-DFDF-08D7-6828-7BE07A0A1887}"/>
          </ac:cxnSpMkLst>
        </pc:cxnChg>
        <pc:cxnChg chg="add del">
          <ac:chgData name="Vildan ÖZKIR" userId="18daac94-94c3-42ab-9219-2422e029a36d" providerId="ADAL" clId="{1502DD54-A4FB-4533-8E2C-BFF2CAC77F91}" dt="2022-12-02T07:51:27.467" v="1237" actId="478"/>
          <ac:cxnSpMkLst>
            <pc:docMk/>
            <pc:sldMk cId="1723262427" sldId="375"/>
            <ac:cxnSpMk id="27" creationId="{41179C2F-C0BF-AFFB-9C62-AE285A4FB397}"/>
          </ac:cxnSpMkLst>
        </pc:cxnChg>
      </pc:sldChg>
      <pc:sldChg chg="addSp delSp modSp add mod">
        <pc:chgData name="Vildan ÖZKIR" userId="18daac94-94c3-42ab-9219-2422e029a36d" providerId="ADAL" clId="{1502DD54-A4FB-4533-8E2C-BFF2CAC77F91}" dt="2022-12-12T09:03:38.582" v="2282" actId="1076"/>
        <pc:sldMkLst>
          <pc:docMk/>
          <pc:sldMk cId="3101354036" sldId="376"/>
        </pc:sldMkLst>
        <pc:spChg chg="add mod">
          <ac:chgData name="Vildan ÖZKIR" userId="18daac94-94c3-42ab-9219-2422e029a36d" providerId="ADAL" clId="{1502DD54-A4FB-4533-8E2C-BFF2CAC77F91}" dt="2022-12-12T08:51:11.759" v="2182" actId="1076"/>
          <ac:spMkLst>
            <pc:docMk/>
            <pc:sldMk cId="3101354036" sldId="376"/>
            <ac:spMk id="2" creationId="{F9C9BB54-2D31-CBED-AABD-5A252C872DDE}"/>
          </ac:spMkLst>
        </pc:spChg>
        <pc:spChg chg="add mod">
          <ac:chgData name="Vildan ÖZKIR" userId="18daac94-94c3-42ab-9219-2422e029a36d" providerId="ADAL" clId="{1502DD54-A4FB-4533-8E2C-BFF2CAC77F91}" dt="2022-12-12T08:49:48.252" v="2148" actId="20577"/>
          <ac:spMkLst>
            <pc:docMk/>
            <pc:sldMk cId="3101354036" sldId="376"/>
            <ac:spMk id="3" creationId="{98216232-8DD6-4958-40BB-F1C6F446FF42}"/>
          </ac:spMkLst>
        </pc:spChg>
        <pc:spChg chg="add mod">
          <ac:chgData name="Vildan ÖZKIR" userId="18daac94-94c3-42ab-9219-2422e029a36d" providerId="ADAL" clId="{1502DD54-A4FB-4533-8E2C-BFF2CAC77F91}" dt="2022-12-12T08:50:50.658" v="2178" actId="1076"/>
          <ac:spMkLst>
            <pc:docMk/>
            <pc:sldMk cId="3101354036" sldId="376"/>
            <ac:spMk id="5" creationId="{FF05938B-79FF-32C0-1444-CEB0373F34E6}"/>
          </ac:spMkLst>
        </pc:spChg>
        <pc:spChg chg="mod">
          <ac:chgData name="Vildan ÖZKIR" userId="18daac94-94c3-42ab-9219-2422e029a36d" providerId="ADAL" clId="{1502DD54-A4FB-4533-8E2C-BFF2CAC77F91}" dt="2022-12-12T08:49:40.436" v="2143" actId="2711"/>
          <ac:spMkLst>
            <pc:docMk/>
            <pc:sldMk cId="3101354036" sldId="376"/>
            <ac:spMk id="6" creationId="{C00AE50B-C787-DDDD-BEF9-BEAE892550ED}"/>
          </ac:spMkLst>
        </pc:spChg>
        <pc:spChg chg="add mod">
          <ac:chgData name="Vildan ÖZKIR" userId="18daac94-94c3-42ab-9219-2422e029a36d" providerId="ADAL" clId="{1502DD54-A4FB-4533-8E2C-BFF2CAC77F91}" dt="2022-12-12T08:51:04.677" v="2180" actId="1076"/>
          <ac:spMkLst>
            <pc:docMk/>
            <pc:sldMk cId="3101354036" sldId="376"/>
            <ac:spMk id="7" creationId="{D1E35583-DFD6-0FF1-33B6-66D1FFF66BED}"/>
          </ac:spMkLst>
        </pc:spChg>
        <pc:spChg chg="add mod">
          <ac:chgData name="Vildan ÖZKIR" userId="18daac94-94c3-42ab-9219-2422e029a36d" providerId="ADAL" clId="{1502DD54-A4FB-4533-8E2C-BFF2CAC77F91}" dt="2022-12-12T08:51:55.154" v="2207" actId="20577"/>
          <ac:spMkLst>
            <pc:docMk/>
            <pc:sldMk cId="3101354036" sldId="376"/>
            <ac:spMk id="8" creationId="{0189E173-7604-4B10-8667-40A7350CA01B}"/>
          </ac:spMkLst>
        </pc:spChg>
        <pc:spChg chg="add mod">
          <ac:chgData name="Vildan ÖZKIR" userId="18daac94-94c3-42ab-9219-2422e029a36d" providerId="ADAL" clId="{1502DD54-A4FB-4533-8E2C-BFF2CAC77F91}" dt="2022-12-12T08:51:08.630" v="2181" actId="1076"/>
          <ac:spMkLst>
            <pc:docMk/>
            <pc:sldMk cId="3101354036" sldId="376"/>
            <ac:spMk id="9" creationId="{A24BD39D-A85E-2052-284B-EB31BD968B2A}"/>
          </ac:spMkLst>
        </pc:spChg>
        <pc:spChg chg="add mod">
          <ac:chgData name="Vildan ÖZKIR" userId="18daac94-94c3-42ab-9219-2422e029a36d" providerId="ADAL" clId="{1502DD54-A4FB-4533-8E2C-BFF2CAC77F91}" dt="2022-12-12T08:51:24.817" v="2184" actId="1076"/>
          <ac:spMkLst>
            <pc:docMk/>
            <pc:sldMk cId="3101354036" sldId="376"/>
            <ac:spMk id="10" creationId="{69DF8D98-6824-0FA5-0B33-C2DD93370A3F}"/>
          </ac:spMkLst>
        </pc:spChg>
        <pc:spChg chg="add mod">
          <ac:chgData name="Vildan ÖZKIR" userId="18daac94-94c3-42ab-9219-2422e029a36d" providerId="ADAL" clId="{1502DD54-A4FB-4533-8E2C-BFF2CAC77F91}" dt="2022-12-12T08:51:24.817" v="2184" actId="1076"/>
          <ac:spMkLst>
            <pc:docMk/>
            <pc:sldMk cId="3101354036" sldId="376"/>
            <ac:spMk id="17" creationId="{BA30421D-0BD1-3723-B17C-6EACC804FAEA}"/>
          </ac:spMkLst>
        </pc:spChg>
        <pc:spChg chg="add mod">
          <ac:chgData name="Vildan ÖZKIR" userId="18daac94-94c3-42ab-9219-2422e029a36d" providerId="ADAL" clId="{1502DD54-A4FB-4533-8E2C-BFF2CAC77F91}" dt="2022-12-12T08:52:16.736" v="2209" actId="20577"/>
          <ac:spMkLst>
            <pc:docMk/>
            <pc:sldMk cId="3101354036" sldId="376"/>
            <ac:spMk id="19" creationId="{BEFEC9DF-3403-50CB-C294-886E9104B478}"/>
          </ac:spMkLst>
        </pc:spChg>
        <pc:spChg chg="add mod">
          <ac:chgData name="Vildan ÖZKIR" userId="18daac94-94c3-42ab-9219-2422e029a36d" providerId="ADAL" clId="{1502DD54-A4FB-4533-8E2C-BFF2CAC77F91}" dt="2022-12-12T08:59:15.508" v="2259" actId="1038"/>
          <ac:spMkLst>
            <pc:docMk/>
            <pc:sldMk cId="3101354036" sldId="376"/>
            <ac:spMk id="22" creationId="{E1945C6C-F424-80FE-0F5E-8B984C3ED8F1}"/>
          </ac:spMkLst>
        </pc:spChg>
        <pc:spChg chg="add mod">
          <ac:chgData name="Vildan ÖZKIR" userId="18daac94-94c3-42ab-9219-2422e029a36d" providerId="ADAL" clId="{1502DD54-A4FB-4533-8E2C-BFF2CAC77F91}" dt="2022-12-12T08:58:58.173" v="2256" actId="255"/>
          <ac:spMkLst>
            <pc:docMk/>
            <pc:sldMk cId="3101354036" sldId="376"/>
            <ac:spMk id="23" creationId="{D298F6F4-5551-834E-1BA8-B6D550FBC214}"/>
          </ac:spMkLst>
        </pc:spChg>
        <pc:spChg chg="add mod">
          <ac:chgData name="Vildan ÖZKIR" userId="18daac94-94c3-42ab-9219-2422e029a36d" providerId="ADAL" clId="{1502DD54-A4FB-4533-8E2C-BFF2CAC77F91}" dt="2022-12-12T08:59:07.283" v="2257" actId="1038"/>
          <ac:spMkLst>
            <pc:docMk/>
            <pc:sldMk cId="3101354036" sldId="376"/>
            <ac:spMk id="28" creationId="{8DA9B620-469C-C6C7-3D52-AE4382EF9A5A}"/>
          </ac:spMkLst>
        </pc:spChg>
        <pc:spChg chg="add mod">
          <ac:chgData name="Vildan ÖZKIR" userId="18daac94-94c3-42ab-9219-2422e029a36d" providerId="ADAL" clId="{1502DD54-A4FB-4533-8E2C-BFF2CAC77F91}" dt="2022-12-12T08:58:58.173" v="2256" actId="255"/>
          <ac:spMkLst>
            <pc:docMk/>
            <pc:sldMk cId="3101354036" sldId="376"/>
            <ac:spMk id="29" creationId="{3551A2D9-8A01-C2CD-5D87-137D08E996BB}"/>
          </ac:spMkLst>
        </pc:spChg>
        <pc:spChg chg="add del mod">
          <ac:chgData name="Vildan ÖZKIR" userId="18daac94-94c3-42ab-9219-2422e029a36d" providerId="ADAL" clId="{1502DD54-A4FB-4533-8E2C-BFF2CAC77F91}" dt="2022-12-02T08:32:33.187" v="2046" actId="478"/>
          <ac:spMkLst>
            <pc:docMk/>
            <pc:sldMk cId="3101354036" sldId="376"/>
            <ac:spMk id="29" creationId="{77A2F8B3-B612-9497-F4F1-E8D40D847AA9}"/>
          </ac:spMkLst>
        </pc:spChg>
        <pc:spChg chg="add mod">
          <ac:chgData name="Vildan ÖZKIR" userId="18daac94-94c3-42ab-9219-2422e029a36d" providerId="ADAL" clId="{1502DD54-A4FB-4533-8E2C-BFF2CAC77F91}" dt="2022-12-12T08:59:22.714" v="2260" actId="1035"/>
          <ac:spMkLst>
            <pc:docMk/>
            <pc:sldMk cId="3101354036" sldId="376"/>
            <ac:spMk id="30" creationId="{7F5217D7-3A07-346E-23CB-299BDD0424CC}"/>
          </ac:spMkLst>
        </pc:spChg>
        <pc:spChg chg="add mod">
          <ac:chgData name="Vildan ÖZKIR" userId="18daac94-94c3-42ab-9219-2422e029a36d" providerId="ADAL" clId="{1502DD54-A4FB-4533-8E2C-BFF2CAC77F91}" dt="2022-12-12T08:58:58.173" v="2256" actId="255"/>
          <ac:spMkLst>
            <pc:docMk/>
            <pc:sldMk cId="3101354036" sldId="376"/>
            <ac:spMk id="33" creationId="{535B6931-C344-62D2-8C15-6366BA53D256}"/>
          </ac:spMkLst>
        </pc:spChg>
        <pc:spChg chg="add mod">
          <ac:chgData name="Vildan ÖZKIR" userId="18daac94-94c3-42ab-9219-2422e029a36d" providerId="ADAL" clId="{1502DD54-A4FB-4533-8E2C-BFF2CAC77F91}" dt="2022-12-12T08:57:43.870" v="2250" actId="2085"/>
          <ac:spMkLst>
            <pc:docMk/>
            <pc:sldMk cId="3101354036" sldId="376"/>
            <ac:spMk id="36" creationId="{74B36307-1F24-5190-D8D6-81AFDA15B98A}"/>
          </ac:spMkLst>
        </pc:spChg>
        <pc:spChg chg="add mod">
          <ac:chgData name="Vildan ÖZKIR" userId="18daac94-94c3-42ab-9219-2422e029a36d" providerId="ADAL" clId="{1502DD54-A4FB-4533-8E2C-BFF2CAC77F91}" dt="2022-12-12T08:57:30.607" v="2248" actId="2085"/>
          <ac:spMkLst>
            <pc:docMk/>
            <pc:sldMk cId="3101354036" sldId="376"/>
            <ac:spMk id="37" creationId="{E2E88915-F4B5-59BF-0254-B28BB6F1A9B4}"/>
          </ac:spMkLst>
        </pc:spChg>
        <pc:spChg chg="add mod">
          <ac:chgData name="Vildan ÖZKIR" userId="18daac94-94c3-42ab-9219-2422e029a36d" providerId="ADAL" clId="{1502DD54-A4FB-4533-8E2C-BFF2CAC77F91}" dt="2022-12-12T09:00:58.210" v="2273" actId="1037"/>
          <ac:spMkLst>
            <pc:docMk/>
            <pc:sldMk cId="3101354036" sldId="376"/>
            <ac:spMk id="44" creationId="{1D6CC2B3-CDDC-A00E-D052-84D65C0E312C}"/>
          </ac:spMkLst>
        </pc:spChg>
        <pc:spChg chg="add del">
          <ac:chgData name="Vildan ÖZKIR" userId="18daac94-94c3-42ab-9219-2422e029a36d" providerId="ADAL" clId="{1502DD54-A4FB-4533-8E2C-BFF2CAC77F91}" dt="2022-12-12T09:02:26.937" v="2277" actId="22"/>
          <ac:spMkLst>
            <pc:docMk/>
            <pc:sldMk cId="3101354036" sldId="376"/>
            <ac:spMk id="46" creationId="{FA252F54-074F-D69D-6162-C24EDB9E42E6}"/>
          </ac:spMkLst>
        </pc:spChg>
        <pc:spChg chg="add del mod">
          <ac:chgData name="Vildan ÖZKIR" userId="18daac94-94c3-42ab-9219-2422e029a36d" providerId="ADAL" clId="{1502DD54-A4FB-4533-8E2C-BFF2CAC77F91}" dt="2022-12-12T09:02:56.473" v="2280" actId="478"/>
          <ac:spMkLst>
            <pc:docMk/>
            <pc:sldMk cId="3101354036" sldId="376"/>
            <ac:spMk id="48" creationId="{5D48E26E-94B0-F949-208D-BF548748143F}"/>
          </ac:spMkLst>
        </pc:spChg>
        <pc:spChg chg="add mod">
          <ac:chgData name="Vildan ÖZKIR" userId="18daac94-94c3-42ab-9219-2422e029a36d" providerId="ADAL" clId="{1502DD54-A4FB-4533-8E2C-BFF2CAC77F91}" dt="2022-12-12T09:03:38.582" v="2282" actId="1076"/>
          <ac:spMkLst>
            <pc:docMk/>
            <pc:sldMk cId="3101354036" sldId="376"/>
            <ac:spMk id="50" creationId="{524A8739-FF0E-43F0-1A65-3CE4A6547AAF}"/>
          </ac:spMkLst>
        </pc:spChg>
        <pc:cxnChg chg="add mod">
          <ac:chgData name="Vildan ÖZKIR" userId="18daac94-94c3-42ab-9219-2422e029a36d" providerId="ADAL" clId="{1502DD54-A4FB-4533-8E2C-BFF2CAC77F91}" dt="2022-12-12T08:57:07.830" v="2245" actId="208"/>
          <ac:cxnSpMkLst>
            <pc:docMk/>
            <pc:sldMk cId="3101354036" sldId="376"/>
            <ac:cxnSpMk id="11" creationId="{BEF9EFE8-23CD-2D3C-C946-1556A27A6455}"/>
          </ac:cxnSpMkLst>
        </pc:cxnChg>
        <pc:cxnChg chg="add mod">
          <ac:chgData name="Vildan ÖZKIR" userId="18daac94-94c3-42ab-9219-2422e029a36d" providerId="ADAL" clId="{1502DD54-A4FB-4533-8E2C-BFF2CAC77F91}" dt="2022-12-12T08:57:07.830" v="2245" actId="208"/>
          <ac:cxnSpMkLst>
            <pc:docMk/>
            <pc:sldMk cId="3101354036" sldId="376"/>
            <ac:cxnSpMk id="18" creationId="{00963C53-D75A-5EBA-8F0E-B75463B882AB}"/>
          </ac:cxnSpMkLst>
        </pc:cxnChg>
        <pc:cxnChg chg="add mod">
          <ac:chgData name="Vildan ÖZKIR" userId="18daac94-94c3-42ab-9219-2422e029a36d" providerId="ADAL" clId="{1502DD54-A4FB-4533-8E2C-BFF2CAC77F91}" dt="2022-12-12T08:59:15.508" v="2259" actId="1038"/>
          <ac:cxnSpMkLst>
            <pc:docMk/>
            <pc:sldMk cId="3101354036" sldId="376"/>
            <ac:cxnSpMk id="21" creationId="{7EE6C5D7-D279-5092-755C-6CE4047DEFA5}"/>
          </ac:cxnSpMkLst>
        </pc:cxnChg>
        <pc:cxnChg chg="add mod">
          <ac:chgData name="Vildan ÖZKIR" userId="18daac94-94c3-42ab-9219-2422e029a36d" providerId="ADAL" clId="{1502DD54-A4FB-4533-8E2C-BFF2CAC77F91}" dt="2022-12-12T08:59:07.283" v="2257" actId="1038"/>
          <ac:cxnSpMkLst>
            <pc:docMk/>
            <pc:sldMk cId="3101354036" sldId="376"/>
            <ac:cxnSpMk id="31" creationId="{A6087A8B-1934-FDE3-C911-B6D0EA4A557C}"/>
          </ac:cxnSpMkLst>
        </pc:cxnChg>
        <pc:cxnChg chg="add mod">
          <ac:chgData name="Vildan ÖZKIR" userId="18daac94-94c3-42ab-9219-2422e029a36d" providerId="ADAL" clId="{1502DD54-A4FB-4533-8E2C-BFF2CAC77F91}" dt="2022-12-12T08:59:50.893" v="2265" actId="14861"/>
          <ac:cxnSpMkLst>
            <pc:docMk/>
            <pc:sldMk cId="3101354036" sldId="376"/>
            <ac:cxnSpMk id="32" creationId="{817968B5-E135-9DB3-7651-EA246B68F1BD}"/>
          </ac:cxnSpMkLst>
        </pc:cxnChg>
        <pc:cxnChg chg="add del">
          <ac:chgData name="Vildan ÖZKIR" userId="18daac94-94c3-42ab-9219-2422e029a36d" providerId="ADAL" clId="{1502DD54-A4FB-4533-8E2C-BFF2CAC77F91}" dt="2022-12-12T08:56:41.152" v="2242" actId="478"/>
          <ac:cxnSpMkLst>
            <pc:docMk/>
            <pc:sldMk cId="3101354036" sldId="376"/>
            <ac:cxnSpMk id="34" creationId="{9768B2B9-8FB6-2DAF-C75B-9CDE2C32DFF0}"/>
          </ac:cxnSpMkLst>
        </pc:cxnChg>
      </pc:sldChg>
      <pc:sldChg chg="add ord">
        <pc:chgData name="Vildan ÖZKIR" userId="18daac94-94c3-42ab-9219-2422e029a36d" providerId="ADAL" clId="{1502DD54-A4FB-4533-8E2C-BFF2CAC77F91}" dt="2022-12-02T08:22:57.078" v="1868"/>
        <pc:sldMkLst>
          <pc:docMk/>
          <pc:sldMk cId="955233792" sldId="377"/>
        </pc:sldMkLst>
      </pc:sldChg>
      <pc:sldChg chg="addSp delSp modSp add mod">
        <pc:chgData name="Vildan ÖZKIR" userId="18daac94-94c3-42ab-9219-2422e029a36d" providerId="ADAL" clId="{1502DD54-A4FB-4533-8E2C-BFF2CAC77F91}" dt="2022-12-02T08:18:10.170" v="1863" actId="20577"/>
        <pc:sldMkLst>
          <pc:docMk/>
          <pc:sldMk cId="1100944439" sldId="378"/>
        </pc:sldMkLst>
        <pc:spChg chg="add mod">
          <ac:chgData name="Vildan ÖZKIR" userId="18daac94-94c3-42ab-9219-2422e029a36d" providerId="ADAL" clId="{1502DD54-A4FB-4533-8E2C-BFF2CAC77F91}" dt="2022-12-02T08:14:06.680" v="1812" actId="20577"/>
          <ac:spMkLst>
            <pc:docMk/>
            <pc:sldMk cId="1100944439" sldId="378"/>
            <ac:spMk id="2" creationId="{13941601-B153-CCD6-613A-F8697C54286C}"/>
          </ac:spMkLst>
        </pc:spChg>
        <pc:spChg chg="add del mod">
          <ac:chgData name="Vildan ÖZKIR" userId="18daac94-94c3-42ab-9219-2422e029a36d" providerId="ADAL" clId="{1502DD54-A4FB-4533-8E2C-BFF2CAC77F91}" dt="2022-12-02T08:14:13.291" v="1813" actId="478"/>
          <ac:spMkLst>
            <pc:docMk/>
            <pc:sldMk cId="1100944439" sldId="378"/>
            <ac:spMk id="3" creationId="{1A5955EA-7D5B-7C03-7A7A-D718FA3F494A}"/>
          </ac:spMkLst>
        </pc:spChg>
        <pc:spChg chg="add mod">
          <ac:chgData name="Vildan ÖZKIR" userId="18daac94-94c3-42ab-9219-2422e029a36d" providerId="ADAL" clId="{1502DD54-A4FB-4533-8E2C-BFF2CAC77F91}" dt="2022-12-02T08:14:33.576" v="1824" actId="20577"/>
          <ac:spMkLst>
            <pc:docMk/>
            <pc:sldMk cId="1100944439" sldId="378"/>
            <ac:spMk id="5" creationId="{A9BFE318-ADA4-F49B-F1EE-32A66083D526}"/>
          </ac:spMkLst>
        </pc:spChg>
        <pc:spChg chg="mod">
          <ac:chgData name="Vildan ÖZKIR" userId="18daac94-94c3-42ab-9219-2422e029a36d" providerId="ADAL" clId="{1502DD54-A4FB-4533-8E2C-BFF2CAC77F91}" dt="2022-12-02T08:11:00.293" v="1696" actId="6549"/>
          <ac:spMkLst>
            <pc:docMk/>
            <pc:sldMk cId="1100944439" sldId="378"/>
            <ac:spMk id="6" creationId="{C00AE50B-C787-DDDD-BEF9-BEAE892550ED}"/>
          </ac:spMkLst>
        </pc:spChg>
        <pc:spChg chg="add mod">
          <ac:chgData name="Vildan ÖZKIR" userId="18daac94-94c3-42ab-9219-2422e029a36d" providerId="ADAL" clId="{1502DD54-A4FB-4533-8E2C-BFF2CAC77F91}" dt="2022-12-02T08:18:10.170" v="1863" actId="20577"/>
          <ac:spMkLst>
            <pc:docMk/>
            <pc:sldMk cId="1100944439" sldId="378"/>
            <ac:spMk id="7" creationId="{33AD9FA3-E55C-0AD6-8C7A-821686A5C844}"/>
          </ac:spMkLst>
        </pc:spChg>
        <pc:spChg chg="mod">
          <ac:chgData name="Vildan ÖZKIR" userId="18daac94-94c3-42ab-9219-2422e029a36d" providerId="ADAL" clId="{1502DD54-A4FB-4533-8E2C-BFF2CAC77F91}" dt="2022-12-02T08:15:50.881" v="1837" actId="20577"/>
          <ac:spMkLst>
            <pc:docMk/>
            <pc:sldMk cId="1100944439" sldId="378"/>
            <ac:spMk id="8" creationId="{19389CA3-50C6-CC9E-FC1C-6640DB386ABB}"/>
          </ac:spMkLst>
        </pc:spChg>
        <pc:spChg chg="mod">
          <ac:chgData name="Vildan ÖZKIR" userId="18daac94-94c3-42ab-9219-2422e029a36d" providerId="ADAL" clId="{1502DD54-A4FB-4533-8E2C-BFF2CAC77F91}" dt="2022-12-02T08:13:07.673" v="1771" actId="1076"/>
          <ac:spMkLst>
            <pc:docMk/>
            <pc:sldMk cId="1100944439" sldId="378"/>
            <ac:spMk id="17" creationId="{BB67E84C-EC3B-C03D-A594-137A1E108761}"/>
          </ac:spMkLst>
        </pc:spChg>
        <pc:spChg chg="mod">
          <ac:chgData name="Vildan ÖZKIR" userId="18daac94-94c3-42ab-9219-2422e029a36d" providerId="ADAL" clId="{1502DD54-A4FB-4533-8E2C-BFF2CAC77F91}" dt="2022-12-02T08:13:07.673" v="1771" actId="1076"/>
          <ac:spMkLst>
            <pc:docMk/>
            <pc:sldMk cId="1100944439" sldId="378"/>
            <ac:spMk id="18" creationId="{923AE10C-D045-6801-5B80-3FAEA47C244F}"/>
          </ac:spMkLst>
        </pc:spChg>
        <pc:spChg chg="mod">
          <ac:chgData name="Vildan ÖZKIR" userId="18daac94-94c3-42ab-9219-2422e029a36d" providerId="ADAL" clId="{1502DD54-A4FB-4533-8E2C-BFF2CAC77F91}" dt="2022-12-02T08:16:42.870" v="1847" actId="1076"/>
          <ac:spMkLst>
            <pc:docMk/>
            <pc:sldMk cId="1100944439" sldId="378"/>
            <ac:spMk id="21" creationId="{2234B6FC-FD38-E5A9-536D-7452264597AA}"/>
          </ac:spMkLst>
        </pc:spChg>
        <pc:spChg chg="mod">
          <ac:chgData name="Vildan ÖZKIR" userId="18daac94-94c3-42ab-9219-2422e029a36d" providerId="ADAL" clId="{1502DD54-A4FB-4533-8E2C-BFF2CAC77F91}" dt="2022-12-02T08:17:11.527" v="1854" actId="20577"/>
          <ac:spMkLst>
            <pc:docMk/>
            <pc:sldMk cId="1100944439" sldId="378"/>
            <ac:spMk id="22" creationId="{42B3B559-BC68-EAFB-2332-E08C050F011A}"/>
          </ac:spMkLst>
        </pc:spChg>
        <pc:spChg chg="mod">
          <ac:chgData name="Vildan ÖZKIR" userId="18daac94-94c3-42ab-9219-2422e029a36d" providerId="ADAL" clId="{1502DD54-A4FB-4533-8E2C-BFF2CAC77F91}" dt="2022-12-02T08:17:36.513" v="1858"/>
          <ac:spMkLst>
            <pc:docMk/>
            <pc:sldMk cId="1100944439" sldId="378"/>
            <ac:spMk id="23" creationId="{037D1285-0F43-3174-0801-E058038197BD}"/>
          </ac:spMkLst>
        </pc:spChg>
      </pc:sldChg>
      <pc:sldChg chg="add">
        <pc:chgData name="Vildan ÖZKIR" userId="18daac94-94c3-42ab-9219-2422e029a36d" providerId="ADAL" clId="{1502DD54-A4FB-4533-8E2C-BFF2CAC77F91}" dt="2022-12-02T08:22:25.852" v="1864" actId="2890"/>
        <pc:sldMkLst>
          <pc:docMk/>
          <pc:sldMk cId="3913747766" sldId="379"/>
        </pc:sldMkLst>
      </pc:sldChg>
      <pc:sldChg chg="addSp delSp modSp add mod">
        <pc:chgData name="Vildan ÖZKIR" userId="18daac94-94c3-42ab-9219-2422e029a36d" providerId="ADAL" clId="{1502DD54-A4FB-4533-8E2C-BFF2CAC77F91}" dt="2022-12-12T09:14:31.181" v="2454" actId="20577"/>
        <pc:sldMkLst>
          <pc:docMk/>
          <pc:sldMk cId="3935251236" sldId="380"/>
        </pc:sldMkLst>
        <pc:spChg chg="mod">
          <ac:chgData name="Vildan ÖZKIR" userId="18daac94-94c3-42ab-9219-2422e029a36d" providerId="ADAL" clId="{1502DD54-A4FB-4533-8E2C-BFF2CAC77F91}" dt="2022-12-12T09:05:17.747" v="2311" actId="1076"/>
          <ac:spMkLst>
            <pc:docMk/>
            <pc:sldMk cId="3935251236" sldId="380"/>
            <ac:spMk id="2" creationId="{F9C9BB54-2D31-CBED-AABD-5A252C872DDE}"/>
          </ac:spMkLst>
        </pc:spChg>
        <pc:spChg chg="del">
          <ac:chgData name="Vildan ÖZKIR" userId="18daac94-94c3-42ab-9219-2422e029a36d" providerId="ADAL" clId="{1502DD54-A4FB-4533-8E2C-BFF2CAC77F91}" dt="2022-12-12T09:05:05.304" v="2308" actId="478"/>
          <ac:spMkLst>
            <pc:docMk/>
            <pc:sldMk cId="3935251236" sldId="380"/>
            <ac:spMk id="3" creationId="{98216232-8DD6-4958-40BB-F1C6F446FF42}"/>
          </ac:spMkLst>
        </pc:spChg>
        <pc:spChg chg="del">
          <ac:chgData name="Vildan ÖZKIR" userId="18daac94-94c3-42ab-9219-2422e029a36d" providerId="ADAL" clId="{1502DD54-A4FB-4533-8E2C-BFF2CAC77F91}" dt="2022-12-12T09:05:04.019" v="2307" actId="478"/>
          <ac:spMkLst>
            <pc:docMk/>
            <pc:sldMk cId="3935251236" sldId="380"/>
            <ac:spMk id="5" creationId="{FF05938B-79FF-32C0-1444-CEB0373F34E6}"/>
          </ac:spMkLst>
        </pc:spChg>
        <pc:spChg chg="mod">
          <ac:chgData name="Vildan ÖZKIR" userId="18daac94-94c3-42ab-9219-2422e029a36d" providerId="ADAL" clId="{1502DD54-A4FB-4533-8E2C-BFF2CAC77F91}" dt="2022-12-12T09:05:08.947" v="2309" actId="1076"/>
          <ac:spMkLst>
            <pc:docMk/>
            <pc:sldMk cId="3935251236" sldId="380"/>
            <ac:spMk id="6" creationId="{C00AE50B-C787-DDDD-BEF9-BEAE892550ED}"/>
          </ac:spMkLst>
        </pc:spChg>
        <pc:spChg chg="del">
          <ac:chgData name="Vildan ÖZKIR" userId="18daac94-94c3-42ab-9219-2422e029a36d" providerId="ADAL" clId="{1502DD54-A4FB-4533-8E2C-BFF2CAC77F91}" dt="2022-12-12T09:05:02.715" v="2306" actId="478"/>
          <ac:spMkLst>
            <pc:docMk/>
            <pc:sldMk cId="3935251236" sldId="380"/>
            <ac:spMk id="7" creationId="{D1E35583-DFD6-0FF1-33B6-66D1FFF66BED}"/>
          </ac:spMkLst>
        </pc:spChg>
        <pc:spChg chg="mod">
          <ac:chgData name="Vildan ÖZKIR" userId="18daac94-94c3-42ab-9219-2422e029a36d" providerId="ADAL" clId="{1502DD54-A4FB-4533-8E2C-BFF2CAC77F91}" dt="2022-12-12T09:05:17.747" v="2311" actId="1076"/>
          <ac:spMkLst>
            <pc:docMk/>
            <pc:sldMk cId="3935251236" sldId="380"/>
            <ac:spMk id="8" creationId="{0189E173-7604-4B10-8667-40A7350CA01B}"/>
          </ac:spMkLst>
        </pc:spChg>
        <pc:spChg chg="del">
          <ac:chgData name="Vildan ÖZKIR" userId="18daac94-94c3-42ab-9219-2422e029a36d" providerId="ADAL" clId="{1502DD54-A4FB-4533-8E2C-BFF2CAC77F91}" dt="2022-12-12T09:05:00.800" v="2305" actId="478"/>
          <ac:spMkLst>
            <pc:docMk/>
            <pc:sldMk cId="3935251236" sldId="380"/>
            <ac:spMk id="9" creationId="{A24BD39D-A85E-2052-284B-EB31BD968B2A}"/>
          </ac:spMkLst>
        </pc:spChg>
        <pc:spChg chg="mod">
          <ac:chgData name="Vildan ÖZKIR" userId="18daac94-94c3-42ab-9219-2422e029a36d" providerId="ADAL" clId="{1502DD54-A4FB-4533-8E2C-BFF2CAC77F91}" dt="2022-12-12T09:05:29.987" v="2318" actId="20577"/>
          <ac:spMkLst>
            <pc:docMk/>
            <pc:sldMk cId="3935251236" sldId="380"/>
            <ac:spMk id="10" creationId="{69DF8D98-6824-0FA5-0B33-C2DD93370A3F}"/>
          </ac:spMkLst>
        </pc:spChg>
        <pc:spChg chg="mod">
          <ac:chgData name="Vildan ÖZKIR" userId="18daac94-94c3-42ab-9219-2422e029a36d" providerId="ADAL" clId="{1502DD54-A4FB-4533-8E2C-BFF2CAC77F91}" dt="2022-12-12T09:05:51.656" v="2333" actId="20577"/>
          <ac:spMkLst>
            <pc:docMk/>
            <pc:sldMk cId="3935251236" sldId="380"/>
            <ac:spMk id="17" creationId="{BA30421D-0BD1-3723-B17C-6EACC804FAEA}"/>
          </ac:spMkLst>
        </pc:spChg>
        <pc:spChg chg="mod">
          <ac:chgData name="Vildan ÖZKIR" userId="18daac94-94c3-42ab-9219-2422e029a36d" providerId="ADAL" clId="{1502DD54-A4FB-4533-8E2C-BFF2CAC77F91}" dt="2022-12-12T09:06:09.689" v="2351" actId="1076"/>
          <ac:spMkLst>
            <pc:docMk/>
            <pc:sldMk cId="3935251236" sldId="380"/>
            <ac:spMk id="19" creationId="{BEFEC9DF-3403-50CB-C294-886E9104B478}"/>
          </ac:spMkLst>
        </pc:spChg>
        <pc:spChg chg="add mod">
          <ac:chgData name="Vildan ÖZKIR" userId="18daac94-94c3-42ab-9219-2422e029a36d" providerId="ADAL" clId="{1502DD54-A4FB-4533-8E2C-BFF2CAC77F91}" dt="2022-12-12T09:06:41.292" v="2377" actId="20577"/>
          <ac:spMkLst>
            <pc:docMk/>
            <pc:sldMk cId="3935251236" sldId="380"/>
            <ac:spMk id="20" creationId="{0606BAF2-8986-FE8F-0E83-E30AF66BDCC1}"/>
          </ac:spMkLst>
        </pc:spChg>
        <pc:spChg chg="del">
          <ac:chgData name="Vildan ÖZKIR" userId="18daac94-94c3-42ab-9219-2422e029a36d" providerId="ADAL" clId="{1502DD54-A4FB-4533-8E2C-BFF2CAC77F91}" dt="2022-12-12T09:05:12.074" v="2310" actId="478"/>
          <ac:spMkLst>
            <pc:docMk/>
            <pc:sldMk cId="3935251236" sldId="380"/>
            <ac:spMk id="22" creationId="{E1945C6C-F424-80FE-0F5E-8B984C3ED8F1}"/>
          </ac:spMkLst>
        </pc:spChg>
        <pc:spChg chg="del">
          <ac:chgData name="Vildan ÖZKIR" userId="18daac94-94c3-42ab-9219-2422e029a36d" providerId="ADAL" clId="{1502DD54-A4FB-4533-8E2C-BFF2CAC77F91}" dt="2022-12-12T09:05:12.074" v="2310" actId="478"/>
          <ac:spMkLst>
            <pc:docMk/>
            <pc:sldMk cId="3935251236" sldId="380"/>
            <ac:spMk id="23" creationId="{D298F6F4-5551-834E-1BA8-B6D550FBC214}"/>
          </ac:spMkLst>
        </pc:spChg>
        <pc:spChg chg="add mod">
          <ac:chgData name="Vildan ÖZKIR" userId="18daac94-94c3-42ab-9219-2422e029a36d" providerId="ADAL" clId="{1502DD54-A4FB-4533-8E2C-BFF2CAC77F91}" dt="2022-12-12T09:08:03.490" v="2408" actId="20577"/>
          <ac:spMkLst>
            <pc:docMk/>
            <pc:sldMk cId="3935251236" sldId="380"/>
            <ac:spMk id="24" creationId="{76D448EE-6FB8-06C8-699E-AF406C643722}"/>
          </ac:spMkLst>
        </pc:spChg>
        <pc:spChg chg="add mod">
          <ac:chgData name="Vildan ÖZKIR" userId="18daac94-94c3-42ab-9219-2422e029a36d" providerId="ADAL" clId="{1502DD54-A4FB-4533-8E2C-BFF2CAC77F91}" dt="2022-12-12T09:14:31.181" v="2454" actId="20577"/>
          <ac:spMkLst>
            <pc:docMk/>
            <pc:sldMk cId="3935251236" sldId="380"/>
            <ac:spMk id="25" creationId="{AC887D9D-D949-FE27-EC80-03887C200F96}"/>
          </ac:spMkLst>
        </pc:spChg>
        <pc:spChg chg="del">
          <ac:chgData name="Vildan ÖZKIR" userId="18daac94-94c3-42ab-9219-2422e029a36d" providerId="ADAL" clId="{1502DD54-A4FB-4533-8E2C-BFF2CAC77F91}" dt="2022-12-12T09:05:12.074" v="2310" actId="478"/>
          <ac:spMkLst>
            <pc:docMk/>
            <pc:sldMk cId="3935251236" sldId="380"/>
            <ac:spMk id="28" creationId="{8DA9B620-469C-C6C7-3D52-AE4382EF9A5A}"/>
          </ac:spMkLst>
        </pc:spChg>
        <pc:spChg chg="del">
          <ac:chgData name="Vildan ÖZKIR" userId="18daac94-94c3-42ab-9219-2422e029a36d" providerId="ADAL" clId="{1502DD54-A4FB-4533-8E2C-BFF2CAC77F91}" dt="2022-12-12T09:05:12.074" v="2310" actId="478"/>
          <ac:spMkLst>
            <pc:docMk/>
            <pc:sldMk cId="3935251236" sldId="380"/>
            <ac:spMk id="29" creationId="{3551A2D9-8A01-C2CD-5D87-137D08E996BB}"/>
          </ac:spMkLst>
        </pc:spChg>
        <pc:spChg chg="del">
          <ac:chgData name="Vildan ÖZKIR" userId="18daac94-94c3-42ab-9219-2422e029a36d" providerId="ADAL" clId="{1502DD54-A4FB-4533-8E2C-BFF2CAC77F91}" dt="2022-12-12T09:05:12.074" v="2310" actId="478"/>
          <ac:spMkLst>
            <pc:docMk/>
            <pc:sldMk cId="3935251236" sldId="380"/>
            <ac:spMk id="30" creationId="{7F5217D7-3A07-346E-23CB-299BDD0424CC}"/>
          </ac:spMkLst>
        </pc:spChg>
        <pc:spChg chg="del">
          <ac:chgData name="Vildan ÖZKIR" userId="18daac94-94c3-42ab-9219-2422e029a36d" providerId="ADAL" clId="{1502DD54-A4FB-4533-8E2C-BFF2CAC77F91}" dt="2022-12-12T09:05:12.074" v="2310" actId="478"/>
          <ac:spMkLst>
            <pc:docMk/>
            <pc:sldMk cId="3935251236" sldId="380"/>
            <ac:spMk id="33" creationId="{535B6931-C344-62D2-8C15-6366BA53D256}"/>
          </ac:spMkLst>
        </pc:spChg>
        <pc:spChg chg="del">
          <ac:chgData name="Vildan ÖZKIR" userId="18daac94-94c3-42ab-9219-2422e029a36d" providerId="ADAL" clId="{1502DD54-A4FB-4533-8E2C-BFF2CAC77F91}" dt="2022-12-12T09:05:12.074" v="2310" actId="478"/>
          <ac:spMkLst>
            <pc:docMk/>
            <pc:sldMk cId="3935251236" sldId="380"/>
            <ac:spMk id="36" creationId="{74B36307-1F24-5190-D8D6-81AFDA15B98A}"/>
          </ac:spMkLst>
        </pc:spChg>
        <pc:spChg chg="del">
          <ac:chgData name="Vildan ÖZKIR" userId="18daac94-94c3-42ab-9219-2422e029a36d" providerId="ADAL" clId="{1502DD54-A4FB-4533-8E2C-BFF2CAC77F91}" dt="2022-12-12T09:05:12.074" v="2310" actId="478"/>
          <ac:spMkLst>
            <pc:docMk/>
            <pc:sldMk cId="3935251236" sldId="380"/>
            <ac:spMk id="37" creationId="{E2E88915-F4B5-59BF-0254-B28BB6F1A9B4}"/>
          </ac:spMkLst>
        </pc:spChg>
        <pc:spChg chg="del">
          <ac:chgData name="Vildan ÖZKIR" userId="18daac94-94c3-42ab-9219-2422e029a36d" providerId="ADAL" clId="{1502DD54-A4FB-4533-8E2C-BFF2CAC77F91}" dt="2022-12-12T09:05:12.074" v="2310" actId="478"/>
          <ac:spMkLst>
            <pc:docMk/>
            <pc:sldMk cId="3935251236" sldId="380"/>
            <ac:spMk id="44" creationId="{1D6CC2B3-CDDC-A00E-D052-84D65C0E312C}"/>
          </ac:spMkLst>
        </pc:spChg>
        <pc:spChg chg="del">
          <ac:chgData name="Vildan ÖZKIR" userId="18daac94-94c3-42ab-9219-2422e029a36d" providerId="ADAL" clId="{1502DD54-A4FB-4533-8E2C-BFF2CAC77F91}" dt="2022-12-12T09:05:12.074" v="2310" actId="478"/>
          <ac:spMkLst>
            <pc:docMk/>
            <pc:sldMk cId="3935251236" sldId="380"/>
            <ac:spMk id="50" creationId="{524A8739-FF0E-43F0-1A65-3CE4A6547AAF}"/>
          </ac:spMkLst>
        </pc:spChg>
        <pc:graphicFrameChg chg="add mod modGraphic">
          <ac:chgData name="Vildan ÖZKIR" userId="18daac94-94c3-42ab-9219-2422e029a36d" providerId="ADAL" clId="{1502DD54-A4FB-4533-8E2C-BFF2CAC77F91}" dt="2022-12-12T09:13:36.530" v="2443" actId="1076"/>
          <ac:graphicFrameMkLst>
            <pc:docMk/>
            <pc:sldMk cId="3935251236" sldId="380"/>
            <ac:graphicFrameMk id="26" creationId="{38591713-C88F-166A-6765-2A1CF9E5288F}"/>
          </ac:graphicFrameMkLst>
        </pc:graphicFrameChg>
        <pc:cxnChg chg="del">
          <ac:chgData name="Vildan ÖZKIR" userId="18daac94-94c3-42ab-9219-2422e029a36d" providerId="ADAL" clId="{1502DD54-A4FB-4533-8E2C-BFF2CAC77F91}" dt="2022-12-12T09:05:12.074" v="2310" actId="478"/>
          <ac:cxnSpMkLst>
            <pc:docMk/>
            <pc:sldMk cId="3935251236" sldId="380"/>
            <ac:cxnSpMk id="11" creationId="{BEF9EFE8-23CD-2D3C-C946-1556A27A6455}"/>
          </ac:cxnSpMkLst>
        </pc:cxnChg>
        <pc:cxnChg chg="del">
          <ac:chgData name="Vildan ÖZKIR" userId="18daac94-94c3-42ab-9219-2422e029a36d" providerId="ADAL" clId="{1502DD54-A4FB-4533-8E2C-BFF2CAC77F91}" dt="2022-12-12T09:05:12.074" v="2310" actId="478"/>
          <ac:cxnSpMkLst>
            <pc:docMk/>
            <pc:sldMk cId="3935251236" sldId="380"/>
            <ac:cxnSpMk id="18" creationId="{00963C53-D75A-5EBA-8F0E-B75463B882AB}"/>
          </ac:cxnSpMkLst>
        </pc:cxnChg>
        <pc:cxnChg chg="del mod">
          <ac:chgData name="Vildan ÖZKIR" userId="18daac94-94c3-42ab-9219-2422e029a36d" providerId="ADAL" clId="{1502DD54-A4FB-4533-8E2C-BFF2CAC77F91}" dt="2022-12-12T09:05:12.074" v="2310" actId="478"/>
          <ac:cxnSpMkLst>
            <pc:docMk/>
            <pc:sldMk cId="3935251236" sldId="380"/>
            <ac:cxnSpMk id="21" creationId="{7EE6C5D7-D279-5092-755C-6CE4047DEFA5}"/>
          </ac:cxnSpMkLst>
        </pc:cxnChg>
        <pc:cxnChg chg="del mod">
          <ac:chgData name="Vildan ÖZKIR" userId="18daac94-94c3-42ab-9219-2422e029a36d" providerId="ADAL" clId="{1502DD54-A4FB-4533-8E2C-BFF2CAC77F91}" dt="2022-12-12T09:05:12.074" v="2310" actId="478"/>
          <ac:cxnSpMkLst>
            <pc:docMk/>
            <pc:sldMk cId="3935251236" sldId="380"/>
            <ac:cxnSpMk id="31" creationId="{A6087A8B-1934-FDE3-C911-B6D0EA4A557C}"/>
          </ac:cxnSpMkLst>
        </pc:cxnChg>
        <pc:cxnChg chg="del mod">
          <ac:chgData name="Vildan ÖZKIR" userId="18daac94-94c3-42ab-9219-2422e029a36d" providerId="ADAL" clId="{1502DD54-A4FB-4533-8E2C-BFF2CAC77F91}" dt="2022-12-12T09:05:12.074" v="2310" actId="478"/>
          <ac:cxnSpMkLst>
            <pc:docMk/>
            <pc:sldMk cId="3935251236" sldId="380"/>
            <ac:cxnSpMk id="32" creationId="{817968B5-E135-9DB3-7651-EA246B68F1BD}"/>
          </ac:cxnSpMkLst>
        </pc:cxnChg>
      </pc:sldChg>
      <pc:sldChg chg="addSp delSp modSp add mod">
        <pc:chgData name="Vildan ÖZKIR" userId="18daac94-94c3-42ab-9219-2422e029a36d" providerId="ADAL" clId="{1502DD54-A4FB-4533-8E2C-BFF2CAC77F91}" dt="2022-12-12T09:27:45.454" v="2576" actId="20577"/>
        <pc:sldMkLst>
          <pc:docMk/>
          <pc:sldMk cId="2641296030" sldId="381"/>
        </pc:sldMkLst>
        <pc:spChg chg="del">
          <ac:chgData name="Vildan ÖZKIR" userId="18daac94-94c3-42ab-9219-2422e029a36d" providerId="ADAL" clId="{1502DD54-A4FB-4533-8E2C-BFF2CAC77F91}" dt="2022-12-12T09:13:50.511" v="2445" actId="478"/>
          <ac:spMkLst>
            <pc:docMk/>
            <pc:sldMk cId="2641296030" sldId="381"/>
            <ac:spMk id="2" creationId="{F9C9BB54-2D31-CBED-AABD-5A252C872DDE}"/>
          </ac:spMkLst>
        </pc:spChg>
        <pc:spChg chg="add del mod">
          <ac:chgData name="Vildan ÖZKIR" userId="18daac94-94c3-42ab-9219-2422e029a36d" providerId="ADAL" clId="{1502DD54-A4FB-4533-8E2C-BFF2CAC77F91}" dt="2022-12-12T09:15:24.593" v="2480"/>
          <ac:spMkLst>
            <pc:docMk/>
            <pc:sldMk cId="2641296030" sldId="381"/>
            <ac:spMk id="3" creationId="{D5E343A5-A650-D48A-9447-8F6EA677ED4A}"/>
          </ac:spMkLst>
        </pc:spChg>
        <pc:spChg chg="add mod">
          <ac:chgData name="Vildan ÖZKIR" userId="18daac94-94c3-42ab-9219-2422e029a36d" providerId="ADAL" clId="{1502DD54-A4FB-4533-8E2C-BFF2CAC77F91}" dt="2022-12-12T09:16:34.657" v="2532" actId="1076"/>
          <ac:spMkLst>
            <pc:docMk/>
            <pc:sldMk cId="2641296030" sldId="381"/>
            <ac:spMk id="5" creationId="{AB832A72-6EA2-2FA9-4EE2-1A17CF5F09F6}"/>
          </ac:spMkLst>
        </pc:spChg>
        <pc:spChg chg="mod">
          <ac:chgData name="Vildan ÖZKIR" userId="18daac94-94c3-42ab-9219-2422e029a36d" providerId="ADAL" clId="{1502DD54-A4FB-4533-8E2C-BFF2CAC77F91}" dt="2022-12-12T09:16:14.337" v="2528" actId="1076"/>
          <ac:spMkLst>
            <pc:docMk/>
            <pc:sldMk cId="2641296030" sldId="381"/>
            <ac:spMk id="6" creationId="{C00AE50B-C787-DDDD-BEF9-BEAE892550ED}"/>
          </ac:spMkLst>
        </pc:spChg>
        <pc:spChg chg="del">
          <ac:chgData name="Vildan ÖZKIR" userId="18daac94-94c3-42ab-9219-2422e029a36d" providerId="ADAL" clId="{1502DD54-A4FB-4533-8E2C-BFF2CAC77F91}" dt="2022-12-12T09:13:53.997" v="2446" actId="478"/>
          <ac:spMkLst>
            <pc:docMk/>
            <pc:sldMk cId="2641296030" sldId="381"/>
            <ac:spMk id="8" creationId="{0189E173-7604-4B10-8667-40A7350CA01B}"/>
          </ac:spMkLst>
        </pc:spChg>
        <pc:spChg chg="add mod">
          <ac:chgData name="Vildan ÖZKIR" userId="18daac94-94c3-42ab-9219-2422e029a36d" providerId="ADAL" clId="{1502DD54-A4FB-4533-8E2C-BFF2CAC77F91}" dt="2022-12-12T09:24:22.336" v="2568" actId="20577"/>
          <ac:spMkLst>
            <pc:docMk/>
            <pc:sldMk cId="2641296030" sldId="381"/>
            <ac:spMk id="9" creationId="{969E2049-9ADC-36FE-8D27-39143B2AA873}"/>
          </ac:spMkLst>
        </pc:spChg>
        <pc:spChg chg="del">
          <ac:chgData name="Vildan ÖZKIR" userId="18daac94-94c3-42ab-9219-2422e029a36d" providerId="ADAL" clId="{1502DD54-A4FB-4533-8E2C-BFF2CAC77F91}" dt="2022-12-12T09:13:53.997" v="2446" actId="478"/>
          <ac:spMkLst>
            <pc:docMk/>
            <pc:sldMk cId="2641296030" sldId="381"/>
            <ac:spMk id="10" creationId="{69DF8D98-6824-0FA5-0B33-C2DD93370A3F}"/>
          </ac:spMkLst>
        </pc:spChg>
        <pc:spChg chg="add mod">
          <ac:chgData name="Vildan ÖZKIR" userId="18daac94-94c3-42ab-9219-2422e029a36d" providerId="ADAL" clId="{1502DD54-A4FB-4533-8E2C-BFF2CAC77F91}" dt="2022-12-12T09:24:41.633" v="2573" actId="20577"/>
          <ac:spMkLst>
            <pc:docMk/>
            <pc:sldMk cId="2641296030" sldId="381"/>
            <ac:spMk id="11" creationId="{62A0B24D-3405-1111-7042-0B5872215A9B}"/>
          </ac:spMkLst>
        </pc:spChg>
        <pc:spChg chg="del">
          <ac:chgData name="Vildan ÖZKIR" userId="18daac94-94c3-42ab-9219-2422e029a36d" providerId="ADAL" clId="{1502DD54-A4FB-4533-8E2C-BFF2CAC77F91}" dt="2022-12-12T09:13:53.997" v="2446" actId="478"/>
          <ac:spMkLst>
            <pc:docMk/>
            <pc:sldMk cId="2641296030" sldId="381"/>
            <ac:spMk id="17" creationId="{BA30421D-0BD1-3723-B17C-6EACC804FAEA}"/>
          </ac:spMkLst>
        </pc:spChg>
        <pc:spChg chg="add mod">
          <ac:chgData name="Vildan ÖZKIR" userId="18daac94-94c3-42ab-9219-2422e029a36d" providerId="ADAL" clId="{1502DD54-A4FB-4533-8E2C-BFF2CAC77F91}" dt="2022-12-12T09:27:45.454" v="2576" actId="20577"/>
          <ac:spMkLst>
            <pc:docMk/>
            <pc:sldMk cId="2641296030" sldId="381"/>
            <ac:spMk id="18" creationId="{60E5077A-DD8D-61BA-CB62-493438601D39}"/>
          </ac:spMkLst>
        </pc:spChg>
        <pc:spChg chg="del">
          <ac:chgData name="Vildan ÖZKIR" userId="18daac94-94c3-42ab-9219-2422e029a36d" providerId="ADAL" clId="{1502DD54-A4FB-4533-8E2C-BFF2CAC77F91}" dt="2022-12-12T09:13:58.915" v="2447" actId="478"/>
          <ac:spMkLst>
            <pc:docMk/>
            <pc:sldMk cId="2641296030" sldId="381"/>
            <ac:spMk id="19" creationId="{BEFEC9DF-3403-50CB-C294-886E9104B478}"/>
          </ac:spMkLst>
        </pc:spChg>
        <pc:spChg chg="del">
          <ac:chgData name="Vildan ÖZKIR" userId="18daac94-94c3-42ab-9219-2422e029a36d" providerId="ADAL" clId="{1502DD54-A4FB-4533-8E2C-BFF2CAC77F91}" dt="2022-12-12T09:13:50.511" v="2445" actId="478"/>
          <ac:spMkLst>
            <pc:docMk/>
            <pc:sldMk cId="2641296030" sldId="381"/>
            <ac:spMk id="20" creationId="{0606BAF2-8986-FE8F-0E83-E30AF66BDCC1}"/>
          </ac:spMkLst>
        </pc:spChg>
        <pc:spChg chg="mod">
          <ac:chgData name="Vildan ÖZKIR" userId="18daac94-94c3-42ab-9219-2422e029a36d" providerId="ADAL" clId="{1502DD54-A4FB-4533-8E2C-BFF2CAC77F91}" dt="2022-12-12T09:16:30.065" v="2531" actId="1076"/>
          <ac:spMkLst>
            <pc:docMk/>
            <pc:sldMk cId="2641296030" sldId="381"/>
            <ac:spMk id="24" creationId="{76D448EE-6FB8-06C8-699E-AF406C643722}"/>
          </ac:spMkLst>
        </pc:spChg>
        <pc:spChg chg="mod">
          <ac:chgData name="Vildan ÖZKIR" userId="18daac94-94c3-42ab-9219-2422e029a36d" providerId="ADAL" clId="{1502DD54-A4FB-4533-8E2C-BFF2CAC77F91}" dt="2022-12-12T09:16:30.065" v="2531" actId="1076"/>
          <ac:spMkLst>
            <pc:docMk/>
            <pc:sldMk cId="2641296030" sldId="381"/>
            <ac:spMk id="25" creationId="{AC887D9D-D949-FE27-EC80-03887C200F96}"/>
          </ac:spMkLst>
        </pc:spChg>
        <pc:graphicFrameChg chg="add mod modGraphic">
          <ac:chgData name="Vildan ÖZKIR" userId="18daac94-94c3-42ab-9219-2422e029a36d" providerId="ADAL" clId="{1502DD54-A4FB-4533-8E2C-BFF2CAC77F91}" dt="2022-12-12T09:23:46.487" v="2559"/>
          <ac:graphicFrameMkLst>
            <pc:docMk/>
            <pc:sldMk cId="2641296030" sldId="381"/>
            <ac:graphicFrameMk id="7" creationId="{82548F1B-08FE-96B3-0E10-D346D55A2940}"/>
          </ac:graphicFrameMkLst>
        </pc:graphicFrameChg>
        <pc:graphicFrameChg chg="mod modGraphic">
          <ac:chgData name="Vildan ÖZKIR" userId="18daac94-94c3-42ab-9219-2422e029a36d" providerId="ADAL" clId="{1502DD54-A4FB-4533-8E2C-BFF2CAC77F91}" dt="2022-12-12T09:19:06.875" v="2547" actId="1035"/>
          <ac:graphicFrameMkLst>
            <pc:docMk/>
            <pc:sldMk cId="2641296030" sldId="381"/>
            <ac:graphicFrameMk id="26" creationId="{38591713-C88F-166A-6765-2A1CF9E5288F}"/>
          </ac:graphicFrameMkLst>
        </pc:graphicFrameChg>
      </pc:sldChg>
      <pc:sldChg chg="addSp delSp modSp add mod">
        <pc:chgData name="Vildan ÖZKIR" userId="18daac94-94c3-42ab-9219-2422e029a36d" providerId="ADAL" clId="{1502DD54-A4FB-4533-8E2C-BFF2CAC77F91}" dt="2022-12-12T09:33:10.082" v="2595" actId="20577"/>
        <pc:sldMkLst>
          <pc:docMk/>
          <pc:sldMk cId="54638460" sldId="382"/>
        </pc:sldMkLst>
        <pc:spChg chg="del">
          <ac:chgData name="Vildan ÖZKIR" userId="18daac94-94c3-42ab-9219-2422e029a36d" providerId="ADAL" clId="{1502DD54-A4FB-4533-8E2C-BFF2CAC77F91}" dt="2022-12-12T09:28:11.574" v="2580" actId="478"/>
          <ac:spMkLst>
            <pc:docMk/>
            <pc:sldMk cId="54638460" sldId="382"/>
            <ac:spMk id="5" creationId="{AB832A72-6EA2-2FA9-4EE2-1A17CF5F09F6}"/>
          </ac:spMkLst>
        </pc:spChg>
        <pc:spChg chg="mod">
          <ac:chgData name="Vildan ÖZKIR" userId="18daac94-94c3-42ab-9219-2422e029a36d" providerId="ADAL" clId="{1502DD54-A4FB-4533-8E2C-BFF2CAC77F91}" dt="2022-12-12T09:28:08.113" v="2579" actId="1076"/>
          <ac:spMkLst>
            <pc:docMk/>
            <pc:sldMk cId="54638460" sldId="382"/>
            <ac:spMk id="6" creationId="{C00AE50B-C787-DDDD-BEF9-BEAE892550ED}"/>
          </ac:spMkLst>
        </pc:spChg>
        <pc:spChg chg="mod">
          <ac:chgData name="Vildan ÖZKIR" userId="18daac94-94c3-42ab-9219-2422e029a36d" providerId="ADAL" clId="{1502DD54-A4FB-4533-8E2C-BFF2CAC77F91}" dt="2022-12-12T09:28:22.920" v="2582" actId="1076"/>
          <ac:spMkLst>
            <pc:docMk/>
            <pc:sldMk cId="54638460" sldId="382"/>
            <ac:spMk id="9" creationId="{969E2049-9ADC-36FE-8D27-39143B2AA873}"/>
          </ac:spMkLst>
        </pc:spChg>
        <pc:spChg chg="mod">
          <ac:chgData name="Vildan ÖZKIR" userId="18daac94-94c3-42ab-9219-2422e029a36d" providerId="ADAL" clId="{1502DD54-A4FB-4533-8E2C-BFF2CAC77F91}" dt="2022-12-12T09:28:22.920" v="2582" actId="1076"/>
          <ac:spMkLst>
            <pc:docMk/>
            <pc:sldMk cId="54638460" sldId="382"/>
            <ac:spMk id="11" creationId="{62A0B24D-3405-1111-7042-0B5872215A9B}"/>
          </ac:spMkLst>
        </pc:spChg>
        <pc:spChg chg="mod">
          <ac:chgData name="Vildan ÖZKIR" userId="18daac94-94c3-42ab-9219-2422e029a36d" providerId="ADAL" clId="{1502DD54-A4FB-4533-8E2C-BFF2CAC77F91}" dt="2022-12-12T09:28:22.920" v="2582" actId="1076"/>
          <ac:spMkLst>
            <pc:docMk/>
            <pc:sldMk cId="54638460" sldId="382"/>
            <ac:spMk id="18" creationId="{60E5077A-DD8D-61BA-CB62-493438601D39}"/>
          </ac:spMkLst>
        </pc:spChg>
        <pc:spChg chg="del">
          <ac:chgData name="Vildan ÖZKIR" userId="18daac94-94c3-42ab-9219-2422e029a36d" providerId="ADAL" clId="{1502DD54-A4FB-4533-8E2C-BFF2CAC77F91}" dt="2022-12-12T09:28:11.574" v="2580" actId="478"/>
          <ac:spMkLst>
            <pc:docMk/>
            <pc:sldMk cId="54638460" sldId="382"/>
            <ac:spMk id="24" creationId="{76D448EE-6FB8-06C8-699E-AF406C643722}"/>
          </ac:spMkLst>
        </pc:spChg>
        <pc:spChg chg="del">
          <ac:chgData name="Vildan ÖZKIR" userId="18daac94-94c3-42ab-9219-2422e029a36d" providerId="ADAL" clId="{1502DD54-A4FB-4533-8E2C-BFF2CAC77F91}" dt="2022-12-12T09:28:11.574" v="2580" actId="478"/>
          <ac:spMkLst>
            <pc:docMk/>
            <pc:sldMk cId="54638460" sldId="382"/>
            <ac:spMk id="25" creationId="{AC887D9D-D949-FE27-EC80-03887C200F96}"/>
          </ac:spMkLst>
        </pc:spChg>
        <pc:graphicFrameChg chg="add mod modGraphic">
          <ac:chgData name="Vildan ÖZKIR" userId="18daac94-94c3-42ab-9219-2422e029a36d" providerId="ADAL" clId="{1502DD54-A4FB-4533-8E2C-BFF2CAC77F91}" dt="2022-12-12T09:33:10.082" v="2595" actId="20577"/>
          <ac:graphicFrameMkLst>
            <pc:docMk/>
            <pc:sldMk cId="54638460" sldId="382"/>
            <ac:graphicFrameMk id="2" creationId="{A94D62A0-4B80-6C9D-C251-9503E327DB6B}"/>
          </ac:graphicFrameMkLst>
        </pc:graphicFrameChg>
        <pc:graphicFrameChg chg="mod modGraphic">
          <ac:chgData name="Vildan ÖZKIR" userId="18daac94-94c3-42ab-9219-2422e029a36d" providerId="ADAL" clId="{1502DD54-A4FB-4533-8E2C-BFF2CAC77F91}" dt="2022-12-12T09:32:24.963" v="2591" actId="14734"/>
          <ac:graphicFrameMkLst>
            <pc:docMk/>
            <pc:sldMk cId="54638460" sldId="382"/>
            <ac:graphicFrameMk id="7" creationId="{82548F1B-08FE-96B3-0E10-D346D55A2940}"/>
          </ac:graphicFrameMkLst>
        </pc:graphicFrameChg>
        <pc:graphicFrameChg chg="del">
          <ac:chgData name="Vildan ÖZKIR" userId="18daac94-94c3-42ab-9219-2422e029a36d" providerId="ADAL" clId="{1502DD54-A4FB-4533-8E2C-BFF2CAC77F91}" dt="2022-12-12T09:28:04.817" v="2578" actId="478"/>
          <ac:graphicFrameMkLst>
            <pc:docMk/>
            <pc:sldMk cId="54638460" sldId="382"/>
            <ac:graphicFrameMk id="26" creationId="{38591713-C88F-166A-6765-2A1CF9E5288F}"/>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99904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471FA-E1C2-4D14-A76A-3E2450DA26EA}" type="datetimeFigureOut">
              <a:rPr lang="tr-TR" smtClean="0"/>
              <a:pPr/>
              <a:t>11.01.2023</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09F683-7E24-49B7-800E-8B34ED626C33}" type="slidenum">
              <a:rPr lang="tr-TR" smtClean="0"/>
              <a:pPr/>
              <a:t>‹#›</a:t>
            </a:fld>
            <a:endParaRPr lang="tr-TR"/>
          </a:p>
        </p:txBody>
      </p:sp>
    </p:spTree>
    <p:extLst>
      <p:ext uri="{BB962C8B-B14F-4D97-AF65-F5344CB8AC3E}">
        <p14:creationId xmlns:p14="http://schemas.microsoft.com/office/powerpoint/2010/main" val="2990132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1009F683-7E24-49B7-800E-8B34ED626C33}" type="slidenum">
              <a:rPr lang="tr-TR" smtClean="0"/>
              <a:pPr/>
              <a:t>1</a:t>
            </a:fld>
            <a:endParaRPr lang="tr-TR"/>
          </a:p>
        </p:txBody>
      </p:sp>
    </p:spTree>
    <p:extLst>
      <p:ext uri="{BB962C8B-B14F-4D97-AF65-F5344CB8AC3E}">
        <p14:creationId xmlns:p14="http://schemas.microsoft.com/office/powerpoint/2010/main" val="2429967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a:t>
            </a:fld>
            <a:endParaRPr 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a:t>
            </a:fld>
            <a:endParaRPr lang="tr-TR"/>
          </a:p>
        </p:txBody>
      </p:sp>
    </p:spTree>
    <p:extLst>
      <p:ext uri="{BB962C8B-B14F-4D97-AF65-F5344CB8AC3E}">
        <p14:creationId xmlns:p14="http://schemas.microsoft.com/office/powerpoint/2010/main" val="1771001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4</a:t>
            </a:fld>
            <a:endParaRPr lang="tr-TR"/>
          </a:p>
        </p:txBody>
      </p:sp>
    </p:spTree>
    <p:extLst>
      <p:ext uri="{BB962C8B-B14F-4D97-AF65-F5344CB8AC3E}">
        <p14:creationId xmlns:p14="http://schemas.microsoft.com/office/powerpoint/2010/main" val="2180404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5</a:t>
            </a:fld>
            <a:endParaRPr lang="tr-TR"/>
          </a:p>
        </p:txBody>
      </p:sp>
    </p:spTree>
    <p:extLst>
      <p:ext uri="{BB962C8B-B14F-4D97-AF65-F5344CB8AC3E}">
        <p14:creationId xmlns:p14="http://schemas.microsoft.com/office/powerpoint/2010/main" val="27628699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6</a:t>
            </a:fld>
            <a:endParaRPr lang="tr-TR"/>
          </a:p>
        </p:txBody>
      </p:sp>
    </p:spTree>
    <p:extLst>
      <p:ext uri="{BB962C8B-B14F-4D97-AF65-F5344CB8AC3E}">
        <p14:creationId xmlns:p14="http://schemas.microsoft.com/office/powerpoint/2010/main" val="31093525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7</a:t>
            </a:fld>
            <a:endParaRPr lang="tr-TR"/>
          </a:p>
        </p:txBody>
      </p:sp>
    </p:spTree>
    <p:extLst>
      <p:ext uri="{BB962C8B-B14F-4D97-AF65-F5344CB8AC3E}">
        <p14:creationId xmlns:p14="http://schemas.microsoft.com/office/powerpoint/2010/main" val="41604799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8</a:t>
            </a:fld>
            <a:endParaRPr lang="tr-TR"/>
          </a:p>
        </p:txBody>
      </p:sp>
    </p:spTree>
    <p:extLst>
      <p:ext uri="{BB962C8B-B14F-4D97-AF65-F5344CB8AC3E}">
        <p14:creationId xmlns:p14="http://schemas.microsoft.com/office/powerpoint/2010/main" val="6405938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9</a:t>
            </a:fld>
            <a:endParaRPr lang="tr-TR"/>
          </a:p>
        </p:txBody>
      </p:sp>
    </p:spTree>
    <p:extLst>
      <p:ext uri="{BB962C8B-B14F-4D97-AF65-F5344CB8AC3E}">
        <p14:creationId xmlns:p14="http://schemas.microsoft.com/office/powerpoint/2010/main" val="8022264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10</a:t>
            </a:fld>
            <a:endParaRPr lang="tr-TR"/>
          </a:p>
        </p:txBody>
      </p:sp>
    </p:spTree>
    <p:extLst>
      <p:ext uri="{BB962C8B-B14F-4D97-AF65-F5344CB8AC3E}">
        <p14:creationId xmlns:p14="http://schemas.microsoft.com/office/powerpoint/2010/main" val="23531600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11</a:t>
            </a:fld>
            <a:endParaRPr lang="tr-TR"/>
          </a:p>
        </p:txBody>
      </p:sp>
    </p:spTree>
    <p:extLst>
      <p:ext uri="{BB962C8B-B14F-4D97-AF65-F5344CB8AC3E}">
        <p14:creationId xmlns:p14="http://schemas.microsoft.com/office/powerpoint/2010/main" val="20921937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12</a:t>
            </a:fld>
            <a:endParaRPr lang="tr-TR"/>
          </a:p>
        </p:txBody>
      </p:sp>
    </p:spTree>
    <p:extLst>
      <p:ext uri="{BB962C8B-B14F-4D97-AF65-F5344CB8AC3E}">
        <p14:creationId xmlns:p14="http://schemas.microsoft.com/office/powerpoint/2010/main" val="12001396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13</a:t>
            </a:fld>
            <a:endParaRPr lang="tr-TR"/>
          </a:p>
        </p:txBody>
      </p:sp>
    </p:spTree>
    <p:extLst>
      <p:ext uri="{BB962C8B-B14F-4D97-AF65-F5344CB8AC3E}">
        <p14:creationId xmlns:p14="http://schemas.microsoft.com/office/powerpoint/2010/main" val="19187934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14</a:t>
            </a:fld>
            <a:endParaRPr lang="tr-TR"/>
          </a:p>
        </p:txBody>
      </p:sp>
    </p:spTree>
    <p:extLst>
      <p:ext uri="{BB962C8B-B14F-4D97-AF65-F5344CB8AC3E}">
        <p14:creationId xmlns:p14="http://schemas.microsoft.com/office/powerpoint/2010/main" val="5298519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15</a:t>
            </a:fld>
            <a:endParaRPr lang="tr-TR"/>
          </a:p>
        </p:txBody>
      </p:sp>
    </p:spTree>
    <p:extLst>
      <p:ext uri="{BB962C8B-B14F-4D97-AF65-F5344CB8AC3E}">
        <p14:creationId xmlns:p14="http://schemas.microsoft.com/office/powerpoint/2010/main" val="3061285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16</a:t>
            </a:fld>
            <a:endParaRPr lang="tr-TR"/>
          </a:p>
        </p:txBody>
      </p:sp>
    </p:spTree>
    <p:extLst>
      <p:ext uri="{BB962C8B-B14F-4D97-AF65-F5344CB8AC3E}">
        <p14:creationId xmlns:p14="http://schemas.microsoft.com/office/powerpoint/2010/main" val="22593556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17</a:t>
            </a:fld>
            <a:endParaRPr lang="tr-TR"/>
          </a:p>
        </p:txBody>
      </p:sp>
    </p:spTree>
    <p:extLst>
      <p:ext uri="{BB962C8B-B14F-4D97-AF65-F5344CB8AC3E}">
        <p14:creationId xmlns:p14="http://schemas.microsoft.com/office/powerpoint/2010/main" val="8222831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18</a:t>
            </a:fld>
            <a:endParaRPr lang="tr-TR"/>
          </a:p>
        </p:txBody>
      </p:sp>
    </p:spTree>
    <p:extLst>
      <p:ext uri="{BB962C8B-B14F-4D97-AF65-F5344CB8AC3E}">
        <p14:creationId xmlns:p14="http://schemas.microsoft.com/office/powerpoint/2010/main" val="22949118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19</a:t>
            </a:fld>
            <a:endParaRPr lang="tr-TR"/>
          </a:p>
        </p:txBody>
      </p:sp>
    </p:spTree>
    <p:extLst>
      <p:ext uri="{BB962C8B-B14F-4D97-AF65-F5344CB8AC3E}">
        <p14:creationId xmlns:p14="http://schemas.microsoft.com/office/powerpoint/2010/main" val="31439284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20</a:t>
            </a:fld>
            <a:endParaRPr lang="tr-TR"/>
          </a:p>
        </p:txBody>
      </p:sp>
    </p:spTree>
    <p:extLst>
      <p:ext uri="{BB962C8B-B14F-4D97-AF65-F5344CB8AC3E}">
        <p14:creationId xmlns:p14="http://schemas.microsoft.com/office/powerpoint/2010/main" val="20065754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21</a:t>
            </a:fld>
            <a:endParaRPr lang="tr-TR"/>
          </a:p>
        </p:txBody>
      </p:sp>
    </p:spTree>
    <p:extLst>
      <p:ext uri="{BB962C8B-B14F-4D97-AF65-F5344CB8AC3E}">
        <p14:creationId xmlns:p14="http://schemas.microsoft.com/office/powerpoint/2010/main" val="3409511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22</a:t>
            </a:fld>
            <a:endParaRPr lang="tr-TR"/>
          </a:p>
        </p:txBody>
      </p:sp>
    </p:spTree>
    <p:extLst>
      <p:ext uri="{BB962C8B-B14F-4D97-AF65-F5344CB8AC3E}">
        <p14:creationId xmlns:p14="http://schemas.microsoft.com/office/powerpoint/2010/main" val="11900671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23</a:t>
            </a:fld>
            <a:endParaRPr lang="tr-TR"/>
          </a:p>
        </p:txBody>
      </p:sp>
    </p:spTree>
    <p:extLst>
      <p:ext uri="{BB962C8B-B14F-4D97-AF65-F5344CB8AC3E}">
        <p14:creationId xmlns:p14="http://schemas.microsoft.com/office/powerpoint/2010/main" val="12919515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24</a:t>
            </a:fld>
            <a:endParaRPr lang="tr-TR"/>
          </a:p>
        </p:txBody>
      </p:sp>
    </p:spTree>
    <p:extLst>
      <p:ext uri="{BB962C8B-B14F-4D97-AF65-F5344CB8AC3E}">
        <p14:creationId xmlns:p14="http://schemas.microsoft.com/office/powerpoint/2010/main" val="39988185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25</a:t>
            </a:fld>
            <a:endParaRPr lang="tr-TR"/>
          </a:p>
        </p:txBody>
      </p:sp>
    </p:spTree>
    <p:extLst>
      <p:ext uri="{BB962C8B-B14F-4D97-AF65-F5344CB8AC3E}">
        <p14:creationId xmlns:p14="http://schemas.microsoft.com/office/powerpoint/2010/main" val="33004192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26</a:t>
            </a:fld>
            <a:endParaRPr lang="tr-TR"/>
          </a:p>
        </p:txBody>
      </p:sp>
    </p:spTree>
    <p:extLst>
      <p:ext uri="{BB962C8B-B14F-4D97-AF65-F5344CB8AC3E}">
        <p14:creationId xmlns:p14="http://schemas.microsoft.com/office/powerpoint/2010/main" val="16991013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27</a:t>
            </a:fld>
            <a:endParaRPr lang="tr-TR"/>
          </a:p>
        </p:txBody>
      </p:sp>
    </p:spTree>
    <p:extLst>
      <p:ext uri="{BB962C8B-B14F-4D97-AF65-F5344CB8AC3E}">
        <p14:creationId xmlns:p14="http://schemas.microsoft.com/office/powerpoint/2010/main" val="13125582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28</a:t>
            </a:fld>
            <a:endParaRPr lang="tr-TR"/>
          </a:p>
        </p:txBody>
      </p:sp>
    </p:spTree>
    <p:extLst>
      <p:ext uri="{BB962C8B-B14F-4D97-AF65-F5344CB8AC3E}">
        <p14:creationId xmlns:p14="http://schemas.microsoft.com/office/powerpoint/2010/main" val="19136870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29</a:t>
            </a:fld>
            <a:endParaRPr lang="tr-TR"/>
          </a:p>
        </p:txBody>
      </p:sp>
    </p:spTree>
    <p:extLst>
      <p:ext uri="{BB962C8B-B14F-4D97-AF65-F5344CB8AC3E}">
        <p14:creationId xmlns:p14="http://schemas.microsoft.com/office/powerpoint/2010/main" val="467187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30</a:t>
            </a:fld>
            <a:endParaRPr lang="tr-TR"/>
          </a:p>
        </p:txBody>
      </p:sp>
    </p:spTree>
    <p:extLst>
      <p:ext uri="{BB962C8B-B14F-4D97-AF65-F5344CB8AC3E}">
        <p14:creationId xmlns:p14="http://schemas.microsoft.com/office/powerpoint/2010/main" val="8077179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31</a:t>
            </a:fld>
            <a:endParaRPr lang="tr-TR"/>
          </a:p>
        </p:txBody>
      </p:sp>
    </p:spTree>
    <p:extLst>
      <p:ext uri="{BB962C8B-B14F-4D97-AF65-F5344CB8AC3E}">
        <p14:creationId xmlns:p14="http://schemas.microsoft.com/office/powerpoint/2010/main" val="16475397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32</a:t>
            </a:fld>
            <a:endParaRPr lang="tr-TR"/>
          </a:p>
        </p:txBody>
      </p:sp>
    </p:spTree>
    <p:extLst>
      <p:ext uri="{BB962C8B-B14F-4D97-AF65-F5344CB8AC3E}">
        <p14:creationId xmlns:p14="http://schemas.microsoft.com/office/powerpoint/2010/main" val="11315782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33</a:t>
            </a:fld>
            <a:endParaRPr lang="tr-TR"/>
          </a:p>
        </p:txBody>
      </p:sp>
    </p:spTree>
    <p:extLst>
      <p:ext uri="{BB962C8B-B14F-4D97-AF65-F5344CB8AC3E}">
        <p14:creationId xmlns:p14="http://schemas.microsoft.com/office/powerpoint/2010/main" val="29818417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34</a:t>
            </a:fld>
            <a:endParaRPr lang="tr-TR"/>
          </a:p>
        </p:txBody>
      </p:sp>
    </p:spTree>
    <p:extLst>
      <p:ext uri="{BB962C8B-B14F-4D97-AF65-F5344CB8AC3E}">
        <p14:creationId xmlns:p14="http://schemas.microsoft.com/office/powerpoint/2010/main" val="10041144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35</a:t>
            </a:fld>
            <a:endParaRPr lang="tr-TR"/>
          </a:p>
        </p:txBody>
      </p:sp>
    </p:spTree>
    <p:extLst>
      <p:ext uri="{BB962C8B-B14F-4D97-AF65-F5344CB8AC3E}">
        <p14:creationId xmlns:p14="http://schemas.microsoft.com/office/powerpoint/2010/main" val="5452092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36</a:t>
            </a:fld>
            <a:endParaRPr lang="tr-TR"/>
          </a:p>
        </p:txBody>
      </p:sp>
    </p:spTree>
    <p:extLst>
      <p:ext uri="{BB962C8B-B14F-4D97-AF65-F5344CB8AC3E}">
        <p14:creationId xmlns:p14="http://schemas.microsoft.com/office/powerpoint/2010/main" val="40386842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37</a:t>
            </a:fld>
            <a:endParaRPr lang="tr-TR"/>
          </a:p>
        </p:txBody>
      </p:sp>
    </p:spTree>
    <p:extLst>
      <p:ext uri="{BB962C8B-B14F-4D97-AF65-F5344CB8AC3E}">
        <p14:creationId xmlns:p14="http://schemas.microsoft.com/office/powerpoint/2010/main" val="79735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38</a:t>
            </a:fld>
            <a:endParaRPr lang="tr-TR"/>
          </a:p>
        </p:txBody>
      </p:sp>
    </p:spTree>
    <p:extLst>
      <p:ext uri="{BB962C8B-B14F-4D97-AF65-F5344CB8AC3E}">
        <p14:creationId xmlns:p14="http://schemas.microsoft.com/office/powerpoint/2010/main" val="20537390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39</a:t>
            </a:fld>
            <a:endParaRPr lang="tr-TR"/>
          </a:p>
        </p:txBody>
      </p:sp>
    </p:spTree>
    <p:extLst>
      <p:ext uri="{BB962C8B-B14F-4D97-AF65-F5344CB8AC3E}">
        <p14:creationId xmlns:p14="http://schemas.microsoft.com/office/powerpoint/2010/main" val="28761148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40</a:t>
            </a:fld>
            <a:endParaRPr lang="tr-TR"/>
          </a:p>
        </p:txBody>
      </p:sp>
    </p:spTree>
    <p:extLst>
      <p:ext uri="{BB962C8B-B14F-4D97-AF65-F5344CB8AC3E}">
        <p14:creationId xmlns:p14="http://schemas.microsoft.com/office/powerpoint/2010/main" val="31243243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41</a:t>
            </a:fld>
            <a:endParaRPr lang="tr-TR"/>
          </a:p>
        </p:txBody>
      </p:sp>
    </p:spTree>
    <p:extLst>
      <p:ext uri="{BB962C8B-B14F-4D97-AF65-F5344CB8AC3E}">
        <p14:creationId xmlns:p14="http://schemas.microsoft.com/office/powerpoint/2010/main" val="12539194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42</a:t>
            </a:fld>
            <a:endParaRPr lang="tr-TR"/>
          </a:p>
        </p:txBody>
      </p:sp>
    </p:spTree>
    <p:extLst>
      <p:ext uri="{BB962C8B-B14F-4D97-AF65-F5344CB8AC3E}">
        <p14:creationId xmlns:p14="http://schemas.microsoft.com/office/powerpoint/2010/main" val="22674385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43</a:t>
            </a:fld>
            <a:endParaRPr lang="tr-TR"/>
          </a:p>
        </p:txBody>
      </p:sp>
    </p:spTree>
    <p:extLst>
      <p:ext uri="{BB962C8B-B14F-4D97-AF65-F5344CB8AC3E}">
        <p14:creationId xmlns:p14="http://schemas.microsoft.com/office/powerpoint/2010/main" val="17312175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44</a:t>
            </a:fld>
            <a:endParaRPr lang="tr-TR"/>
          </a:p>
        </p:txBody>
      </p:sp>
    </p:spTree>
    <p:extLst>
      <p:ext uri="{BB962C8B-B14F-4D97-AF65-F5344CB8AC3E}">
        <p14:creationId xmlns:p14="http://schemas.microsoft.com/office/powerpoint/2010/main" val="29122687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45</a:t>
            </a:fld>
            <a:endParaRPr lang="tr-TR"/>
          </a:p>
        </p:txBody>
      </p:sp>
    </p:spTree>
    <p:extLst>
      <p:ext uri="{BB962C8B-B14F-4D97-AF65-F5344CB8AC3E}">
        <p14:creationId xmlns:p14="http://schemas.microsoft.com/office/powerpoint/2010/main" val="4067131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46</a:t>
            </a:fld>
            <a:endParaRPr lang="tr-TR"/>
          </a:p>
        </p:txBody>
      </p:sp>
    </p:spTree>
    <p:extLst>
      <p:ext uri="{BB962C8B-B14F-4D97-AF65-F5344CB8AC3E}">
        <p14:creationId xmlns:p14="http://schemas.microsoft.com/office/powerpoint/2010/main" val="26691520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47</a:t>
            </a:fld>
            <a:endParaRPr lang="tr-TR"/>
          </a:p>
        </p:txBody>
      </p:sp>
    </p:spTree>
    <p:extLst>
      <p:ext uri="{BB962C8B-B14F-4D97-AF65-F5344CB8AC3E}">
        <p14:creationId xmlns:p14="http://schemas.microsoft.com/office/powerpoint/2010/main" val="19396544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48</a:t>
            </a:fld>
            <a:endParaRPr lang="tr-TR"/>
          </a:p>
        </p:txBody>
      </p:sp>
    </p:spTree>
    <p:extLst>
      <p:ext uri="{BB962C8B-B14F-4D97-AF65-F5344CB8AC3E}">
        <p14:creationId xmlns:p14="http://schemas.microsoft.com/office/powerpoint/2010/main" val="24679260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49</a:t>
            </a:fld>
            <a:endParaRPr lang="tr-TR"/>
          </a:p>
        </p:txBody>
      </p:sp>
    </p:spTree>
    <p:extLst>
      <p:ext uri="{BB962C8B-B14F-4D97-AF65-F5344CB8AC3E}">
        <p14:creationId xmlns:p14="http://schemas.microsoft.com/office/powerpoint/2010/main" val="15404095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50</a:t>
            </a:fld>
            <a:endParaRPr lang="tr-TR"/>
          </a:p>
        </p:txBody>
      </p:sp>
    </p:spTree>
    <p:extLst>
      <p:ext uri="{BB962C8B-B14F-4D97-AF65-F5344CB8AC3E}">
        <p14:creationId xmlns:p14="http://schemas.microsoft.com/office/powerpoint/2010/main" val="10760765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51</a:t>
            </a:fld>
            <a:endParaRPr lang="tr-TR"/>
          </a:p>
        </p:txBody>
      </p:sp>
    </p:spTree>
    <p:extLst>
      <p:ext uri="{BB962C8B-B14F-4D97-AF65-F5344CB8AC3E}">
        <p14:creationId xmlns:p14="http://schemas.microsoft.com/office/powerpoint/2010/main" val="35018822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52</a:t>
            </a:fld>
            <a:endParaRPr lang="tr-TR"/>
          </a:p>
        </p:txBody>
      </p:sp>
    </p:spTree>
    <p:extLst>
      <p:ext uri="{BB962C8B-B14F-4D97-AF65-F5344CB8AC3E}">
        <p14:creationId xmlns:p14="http://schemas.microsoft.com/office/powerpoint/2010/main" val="5409602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53</a:t>
            </a:fld>
            <a:endParaRPr lang="tr-TR"/>
          </a:p>
        </p:txBody>
      </p:sp>
    </p:spTree>
    <p:extLst>
      <p:ext uri="{BB962C8B-B14F-4D97-AF65-F5344CB8AC3E}">
        <p14:creationId xmlns:p14="http://schemas.microsoft.com/office/powerpoint/2010/main" val="279658628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009F683-7E24-49B7-800E-8B34ED626C33}" type="slidenum">
              <a:rPr lang="tr-TR" smtClean="0"/>
              <a:pPr/>
              <a:t>54</a:t>
            </a:fld>
            <a:endParaRPr lang="tr-TR"/>
          </a:p>
        </p:txBody>
      </p:sp>
    </p:spTree>
    <p:extLst>
      <p:ext uri="{BB962C8B-B14F-4D97-AF65-F5344CB8AC3E}">
        <p14:creationId xmlns:p14="http://schemas.microsoft.com/office/powerpoint/2010/main" val="3767691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F250EBB8-C065-4DCB-8C4D-DF1FDEB491E5}" type="datetime1">
              <a:rPr lang="tr-TR" smtClean="0"/>
              <a:t>11.01.2023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3EF1ED87-1D38-4997-B061-E30771C4BBD6}" type="datetime1">
              <a:rPr lang="tr-TR" smtClean="0"/>
              <a:t>11.01.2023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8E2BC16D-F1F5-4EE3-9C90-7A7877B14F1E}" type="datetime1">
              <a:rPr lang="tr-TR" smtClean="0"/>
              <a:t>11.01.2023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B1E70593-5BCA-432C-9FF6-F3B362A8A272}" type="datetime1">
              <a:rPr lang="tr-TR" smtClean="0"/>
              <a:t>11.01.2023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3DFD1058-551C-43D7-9192-8D3A2BBE58EE}" type="datetime1">
              <a:rPr lang="tr-TR" smtClean="0"/>
              <a:t>11.01.2023</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480A77FD-5A24-4604-8787-B5F7358B8D5A}" type="datetime1">
              <a:rPr lang="tr-TR" smtClean="0"/>
              <a:t>11.01.2023</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BDF82B3-4138-4562-8529-1582595D76CD}" type="datetime1">
              <a:rPr lang="tr-TR" smtClean="0"/>
              <a:t>11.01.2023</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141BDFCA-8F48-4642-A017-F899E339A038}" type="datetime1">
              <a:rPr lang="tr-TR" smtClean="0"/>
              <a:t>11.01.2023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BF77D2B8-DF4C-46EE-8A1A-8FB110B287E0}" type="datetime1">
              <a:rPr lang="tr-TR" smtClean="0"/>
              <a:t>11.01.2023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71EE5874-D6F6-4814-98B6-BAC4362733F8}" type="datetime1">
              <a:rPr lang="tr-TR" smtClean="0"/>
              <a:t>11.01.2023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EB284FCE-0CC2-47A4-A254-AD6ECC1AE519}" type="datetime1">
              <a:rPr lang="tr-TR" smtClean="0"/>
              <a:t>11.01.2023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FF9F6D1-D1FA-4D49-BED0-40363AEE0087}"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C48AAB-664D-4F70-9515-1B19D21B8A7D}" type="datetime1">
              <a:rPr lang="tr-TR" smtClean="0"/>
              <a:t>11.01.2023</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F9F6D1-D1FA-4D49-BED0-40363AEE0087}"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9.png"/><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22.png"/><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29.png"/></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350.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_rels/slide46.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png"/><Relationship Id="rId3" Type="http://schemas.openxmlformats.org/officeDocument/2006/relationships/image" Target="../media/image47.png"/><Relationship Id="rId7" Type="http://schemas.openxmlformats.org/officeDocument/2006/relationships/image" Target="../media/image50.png"/><Relationship Id="rId12" Type="http://schemas.openxmlformats.org/officeDocument/2006/relationships/image" Target="../media/image55.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39.png"/><Relationship Id="rId9" Type="http://schemas.openxmlformats.org/officeDocument/2006/relationships/image" Target="../media/image52.png"/><Relationship Id="rId14" Type="http://schemas.openxmlformats.org/officeDocument/2006/relationships/image" Target="../media/image57.png"/></Relationships>
</file>

<file path=ppt/slides/_rels/slide47.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8.png"/><Relationship Id="rId3" Type="http://schemas.openxmlformats.org/officeDocument/2006/relationships/image" Target="../media/image47.png"/><Relationship Id="rId7" Type="http://schemas.openxmlformats.org/officeDocument/2006/relationships/image" Target="../media/image50.png"/><Relationship Id="rId12" Type="http://schemas.openxmlformats.org/officeDocument/2006/relationships/image" Target="../media/image55.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0.png"/><Relationship Id="rId10" Type="http://schemas.openxmlformats.org/officeDocument/2006/relationships/image" Target="../media/image53.png"/><Relationship Id="rId4" Type="http://schemas.openxmlformats.org/officeDocument/2006/relationships/image" Target="../media/image39.png"/><Relationship Id="rId9" Type="http://schemas.openxmlformats.org/officeDocument/2006/relationships/image" Target="../media/image52.png"/><Relationship Id="rId14" Type="http://schemas.openxmlformats.org/officeDocument/2006/relationships/image" Target="../media/image57.png"/></Relationships>
</file>

<file path=ppt/slides/_rels/slide48.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8.png"/><Relationship Id="rId3" Type="http://schemas.openxmlformats.org/officeDocument/2006/relationships/image" Target="../media/image37.png"/><Relationship Id="rId7" Type="http://schemas.openxmlformats.org/officeDocument/2006/relationships/image" Target="../media/image62.png"/><Relationship Id="rId12" Type="http://schemas.openxmlformats.org/officeDocument/2006/relationships/image" Target="../media/image67.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61.png"/><Relationship Id="rId11" Type="http://schemas.openxmlformats.org/officeDocument/2006/relationships/image" Target="../media/image66.png"/><Relationship Id="rId5" Type="http://schemas.openxmlformats.org/officeDocument/2006/relationships/image" Target="../media/image60.pn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png"/></Relationships>
</file>

<file path=ppt/slides/_rels/slide49.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69.png"/><Relationship Id="rId7" Type="http://schemas.openxmlformats.org/officeDocument/2006/relationships/image" Target="../media/image74.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72.pn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png"/></Relationships>
</file>

<file path=ppt/slides/_rels/slide50.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79.png"/><Relationship Id="rId7" Type="http://schemas.openxmlformats.org/officeDocument/2006/relationships/image" Target="../media/image84.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82.png"/><Relationship Id="rId10" Type="http://schemas.openxmlformats.org/officeDocument/2006/relationships/image" Target="../media/image87.png"/><Relationship Id="rId4" Type="http://schemas.openxmlformats.org/officeDocument/2006/relationships/image" Target="../media/image81.png"/><Relationship Id="rId9" Type="http://schemas.openxmlformats.org/officeDocument/2006/relationships/image" Target="../media/image86.png"/></Relationships>
</file>

<file path=ppt/slides/_rels/slide51.xml.rels><?xml version="1.0" encoding="UTF-8" standalone="yes"?>
<Relationships xmlns="http://schemas.openxmlformats.org/package/2006/relationships"><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5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400.png"/><Relationship Id="rId4" Type="http://schemas.openxmlformats.org/officeDocument/2006/relationships/image" Target="../media/image94.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1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30.png"/><Relationship Id="rId2" Type="http://schemas.openxmlformats.org/officeDocument/2006/relationships/image" Target="../media/image420.png"/><Relationship Id="rId1" Type="http://schemas.openxmlformats.org/officeDocument/2006/relationships/slideLayout" Target="../slideLayouts/slideLayout2.xml"/><Relationship Id="rId4" Type="http://schemas.openxmlformats.org/officeDocument/2006/relationships/image" Target="../media/image440.png"/></Relationships>
</file>

<file path=ppt/slides/_rels/slide57.xml.rels><?xml version="1.0" encoding="UTF-8" standalone="yes"?>
<Relationships xmlns="http://schemas.openxmlformats.org/package/2006/relationships"><Relationship Id="rId3" Type="http://schemas.openxmlformats.org/officeDocument/2006/relationships/image" Target="../media/image460.png"/><Relationship Id="rId2" Type="http://schemas.openxmlformats.org/officeDocument/2006/relationships/image" Target="../media/image450.png"/><Relationship Id="rId1" Type="http://schemas.openxmlformats.org/officeDocument/2006/relationships/slideLayout" Target="../slideLayouts/slideLayout2.xml"/><Relationship Id="rId5" Type="http://schemas.openxmlformats.org/officeDocument/2006/relationships/image" Target="../media/image480.png"/><Relationship Id="rId4" Type="http://schemas.openxmlformats.org/officeDocument/2006/relationships/image" Target="../media/image470.png"/></Relationships>
</file>

<file path=ppt/slides/_rels/slide58.xml.rels><?xml version="1.0" encoding="UTF-8" standalone="yes"?>
<Relationships xmlns="http://schemas.openxmlformats.org/package/2006/relationships"><Relationship Id="rId3" Type="http://schemas.openxmlformats.org/officeDocument/2006/relationships/image" Target="../media/image500.png"/><Relationship Id="rId2" Type="http://schemas.openxmlformats.org/officeDocument/2006/relationships/image" Target="../media/image490.png"/><Relationship Id="rId1" Type="http://schemas.openxmlformats.org/officeDocument/2006/relationships/slideLayout" Target="../slideLayouts/slideLayout2.xml"/><Relationship Id="rId4" Type="http://schemas.openxmlformats.org/officeDocument/2006/relationships/image" Target="../media/image510.png"/></Relationships>
</file>

<file path=ppt/slides/_rels/slide59.xml.rels><?xml version="1.0" encoding="UTF-8" standalone="yes"?>
<Relationships xmlns="http://schemas.openxmlformats.org/package/2006/relationships"><Relationship Id="rId3" Type="http://schemas.openxmlformats.org/officeDocument/2006/relationships/image" Target="../media/image530.png"/><Relationship Id="rId2" Type="http://schemas.openxmlformats.org/officeDocument/2006/relationships/image" Target="../media/image52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50.png"/><Relationship Id="rId2" Type="http://schemas.openxmlformats.org/officeDocument/2006/relationships/image" Target="../media/image54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70.png"/><Relationship Id="rId2" Type="http://schemas.openxmlformats.org/officeDocument/2006/relationships/image" Target="../media/image56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90.png"/><Relationship Id="rId2" Type="http://schemas.openxmlformats.org/officeDocument/2006/relationships/image" Target="../media/image58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10.png"/><Relationship Id="rId2" Type="http://schemas.openxmlformats.org/officeDocument/2006/relationships/image" Target="../media/image60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30.png"/><Relationship Id="rId2" Type="http://schemas.openxmlformats.org/officeDocument/2006/relationships/image" Target="../media/image62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50.png"/><Relationship Id="rId2" Type="http://schemas.openxmlformats.org/officeDocument/2006/relationships/image" Target="../media/image64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66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323528" y="332656"/>
            <a:ext cx="8532472" cy="62287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 name="1 Başlık"/>
          <p:cNvSpPr>
            <a:spLocks noGrp="1"/>
          </p:cNvSpPr>
          <p:nvPr>
            <p:ph type="ctrTitle"/>
          </p:nvPr>
        </p:nvSpPr>
        <p:spPr>
          <a:xfrm>
            <a:off x="685800" y="1916833"/>
            <a:ext cx="7743852" cy="1083540"/>
          </a:xfrm>
          <a:solidFill>
            <a:schemeClr val="accent2">
              <a:lumMod val="75000"/>
            </a:schemeClr>
          </a:solidFill>
          <a:ln>
            <a:noFill/>
          </a:ln>
        </p:spPr>
        <p:style>
          <a:lnRef idx="0">
            <a:scrgbClr r="0" g="0" b="0"/>
          </a:lnRef>
          <a:fillRef idx="1001">
            <a:schemeClr val="dk2"/>
          </a:fillRef>
          <a:effectRef idx="0">
            <a:scrgbClr r="0" g="0" b="0"/>
          </a:effectRef>
          <a:fontRef idx="major"/>
        </p:style>
        <p:txBody>
          <a:bodyPr>
            <a:normAutofit fontScale="90000"/>
          </a:bodyPr>
          <a:lstStyle/>
          <a:p>
            <a:r>
              <a:rPr lang="tr-TR" sz="3600" dirty="0">
                <a:solidFill>
                  <a:schemeClr val="bg1"/>
                </a:solidFill>
                <a:latin typeface="Californian FB" pitchFamily="18" charset="0"/>
              </a:rPr>
              <a:t>END5840 Çok Amaçlı Karar Verme</a:t>
            </a:r>
            <a:br>
              <a:rPr lang="tr-TR" sz="3600" dirty="0">
                <a:solidFill>
                  <a:schemeClr val="bg1"/>
                </a:solidFill>
                <a:latin typeface="Californian FB" pitchFamily="18" charset="0"/>
              </a:rPr>
            </a:br>
            <a:r>
              <a:rPr lang="tr-TR" sz="3600" dirty="0">
                <a:solidFill>
                  <a:schemeClr val="bg1"/>
                </a:solidFill>
                <a:latin typeface="Californian FB" pitchFamily="18" charset="0"/>
              </a:rPr>
              <a:t>Ders  Notu </a:t>
            </a:r>
            <a:r>
              <a:rPr lang="en-US" sz="3600" dirty="0">
                <a:solidFill>
                  <a:schemeClr val="bg1"/>
                </a:solidFill>
                <a:latin typeface="Californian FB" pitchFamily="18" charset="0"/>
              </a:rPr>
              <a:t>7</a:t>
            </a:r>
            <a:endParaRPr lang="tr-TR" sz="3600" dirty="0">
              <a:solidFill>
                <a:schemeClr val="bg1"/>
              </a:solidFill>
              <a:latin typeface="Californian FB" pitchFamily="18" charset="0"/>
            </a:endParaRPr>
          </a:p>
        </p:txBody>
      </p:sp>
      <p:sp>
        <p:nvSpPr>
          <p:cNvPr id="3" name="2 Alt Başlık"/>
          <p:cNvSpPr>
            <a:spLocks noGrp="1"/>
          </p:cNvSpPr>
          <p:nvPr>
            <p:ph type="subTitle" idx="1"/>
          </p:nvPr>
        </p:nvSpPr>
        <p:spPr>
          <a:xfrm>
            <a:off x="1357290" y="3214686"/>
            <a:ext cx="6400800" cy="2950618"/>
          </a:xfrm>
        </p:spPr>
        <p:txBody>
          <a:bodyPr>
            <a:noAutofit/>
          </a:bodyPr>
          <a:lstStyle/>
          <a:p>
            <a:endParaRPr lang="tr-TR" sz="2000" b="1" dirty="0">
              <a:solidFill>
                <a:schemeClr val="tx1"/>
              </a:solidFill>
              <a:latin typeface="Californian FB" pitchFamily="18" charset="0"/>
            </a:endParaRPr>
          </a:p>
          <a:p>
            <a:r>
              <a:rPr lang="tr-TR" sz="2000" b="1" dirty="0">
                <a:solidFill>
                  <a:schemeClr val="tx1"/>
                </a:solidFill>
                <a:latin typeface="Californian FB" pitchFamily="18" charset="0"/>
              </a:rPr>
              <a:t>Endüstri Mühendisliği Bölümü, </a:t>
            </a:r>
          </a:p>
          <a:p>
            <a:r>
              <a:rPr lang="tr-TR" sz="2000" b="1" dirty="0">
                <a:solidFill>
                  <a:schemeClr val="tx1"/>
                </a:solidFill>
                <a:latin typeface="Californian FB" pitchFamily="18" charset="0"/>
              </a:rPr>
              <a:t>Yıldız Teknik Üniversitesi, İstanbul</a:t>
            </a:r>
          </a:p>
          <a:p>
            <a:r>
              <a:rPr lang="tr-TR" sz="2000" b="1" dirty="0">
                <a:solidFill>
                  <a:schemeClr val="tx1"/>
                </a:solidFill>
                <a:latin typeface="Californian FB" pitchFamily="18" charset="0"/>
              </a:rPr>
              <a:t>HEDEF PROGRAMLAMA</a:t>
            </a:r>
          </a:p>
          <a:p>
            <a:r>
              <a:rPr lang="tr-TR" sz="2000" b="1" dirty="0">
                <a:solidFill>
                  <a:schemeClr val="tx1"/>
                </a:solidFill>
                <a:latin typeface="Californian FB" pitchFamily="18" charset="0"/>
              </a:rPr>
              <a:t>SİMPLEKS</a:t>
            </a:r>
          </a:p>
          <a:p>
            <a:endParaRPr lang="tr-TR" sz="2000" b="1" dirty="0">
              <a:solidFill>
                <a:schemeClr val="tx1"/>
              </a:solidFill>
              <a:latin typeface="Californian FB" pitchFamily="18" charset="0"/>
            </a:endParaRPr>
          </a:p>
          <a:p>
            <a:endParaRPr lang="tr-TR" sz="2000" b="1" dirty="0">
              <a:solidFill>
                <a:schemeClr val="tx1"/>
              </a:solidFill>
              <a:latin typeface="Californian FB" pitchFamily="18" charset="0"/>
            </a:endParaRPr>
          </a:p>
          <a:p>
            <a:endParaRPr lang="tr-TR" sz="2000" dirty="0">
              <a:latin typeface="Californian FB" pitchFamily="18" charset="0"/>
            </a:endParaRPr>
          </a:p>
          <a:p>
            <a:endParaRPr lang="tr-TR" sz="2000" dirty="0">
              <a:latin typeface="Californian FB" pitchFamily="18" charset="0"/>
            </a:endParaRPr>
          </a:p>
        </p:txBody>
      </p:sp>
      <p:sp>
        <p:nvSpPr>
          <p:cNvPr id="4" name="3 Dikdörtgen"/>
          <p:cNvSpPr/>
          <p:nvPr/>
        </p:nvSpPr>
        <p:spPr>
          <a:xfrm>
            <a:off x="0" y="-24"/>
            <a:ext cx="9144000"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5 Dikdörtgen"/>
          <p:cNvSpPr/>
          <p:nvPr/>
        </p:nvSpPr>
        <p:spPr>
          <a:xfrm>
            <a:off x="-1588" y="6561384"/>
            <a:ext cx="9144000"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600" dirty="0">
              <a:latin typeface="Californian FB"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Doğrusal Programlama</a:t>
            </a:r>
          </a:p>
        </p:txBody>
      </p:sp>
      <mc:AlternateContent xmlns:mc="http://schemas.openxmlformats.org/markup-compatibility/2006" xmlns:a14="http://schemas.microsoft.com/office/drawing/2010/main">
        <mc:Choice Requires="a14">
          <p:sp>
            <p:nvSpPr>
              <p:cNvPr id="11" name="Content Placeholder 10"/>
              <p:cNvSpPr>
                <a:spLocks noGrp="1"/>
              </p:cNvSpPr>
              <p:nvPr>
                <p:ph idx="1"/>
              </p:nvPr>
            </p:nvSpPr>
            <p:spPr>
              <a:xfrm>
                <a:off x="251520" y="1484784"/>
                <a:ext cx="8229600" cy="4709119"/>
              </a:xfrm>
            </p:spPr>
            <p:txBody>
              <a:bodyPr>
                <a:normAutofit fontScale="70000" lnSpcReduction="20000"/>
              </a:bodyPr>
              <a:lstStyle/>
              <a:p>
                <a:pPr marL="360000" indent="0">
                  <a:lnSpc>
                    <a:spcPct val="120000"/>
                  </a:lnSpc>
                  <a:spcBef>
                    <a:spcPts val="600"/>
                  </a:spcBef>
                  <a:spcAft>
                    <a:spcPts val="600"/>
                  </a:spcAft>
                  <a:buNone/>
                </a:pPr>
                <a:r>
                  <a:rPr lang="tr-TR" dirty="0">
                    <a:latin typeface="Book Antiqua" panose="02040602050305030304" pitchFamily="18" charset="0"/>
                  </a:rPr>
                  <a:t>Doğrusal Programlama problemi, bir amacı </a:t>
                </a:r>
                <a:r>
                  <a:rPr lang="tr-TR" dirty="0" err="1">
                    <a:latin typeface="Book Antiqua" panose="02040602050305030304" pitchFamily="18" charset="0"/>
                  </a:rPr>
                  <a:t>enbüyüklemek</a:t>
                </a:r>
                <a:r>
                  <a:rPr lang="tr-TR" dirty="0">
                    <a:latin typeface="Book Antiqua" panose="02040602050305030304" pitchFamily="18" charset="0"/>
                  </a:rPr>
                  <a:t>/</a:t>
                </a:r>
                <a:r>
                  <a:rPr lang="tr-TR" dirty="0" err="1">
                    <a:latin typeface="Book Antiqua" panose="02040602050305030304" pitchFamily="18" charset="0"/>
                  </a:rPr>
                  <a:t>enküçüklemek</a:t>
                </a:r>
                <a:r>
                  <a:rPr lang="tr-TR" dirty="0">
                    <a:latin typeface="Book Antiqua" panose="02040602050305030304" pitchFamily="18" charset="0"/>
                  </a:rPr>
                  <a:t> üzere,</a:t>
                </a:r>
              </a:p>
              <a:p>
                <a:pPr marL="817200" indent="-457200">
                  <a:lnSpc>
                    <a:spcPct val="120000"/>
                  </a:lnSpc>
                  <a:spcBef>
                    <a:spcPts val="600"/>
                  </a:spcBef>
                  <a:spcAft>
                    <a:spcPts val="600"/>
                  </a:spcAft>
                </a:pPr>
                <a:r>
                  <a:rPr lang="tr-TR" dirty="0">
                    <a:latin typeface="Book Antiqua" panose="02040602050305030304" pitchFamily="18" charset="0"/>
                  </a:rPr>
                  <a:t>Amaç fonksiyonunun karar değişkenlerin bir doğrusal kombinasyonu ile verildiği</a:t>
                </a:r>
              </a:p>
              <a:p>
                <a:pPr marL="360000" indent="0">
                  <a:lnSpc>
                    <a:spcPct val="120000"/>
                  </a:lnSpc>
                  <a:spcBef>
                    <a:spcPts val="600"/>
                  </a:spcBef>
                  <a:spcAft>
                    <a:spcPts val="600"/>
                  </a:spcAft>
                  <a:buNone/>
                </a:pPr>
                <a14:m>
                  <m:oMathPara xmlns:m="http://schemas.openxmlformats.org/officeDocument/2006/math">
                    <m:oMathParaPr>
                      <m:jc m:val="centerGroup"/>
                    </m:oMathParaPr>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𝑐</m:t>
                          </m:r>
                        </m:e>
                        <m:sub>
                          <m:r>
                            <a:rPr lang="tr-TR" b="0" i="1" smtClean="0">
                              <a:latin typeface="Cambria Math" panose="02040503050406030204" pitchFamily="18" charset="0"/>
                            </a:rPr>
                            <m:t>1</m:t>
                          </m:r>
                        </m:sub>
                      </m:sSub>
                      <m:sSub>
                        <m:sSubPr>
                          <m:ctrlPr>
                            <a:rPr lang="tr-TR" b="0" i="1" smtClean="0">
                              <a:latin typeface="Cambria Math" panose="02040503050406030204" pitchFamily="18" charset="0"/>
                            </a:rPr>
                          </m:ctrlPr>
                        </m:sSubPr>
                        <m:e>
                          <m:r>
                            <a:rPr lang="tr-TR" b="0" i="1" smtClean="0">
                              <a:latin typeface="Cambria Math" panose="02040503050406030204" pitchFamily="18" charset="0"/>
                            </a:rPr>
                            <m:t>𝑥</m:t>
                          </m:r>
                        </m:e>
                        <m:sub>
                          <m:r>
                            <a:rPr lang="tr-TR" b="0" i="1" smtClean="0">
                              <a:latin typeface="Cambria Math" panose="02040503050406030204" pitchFamily="18" charset="0"/>
                            </a:rPr>
                            <m:t>1</m:t>
                          </m:r>
                        </m:sub>
                      </m:sSub>
                      <m:r>
                        <a:rPr lang="tr-TR" b="0" i="1" smtClean="0">
                          <a:latin typeface="Cambria Math" panose="02040503050406030204" pitchFamily="18" charset="0"/>
                        </a:rPr>
                        <m:t>+</m:t>
                      </m:r>
                      <m:sSub>
                        <m:sSubPr>
                          <m:ctrlPr>
                            <a:rPr lang="tr-TR" i="1">
                              <a:latin typeface="Cambria Math" panose="02040503050406030204" pitchFamily="18" charset="0"/>
                            </a:rPr>
                          </m:ctrlPr>
                        </m:sSubPr>
                        <m:e>
                          <m:r>
                            <a:rPr lang="tr-TR" i="1">
                              <a:latin typeface="Cambria Math" panose="02040503050406030204" pitchFamily="18" charset="0"/>
                            </a:rPr>
                            <m:t>𝑐</m:t>
                          </m:r>
                        </m:e>
                        <m:sub>
                          <m:r>
                            <a:rPr lang="tr-TR" b="0" i="1" smtClean="0">
                              <a:latin typeface="Cambria Math" panose="02040503050406030204" pitchFamily="18" charset="0"/>
                            </a:rPr>
                            <m:t>2</m:t>
                          </m:r>
                        </m:sub>
                      </m:sSub>
                      <m:sSub>
                        <m:sSubPr>
                          <m:ctrlPr>
                            <a:rPr lang="tr-TR" i="1">
                              <a:latin typeface="Cambria Math" panose="02040503050406030204" pitchFamily="18" charset="0"/>
                            </a:rPr>
                          </m:ctrlPr>
                        </m:sSubPr>
                        <m:e>
                          <m:r>
                            <a:rPr lang="tr-TR" i="1">
                              <a:latin typeface="Cambria Math" panose="02040503050406030204" pitchFamily="18" charset="0"/>
                            </a:rPr>
                            <m:t>𝑥</m:t>
                          </m:r>
                        </m:e>
                        <m:sub>
                          <m:r>
                            <a:rPr lang="tr-TR" b="0" i="1" smtClean="0">
                              <a:latin typeface="Cambria Math" panose="02040503050406030204" pitchFamily="18" charset="0"/>
                            </a:rPr>
                            <m:t>2</m:t>
                          </m:r>
                        </m:sub>
                      </m:sSub>
                      <m:r>
                        <a:rPr lang="tr-TR" b="0" i="1" smtClean="0">
                          <a:latin typeface="Cambria Math" panose="02040503050406030204" pitchFamily="18" charset="0"/>
                        </a:rPr>
                        <m:t>+…+</m:t>
                      </m:r>
                      <m:sSub>
                        <m:sSubPr>
                          <m:ctrlPr>
                            <a:rPr lang="tr-TR" i="1">
                              <a:latin typeface="Cambria Math" panose="02040503050406030204" pitchFamily="18" charset="0"/>
                            </a:rPr>
                          </m:ctrlPr>
                        </m:sSubPr>
                        <m:e>
                          <m:r>
                            <a:rPr lang="tr-TR" i="1">
                              <a:latin typeface="Cambria Math" panose="02040503050406030204" pitchFamily="18" charset="0"/>
                            </a:rPr>
                            <m:t>𝑐</m:t>
                          </m:r>
                        </m:e>
                        <m:sub>
                          <m:r>
                            <a:rPr lang="tr-TR" b="0" i="1" smtClean="0">
                              <a:latin typeface="Cambria Math" panose="02040503050406030204" pitchFamily="18" charset="0"/>
                            </a:rPr>
                            <m:t>𝑛</m:t>
                          </m:r>
                        </m:sub>
                      </m:sSub>
                      <m:sSub>
                        <m:sSubPr>
                          <m:ctrlPr>
                            <a:rPr lang="tr-TR" i="1">
                              <a:latin typeface="Cambria Math" panose="02040503050406030204" pitchFamily="18" charset="0"/>
                            </a:rPr>
                          </m:ctrlPr>
                        </m:sSubPr>
                        <m:e>
                          <m:r>
                            <a:rPr lang="tr-TR" i="1">
                              <a:latin typeface="Cambria Math" panose="02040503050406030204" pitchFamily="18" charset="0"/>
                            </a:rPr>
                            <m:t>𝑥</m:t>
                          </m:r>
                        </m:e>
                        <m:sub>
                          <m:r>
                            <a:rPr lang="tr-TR" b="0" i="1" smtClean="0">
                              <a:latin typeface="Cambria Math" panose="02040503050406030204" pitchFamily="18" charset="0"/>
                            </a:rPr>
                            <m:t>𝑛</m:t>
                          </m:r>
                        </m:sub>
                      </m:sSub>
                    </m:oMath>
                  </m:oMathPara>
                </a14:m>
                <a:endParaRPr lang="tr-TR" dirty="0">
                  <a:latin typeface="Book Antiqua" panose="02040602050305030304" pitchFamily="18" charset="0"/>
                </a:endParaRPr>
              </a:p>
              <a:p>
                <a:pPr marL="817200" indent="-457200">
                  <a:lnSpc>
                    <a:spcPct val="120000"/>
                  </a:lnSpc>
                  <a:spcBef>
                    <a:spcPts val="600"/>
                  </a:spcBef>
                  <a:spcAft>
                    <a:spcPts val="600"/>
                  </a:spcAft>
                </a:pPr>
                <a:r>
                  <a:rPr lang="tr-TR" dirty="0">
                    <a:latin typeface="Book Antiqua" panose="02040602050305030304" pitchFamily="18" charset="0"/>
                  </a:rPr>
                  <a:t>Her bir </a:t>
                </a:r>
                <a:r>
                  <a:rPr lang="tr-TR" dirty="0" err="1">
                    <a:latin typeface="Book Antiqua" panose="02040602050305030304" pitchFamily="18" charset="0"/>
                  </a:rPr>
                  <a:t>kısıtın</a:t>
                </a:r>
                <a:r>
                  <a:rPr lang="tr-TR" dirty="0">
                    <a:latin typeface="Book Antiqua" panose="02040602050305030304" pitchFamily="18" charset="0"/>
                  </a:rPr>
                  <a:t> doğrusal bir (zayıf) eşitsizlik veya eşitlik olarak verildiği </a:t>
                </a:r>
              </a:p>
              <a:p>
                <a:pPr marL="360000" indent="0">
                  <a:lnSpc>
                    <a:spcPct val="120000"/>
                  </a:lnSpc>
                  <a:spcBef>
                    <a:spcPts val="600"/>
                  </a:spcBef>
                  <a:spcAft>
                    <a:spcPts val="600"/>
                  </a:spcAft>
                  <a:buNone/>
                </a:pPr>
                <a14:m>
                  <m:oMathPara xmlns:m="http://schemas.openxmlformats.org/officeDocument/2006/math">
                    <m:oMathParaPr>
                      <m:jc m:val="centerGroup"/>
                    </m:oMathParaPr>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𝑎</m:t>
                          </m:r>
                        </m:e>
                        <m:sub>
                          <m:r>
                            <a:rPr lang="tr-TR" b="0" i="1" smtClean="0">
                              <a:latin typeface="Cambria Math" panose="02040503050406030204" pitchFamily="18" charset="0"/>
                            </a:rPr>
                            <m:t>1</m:t>
                          </m:r>
                        </m:sub>
                      </m:sSub>
                      <m:sSub>
                        <m:sSubPr>
                          <m:ctrlPr>
                            <a:rPr lang="tr-TR" i="1">
                              <a:latin typeface="Cambria Math" panose="02040503050406030204" pitchFamily="18" charset="0"/>
                            </a:rPr>
                          </m:ctrlPr>
                        </m:sSubPr>
                        <m:e>
                          <m:r>
                            <a:rPr lang="tr-TR" i="1">
                              <a:latin typeface="Cambria Math" panose="02040503050406030204" pitchFamily="18" charset="0"/>
                            </a:rPr>
                            <m:t>𝑥</m:t>
                          </m:r>
                        </m:e>
                        <m:sub>
                          <m:r>
                            <a:rPr lang="tr-TR" i="1">
                              <a:latin typeface="Cambria Math" panose="02040503050406030204" pitchFamily="18" charset="0"/>
                            </a:rPr>
                            <m:t>1</m:t>
                          </m:r>
                        </m:sub>
                      </m:sSub>
                      <m:r>
                        <a:rPr lang="tr-TR" i="1">
                          <a:latin typeface="Cambria Math" panose="02040503050406030204" pitchFamily="18" charset="0"/>
                        </a:rPr>
                        <m:t>+</m:t>
                      </m:r>
                      <m:sSub>
                        <m:sSubPr>
                          <m:ctrlPr>
                            <a:rPr lang="tr-TR" i="1">
                              <a:latin typeface="Cambria Math" panose="02040503050406030204" pitchFamily="18" charset="0"/>
                            </a:rPr>
                          </m:ctrlPr>
                        </m:sSubPr>
                        <m:e>
                          <m:r>
                            <a:rPr lang="tr-TR" b="0" i="1" smtClean="0">
                              <a:latin typeface="Cambria Math" panose="02040503050406030204" pitchFamily="18" charset="0"/>
                            </a:rPr>
                            <m:t>𝑎</m:t>
                          </m:r>
                        </m:e>
                        <m:sub>
                          <m:r>
                            <a:rPr lang="tr-TR" i="1">
                              <a:latin typeface="Cambria Math" panose="02040503050406030204" pitchFamily="18" charset="0"/>
                            </a:rPr>
                            <m:t>2</m:t>
                          </m:r>
                        </m:sub>
                      </m:sSub>
                      <m:sSub>
                        <m:sSubPr>
                          <m:ctrlPr>
                            <a:rPr lang="tr-TR" i="1">
                              <a:latin typeface="Cambria Math" panose="02040503050406030204" pitchFamily="18" charset="0"/>
                            </a:rPr>
                          </m:ctrlPr>
                        </m:sSubPr>
                        <m:e>
                          <m:r>
                            <a:rPr lang="tr-TR" i="1">
                              <a:latin typeface="Cambria Math" panose="02040503050406030204" pitchFamily="18" charset="0"/>
                            </a:rPr>
                            <m:t>𝑥</m:t>
                          </m:r>
                        </m:e>
                        <m:sub>
                          <m:r>
                            <a:rPr lang="tr-TR" i="1">
                              <a:latin typeface="Cambria Math" panose="02040503050406030204" pitchFamily="18" charset="0"/>
                            </a:rPr>
                            <m:t>2</m:t>
                          </m:r>
                        </m:sub>
                      </m:sSub>
                      <m:r>
                        <a:rPr lang="tr-TR" i="1">
                          <a:latin typeface="Cambria Math" panose="02040503050406030204" pitchFamily="18" charset="0"/>
                        </a:rPr>
                        <m:t>+…+</m:t>
                      </m:r>
                      <m:sSub>
                        <m:sSubPr>
                          <m:ctrlPr>
                            <a:rPr lang="tr-TR" i="1">
                              <a:latin typeface="Cambria Math" panose="02040503050406030204" pitchFamily="18" charset="0"/>
                            </a:rPr>
                          </m:ctrlPr>
                        </m:sSubPr>
                        <m:e>
                          <m:r>
                            <a:rPr lang="tr-TR" b="0" i="1" smtClean="0">
                              <a:latin typeface="Cambria Math" panose="02040503050406030204" pitchFamily="18" charset="0"/>
                            </a:rPr>
                            <m:t>𝑎</m:t>
                          </m:r>
                        </m:e>
                        <m:sub>
                          <m:r>
                            <a:rPr lang="tr-TR" i="1">
                              <a:latin typeface="Cambria Math" panose="02040503050406030204" pitchFamily="18" charset="0"/>
                            </a:rPr>
                            <m:t>𝑛</m:t>
                          </m:r>
                        </m:sub>
                      </m:sSub>
                      <m:sSub>
                        <m:sSubPr>
                          <m:ctrlPr>
                            <a:rPr lang="tr-TR" i="1">
                              <a:latin typeface="Cambria Math" panose="02040503050406030204" pitchFamily="18" charset="0"/>
                            </a:rPr>
                          </m:ctrlPr>
                        </m:sSubPr>
                        <m:e>
                          <m:r>
                            <a:rPr lang="tr-TR" i="1">
                              <a:latin typeface="Cambria Math" panose="02040503050406030204" pitchFamily="18" charset="0"/>
                            </a:rPr>
                            <m:t>𝑥</m:t>
                          </m:r>
                        </m:e>
                        <m:sub>
                          <m:r>
                            <a:rPr lang="tr-TR" i="1">
                              <a:latin typeface="Cambria Math" panose="02040503050406030204" pitchFamily="18" charset="0"/>
                            </a:rPr>
                            <m:t>𝑛</m:t>
                          </m:r>
                        </m:sub>
                      </m:sSub>
                      <m:d>
                        <m:dPr>
                          <m:begChr m:val="{"/>
                          <m:endChr m:val="}"/>
                          <m:ctrlPr>
                            <a:rPr lang="tr-TR" i="1" smtClean="0">
                              <a:latin typeface="Cambria Math" panose="02040503050406030204" pitchFamily="18" charset="0"/>
                            </a:rPr>
                          </m:ctrlPr>
                        </m:dPr>
                        <m:e>
                          <m:m>
                            <m:mPr>
                              <m:mcs>
                                <m:mc>
                                  <m:mcPr>
                                    <m:count m:val="1"/>
                                    <m:mcJc m:val="center"/>
                                  </m:mcPr>
                                </m:mc>
                              </m:mcs>
                              <m:ctrlPr>
                                <a:rPr lang="tr-TR" i="1" smtClean="0">
                                  <a:latin typeface="Cambria Math" panose="02040503050406030204" pitchFamily="18" charset="0"/>
                                </a:rPr>
                              </m:ctrlPr>
                            </m:mPr>
                            <m:mr>
                              <m:e>
                                <m:r>
                                  <m:rPr>
                                    <m:brk m:alnAt="7"/>
                                  </m:rPr>
                                  <a:rPr lang="tr-TR" i="1" smtClean="0">
                                    <a:latin typeface="Cambria Math" panose="02040503050406030204" pitchFamily="18" charset="0"/>
                                    <a:ea typeface="Cambria Math" panose="02040503050406030204" pitchFamily="18" charset="0"/>
                                  </a:rPr>
                                  <m:t>≤</m:t>
                                </m:r>
                              </m:e>
                            </m:mr>
                            <m:mr>
                              <m:e>
                                <m:r>
                                  <a:rPr lang="tr-TR" i="1" smtClean="0">
                                    <a:latin typeface="Cambria Math" panose="02040503050406030204" pitchFamily="18" charset="0"/>
                                    <a:ea typeface="Cambria Math" panose="02040503050406030204" pitchFamily="18" charset="0"/>
                                  </a:rPr>
                                  <m:t>=</m:t>
                                </m:r>
                              </m:e>
                            </m:mr>
                            <m:mr>
                              <m:e>
                                <m:r>
                                  <a:rPr lang="tr-TR" i="1" smtClean="0">
                                    <a:latin typeface="Cambria Math" panose="02040503050406030204" pitchFamily="18" charset="0"/>
                                    <a:ea typeface="Cambria Math" panose="02040503050406030204" pitchFamily="18" charset="0"/>
                                  </a:rPr>
                                  <m:t>≥</m:t>
                                </m:r>
                              </m:e>
                            </m:mr>
                          </m:m>
                        </m:e>
                      </m:d>
                      <m:r>
                        <a:rPr lang="tr-TR" b="0" i="1" smtClean="0">
                          <a:latin typeface="Cambria Math" panose="02040503050406030204" pitchFamily="18" charset="0"/>
                        </a:rPr>
                        <m:t> </m:t>
                      </m:r>
                      <m:r>
                        <a:rPr lang="tr-TR" b="0" i="1" smtClean="0">
                          <a:latin typeface="Cambria Math" panose="02040503050406030204" pitchFamily="18" charset="0"/>
                        </a:rPr>
                        <m:t>𝑏</m:t>
                      </m:r>
                    </m:oMath>
                  </m:oMathPara>
                </a14:m>
                <a:endParaRPr lang="tr-TR" dirty="0">
                  <a:latin typeface="Book Antiqua" panose="02040602050305030304" pitchFamily="18" charset="0"/>
                </a:endParaRPr>
              </a:p>
              <a:p>
                <a:pPr marL="360000" indent="0">
                  <a:lnSpc>
                    <a:spcPct val="120000"/>
                  </a:lnSpc>
                  <a:spcBef>
                    <a:spcPts val="600"/>
                  </a:spcBef>
                  <a:spcAft>
                    <a:spcPts val="600"/>
                  </a:spcAft>
                  <a:buNone/>
                </a:pPr>
                <a:r>
                  <a:rPr lang="tr-TR" dirty="0">
                    <a:latin typeface="Book Antiqua" panose="02040602050305030304" pitchFamily="18" charset="0"/>
                  </a:rPr>
                  <a:t>bir optimizasyon problemidir.</a:t>
                </a:r>
              </a:p>
              <a:p>
                <a:pPr marL="360000" indent="0">
                  <a:lnSpc>
                    <a:spcPct val="120000"/>
                  </a:lnSpc>
                  <a:spcBef>
                    <a:spcPts val="600"/>
                  </a:spcBef>
                  <a:spcAft>
                    <a:spcPts val="600"/>
                  </a:spcAft>
                  <a:buNone/>
                </a:pPr>
                <a:endParaRPr lang="tr-TR" dirty="0">
                  <a:latin typeface="Book Antiqua" panose="02040602050305030304" pitchFamily="18" charset="0"/>
                </a:endParaRPr>
              </a:p>
            </p:txBody>
          </p:sp>
        </mc:Choice>
        <mc:Fallback xmlns="">
          <p:sp>
            <p:nvSpPr>
              <p:cNvPr id="11" name="Content Placeholder 10"/>
              <p:cNvSpPr>
                <a:spLocks noGrp="1" noRot="1" noChangeAspect="1" noMove="1" noResize="1" noEditPoints="1" noAdjustHandles="1" noChangeArrowheads="1" noChangeShapeType="1" noTextEdit="1"/>
              </p:cNvSpPr>
              <p:nvPr>
                <p:ph idx="1"/>
              </p:nvPr>
            </p:nvSpPr>
            <p:spPr>
              <a:xfrm>
                <a:off x="251520" y="1484784"/>
                <a:ext cx="8229600" cy="4709119"/>
              </a:xfrm>
              <a:blipFill>
                <a:blip r:embed="rId3"/>
                <a:stretch>
                  <a:fillRect t="-806"/>
                </a:stretch>
              </a:blipFill>
            </p:spPr>
            <p:txBody>
              <a:bodyPr/>
              <a:lstStyle/>
              <a:p>
                <a:r>
                  <a:rPr lang="en-US">
                    <a:noFill/>
                  </a:rPr>
                  <a:t> </a:t>
                </a:r>
              </a:p>
            </p:txBody>
          </p:sp>
        </mc:Fallback>
      </mc:AlternateContent>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41759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Doğrusal Programlama Varsayımları</a:t>
            </a:r>
          </a:p>
        </p:txBody>
      </p:sp>
      <p:sp>
        <p:nvSpPr>
          <p:cNvPr id="11" name="Content Placeholder 10"/>
          <p:cNvSpPr>
            <a:spLocks noGrp="1"/>
          </p:cNvSpPr>
          <p:nvPr>
            <p:ph idx="1"/>
          </p:nvPr>
        </p:nvSpPr>
        <p:spPr>
          <a:xfrm>
            <a:off x="251520" y="1484784"/>
            <a:ext cx="8229600" cy="4709119"/>
          </a:xfrm>
        </p:spPr>
        <p:txBody>
          <a:bodyPr>
            <a:normAutofit fontScale="70000" lnSpcReduction="20000"/>
          </a:bodyPr>
          <a:lstStyle/>
          <a:p>
            <a:pPr marL="817200" indent="-457200">
              <a:lnSpc>
                <a:spcPct val="120000"/>
              </a:lnSpc>
              <a:spcBef>
                <a:spcPts val="600"/>
              </a:spcBef>
              <a:spcAft>
                <a:spcPts val="600"/>
              </a:spcAft>
            </a:pPr>
            <a:r>
              <a:rPr lang="tr-TR" b="1" dirty="0">
                <a:latin typeface="Book Antiqua" pitchFamily="18" charset="0"/>
              </a:rPr>
              <a:t>Belirlilik Varsayımı: </a:t>
            </a:r>
            <a:r>
              <a:rPr lang="tr-TR" dirty="0">
                <a:latin typeface="Book Antiqua" pitchFamily="18" charset="0"/>
              </a:rPr>
              <a:t>Bir DP modelinde yer alan parametrelerin bilindiği ve değişmediği kabul edilir. Yani, birim başına kar ya da maliyetlerin (</a:t>
            </a:r>
            <a:r>
              <a:rPr lang="tr-TR" dirty="0" err="1">
                <a:latin typeface="Book Antiqua" pitchFamily="18" charset="0"/>
              </a:rPr>
              <a:t>cj</a:t>
            </a:r>
            <a:r>
              <a:rPr lang="tr-TR" dirty="0">
                <a:latin typeface="Book Antiqua" pitchFamily="18" charset="0"/>
              </a:rPr>
              <a:t>), her faaliyet için gerekli olan kaynak miktarlarının (</a:t>
            </a:r>
            <a:r>
              <a:rPr lang="tr-TR" dirty="0" err="1">
                <a:latin typeface="Book Antiqua" pitchFamily="18" charset="0"/>
              </a:rPr>
              <a:t>aij</a:t>
            </a:r>
            <a:r>
              <a:rPr lang="tr-TR" dirty="0">
                <a:latin typeface="Book Antiqua" pitchFamily="18" charset="0"/>
              </a:rPr>
              <a:t>) ve mevcut kaynak miktarlarının (</a:t>
            </a:r>
            <a:r>
              <a:rPr lang="tr-TR" dirty="0" err="1">
                <a:latin typeface="Book Antiqua" pitchFamily="18" charset="0"/>
              </a:rPr>
              <a:t>bi</a:t>
            </a:r>
            <a:r>
              <a:rPr lang="tr-TR" dirty="0">
                <a:latin typeface="Book Antiqua" pitchFamily="18" charset="0"/>
              </a:rPr>
              <a:t>) sabit olduğu varsayılır. Bu varsayımın kabul edilmesiyle DP problemlerinin çözümü kolaylaşmaktadır. Ancak, uygulamada bu parametrelerin sık sık değişme eğiliminde olması, DP'nin pratik faydasını azaltmaktadır. Ancak, problemin optimum çözümü elde edildikten sonra duyarlılık analizi başlığı altında parametrelerdeki değişmelerin etkileri incelenerek DP’ye dinamik bir yapı kazandırılabilir. </a:t>
            </a:r>
          </a:p>
          <a:p>
            <a:pPr marL="360000" indent="0">
              <a:lnSpc>
                <a:spcPct val="120000"/>
              </a:lnSpc>
              <a:spcBef>
                <a:spcPts val="600"/>
              </a:spcBef>
              <a:spcAft>
                <a:spcPts val="600"/>
              </a:spcAft>
              <a:buNone/>
            </a:pPr>
            <a:endParaRPr lang="tr-TR"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3</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404189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Doğrusal Programlama Varsayımları</a:t>
            </a:r>
          </a:p>
        </p:txBody>
      </p:sp>
      <p:sp>
        <p:nvSpPr>
          <p:cNvPr id="11" name="Content Placeholder 10"/>
          <p:cNvSpPr>
            <a:spLocks noGrp="1"/>
          </p:cNvSpPr>
          <p:nvPr>
            <p:ph idx="1"/>
          </p:nvPr>
        </p:nvSpPr>
        <p:spPr>
          <a:xfrm>
            <a:off x="251520" y="1484784"/>
            <a:ext cx="8229600" cy="4709119"/>
          </a:xfrm>
        </p:spPr>
        <p:txBody>
          <a:bodyPr>
            <a:normAutofit/>
          </a:bodyPr>
          <a:lstStyle/>
          <a:p>
            <a:pPr marL="817200" indent="-457200">
              <a:lnSpc>
                <a:spcPct val="120000"/>
              </a:lnSpc>
              <a:spcBef>
                <a:spcPts val="600"/>
              </a:spcBef>
              <a:spcAft>
                <a:spcPts val="600"/>
              </a:spcAft>
            </a:pPr>
            <a:r>
              <a:rPr lang="tr-TR" sz="2200" b="1" dirty="0">
                <a:latin typeface="Book Antiqua" panose="02040602050305030304" pitchFamily="18" charset="0"/>
              </a:rPr>
              <a:t>Bölünebilirlik Varsayımı: </a:t>
            </a:r>
            <a:r>
              <a:rPr lang="tr-TR" sz="2200" dirty="0">
                <a:latin typeface="Book Antiqua" panose="02040602050305030304" pitchFamily="18" charset="0"/>
              </a:rPr>
              <a:t>Belirlilik varsayımı ile karar değişkenlerinin sürekli değerler alabileceği kabul edilir.</a:t>
            </a:r>
          </a:p>
          <a:p>
            <a:pPr marL="817200" indent="-457200">
              <a:lnSpc>
                <a:spcPct val="120000"/>
              </a:lnSpc>
              <a:spcBef>
                <a:spcPts val="600"/>
              </a:spcBef>
              <a:spcAft>
                <a:spcPts val="600"/>
              </a:spcAft>
            </a:pPr>
            <a:r>
              <a:rPr lang="tr-TR" sz="2200" b="1" dirty="0" err="1">
                <a:latin typeface="Book Antiqua" panose="02040602050305030304" pitchFamily="18" charset="0"/>
              </a:rPr>
              <a:t>Toplanabilirlik</a:t>
            </a:r>
            <a:r>
              <a:rPr lang="tr-TR" sz="2200" b="1" dirty="0">
                <a:latin typeface="Book Antiqua" panose="02040602050305030304" pitchFamily="18" charset="0"/>
              </a:rPr>
              <a:t> Varsayımı: </a:t>
            </a:r>
            <a:r>
              <a:rPr lang="tr-TR" sz="2200" dirty="0">
                <a:latin typeface="Book Antiqua" panose="02040602050305030304" pitchFamily="18" charset="0"/>
              </a:rPr>
              <a:t>Karar değişkenlerinin katkıları birbirinden bağımsız olup, amaç fonksiyonunun ve kısıt denklemlerinin değerlerine yapılan toplam katkı, her bir katkının ayrı ayrı toplanması ile elde edilir.</a:t>
            </a:r>
          </a:p>
          <a:p>
            <a:pPr marL="817200" indent="-457200">
              <a:lnSpc>
                <a:spcPct val="120000"/>
              </a:lnSpc>
              <a:spcBef>
                <a:spcPts val="600"/>
              </a:spcBef>
              <a:spcAft>
                <a:spcPts val="600"/>
              </a:spcAft>
            </a:pPr>
            <a:r>
              <a:rPr lang="tr-TR" sz="2200" b="1" dirty="0" err="1">
                <a:latin typeface="Book Antiqua" panose="02040602050305030304" pitchFamily="18" charset="0"/>
              </a:rPr>
              <a:t>Orantısallık</a:t>
            </a:r>
            <a:r>
              <a:rPr lang="tr-TR" sz="2200" b="1" dirty="0">
                <a:latin typeface="Book Antiqua" panose="02040602050305030304" pitchFamily="18" charset="0"/>
              </a:rPr>
              <a:t> Varsayımı:</a:t>
            </a:r>
            <a:r>
              <a:rPr lang="tr-TR" sz="2200" dirty="0">
                <a:latin typeface="Book Antiqua" panose="02040602050305030304" pitchFamily="18" charset="0"/>
              </a:rPr>
              <a:t> Her bir karar değişkeninin amaç̧ fonksiyonuna ve kısıt denklemlerinin sol tarafına yapacağı katkı karar değişkeninin değeri ile doğru orantılıdır. </a:t>
            </a:r>
          </a:p>
          <a:p>
            <a:pPr marL="817200" indent="-457200">
              <a:lnSpc>
                <a:spcPct val="120000"/>
              </a:lnSpc>
              <a:spcBef>
                <a:spcPts val="600"/>
              </a:spcBef>
              <a:spcAft>
                <a:spcPts val="600"/>
              </a:spcAft>
            </a:pPr>
            <a:endParaRPr lang="tr-TR" sz="2200" dirty="0">
              <a:latin typeface="Book Antiqua" panose="02040602050305030304" pitchFamily="18" charset="0"/>
            </a:endParaRPr>
          </a:p>
          <a:p>
            <a:pPr marL="360000" indent="0">
              <a:lnSpc>
                <a:spcPct val="120000"/>
              </a:lnSpc>
              <a:spcBef>
                <a:spcPts val="600"/>
              </a:spcBef>
              <a:spcAft>
                <a:spcPts val="600"/>
              </a:spcAft>
              <a:buNone/>
            </a:pPr>
            <a:endParaRPr lang="tr-TR" sz="2200" dirty="0">
              <a:latin typeface="Book Antiqua" panose="02040602050305030304"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4</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1434147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Çıkarımlar</a:t>
            </a:r>
          </a:p>
        </p:txBody>
      </p:sp>
      <p:sp>
        <p:nvSpPr>
          <p:cNvPr id="11" name="Content Placeholder 10"/>
          <p:cNvSpPr>
            <a:spLocks noGrp="1"/>
          </p:cNvSpPr>
          <p:nvPr>
            <p:ph idx="1"/>
          </p:nvPr>
        </p:nvSpPr>
        <p:spPr>
          <a:xfrm>
            <a:off x="251520" y="1484784"/>
            <a:ext cx="8229600" cy="4709119"/>
          </a:xfrm>
        </p:spPr>
        <p:txBody>
          <a:bodyPr>
            <a:normAutofit fontScale="92500" lnSpcReduction="10000"/>
          </a:bodyPr>
          <a:lstStyle/>
          <a:p>
            <a:pPr marL="360000" indent="0">
              <a:lnSpc>
                <a:spcPct val="120000"/>
              </a:lnSpc>
              <a:spcBef>
                <a:spcPts val="600"/>
              </a:spcBef>
              <a:spcAft>
                <a:spcPts val="600"/>
              </a:spcAft>
              <a:buNone/>
            </a:pPr>
            <a:r>
              <a:rPr lang="tr-TR" sz="2200" b="1" dirty="0">
                <a:latin typeface="Book Antiqua" panose="02040602050305030304" pitchFamily="18" charset="0"/>
              </a:rPr>
              <a:t>Bir doğrusal programlama problemi </a:t>
            </a:r>
          </a:p>
          <a:p>
            <a:pPr marL="817200" indent="-457200">
              <a:lnSpc>
                <a:spcPct val="120000"/>
              </a:lnSpc>
              <a:spcBef>
                <a:spcPts val="600"/>
              </a:spcBef>
              <a:spcAft>
                <a:spcPts val="600"/>
              </a:spcAft>
            </a:pPr>
            <a:r>
              <a:rPr lang="tr-TR" sz="2200" dirty="0">
                <a:latin typeface="Book Antiqua" panose="02040602050305030304" pitchFamily="18" charset="0"/>
              </a:rPr>
              <a:t>Belirlilik (</a:t>
            </a:r>
            <a:r>
              <a:rPr lang="tr-TR" sz="2200" dirty="0" err="1">
                <a:latin typeface="Book Antiqua" panose="02040602050305030304" pitchFamily="18" charset="0"/>
              </a:rPr>
              <a:t>Certainity</a:t>
            </a:r>
            <a:r>
              <a:rPr lang="tr-TR" sz="2200" dirty="0">
                <a:latin typeface="Book Antiqua" panose="02040602050305030304" pitchFamily="18" charset="0"/>
              </a:rPr>
              <a:t>) </a:t>
            </a:r>
          </a:p>
          <a:p>
            <a:pPr marL="817200" indent="-457200">
              <a:lnSpc>
                <a:spcPct val="120000"/>
              </a:lnSpc>
              <a:spcBef>
                <a:spcPts val="600"/>
              </a:spcBef>
              <a:spcAft>
                <a:spcPts val="600"/>
              </a:spcAft>
            </a:pPr>
            <a:r>
              <a:rPr lang="tr-TR" sz="2200" dirty="0">
                <a:latin typeface="Book Antiqua" panose="02040602050305030304" pitchFamily="18" charset="0"/>
              </a:rPr>
              <a:t>Bölünebilirlik (</a:t>
            </a:r>
            <a:r>
              <a:rPr lang="tr-TR" sz="2200" dirty="0" err="1">
                <a:latin typeface="Book Antiqua" panose="02040602050305030304" pitchFamily="18" charset="0"/>
              </a:rPr>
              <a:t>Divisibility</a:t>
            </a:r>
            <a:r>
              <a:rPr lang="tr-TR" sz="2200" dirty="0">
                <a:latin typeface="Book Antiqua" panose="02040602050305030304" pitchFamily="18" charset="0"/>
              </a:rPr>
              <a:t>) </a:t>
            </a:r>
          </a:p>
          <a:p>
            <a:pPr marL="817200" indent="-457200">
              <a:lnSpc>
                <a:spcPct val="120000"/>
              </a:lnSpc>
              <a:spcBef>
                <a:spcPts val="600"/>
              </a:spcBef>
              <a:spcAft>
                <a:spcPts val="600"/>
              </a:spcAft>
            </a:pPr>
            <a:r>
              <a:rPr lang="tr-TR" sz="2200" dirty="0" err="1">
                <a:latin typeface="Book Antiqua" panose="02040602050305030304" pitchFamily="18" charset="0"/>
              </a:rPr>
              <a:t>Toplanabilirlik</a:t>
            </a:r>
            <a:r>
              <a:rPr lang="tr-TR" sz="2200" dirty="0">
                <a:latin typeface="Book Antiqua" panose="02040602050305030304" pitchFamily="18" charset="0"/>
              </a:rPr>
              <a:t> (</a:t>
            </a:r>
            <a:r>
              <a:rPr lang="tr-TR" sz="2200" dirty="0" err="1">
                <a:latin typeface="Book Antiqua" panose="02040602050305030304" pitchFamily="18" charset="0"/>
              </a:rPr>
              <a:t>Additivity</a:t>
            </a:r>
            <a:r>
              <a:rPr lang="tr-TR" sz="2200" dirty="0">
                <a:latin typeface="Book Antiqua" panose="02040602050305030304" pitchFamily="18" charset="0"/>
              </a:rPr>
              <a:t>) </a:t>
            </a:r>
          </a:p>
          <a:p>
            <a:pPr marL="817200" indent="-457200">
              <a:lnSpc>
                <a:spcPct val="120000"/>
              </a:lnSpc>
              <a:spcBef>
                <a:spcPts val="600"/>
              </a:spcBef>
              <a:spcAft>
                <a:spcPts val="600"/>
              </a:spcAft>
            </a:pPr>
            <a:r>
              <a:rPr lang="tr-TR" sz="2200" dirty="0" err="1">
                <a:latin typeface="Book Antiqua" panose="02040602050305030304" pitchFamily="18" charset="0"/>
              </a:rPr>
              <a:t>Orantısallık</a:t>
            </a:r>
            <a:r>
              <a:rPr lang="tr-TR" sz="2200" dirty="0">
                <a:latin typeface="Book Antiqua" panose="02040602050305030304" pitchFamily="18" charset="0"/>
              </a:rPr>
              <a:t> (</a:t>
            </a:r>
            <a:r>
              <a:rPr lang="tr-TR" sz="2200" dirty="0" err="1">
                <a:latin typeface="Book Antiqua" panose="02040602050305030304" pitchFamily="18" charset="0"/>
              </a:rPr>
              <a:t>Proportionality</a:t>
            </a:r>
            <a:r>
              <a:rPr lang="tr-TR" sz="2200" dirty="0">
                <a:latin typeface="Book Antiqua" panose="02040602050305030304" pitchFamily="18" charset="0"/>
              </a:rPr>
              <a:t>)  varsayımlarının tamamını sağlar.</a:t>
            </a:r>
          </a:p>
          <a:p>
            <a:pPr marL="360000" indent="0">
              <a:lnSpc>
                <a:spcPct val="120000"/>
              </a:lnSpc>
              <a:spcBef>
                <a:spcPts val="600"/>
              </a:spcBef>
              <a:spcAft>
                <a:spcPts val="600"/>
              </a:spcAft>
              <a:buNone/>
            </a:pPr>
            <a:r>
              <a:rPr lang="tr-TR" sz="2200" dirty="0">
                <a:latin typeface="Book Antiqua" panose="02040602050305030304" pitchFamily="18" charset="0"/>
              </a:rPr>
              <a:t>Bir doğrusal programlama probleminde yalnızca bölünebilirlik varsayımını sağlanmıyor ve diğer tüm kalan tanımları mevcutsa, </a:t>
            </a:r>
            <a:r>
              <a:rPr lang="tr-TR" sz="2200" dirty="0" err="1">
                <a:latin typeface="Book Antiqua" panose="02040602050305030304" pitchFamily="18" charset="0"/>
              </a:rPr>
              <a:t>tamsayılı</a:t>
            </a:r>
            <a:r>
              <a:rPr lang="tr-TR" sz="2200" dirty="0">
                <a:latin typeface="Book Antiqua" panose="02040602050305030304" pitchFamily="18" charset="0"/>
              </a:rPr>
              <a:t> programlama problemi denir. </a:t>
            </a:r>
          </a:p>
          <a:p>
            <a:pPr marL="360000" indent="0">
              <a:lnSpc>
                <a:spcPct val="120000"/>
              </a:lnSpc>
              <a:spcBef>
                <a:spcPts val="600"/>
              </a:spcBef>
              <a:spcAft>
                <a:spcPts val="600"/>
              </a:spcAft>
              <a:buNone/>
            </a:pPr>
            <a:r>
              <a:rPr lang="tr-TR" sz="2200" dirty="0" err="1">
                <a:latin typeface="Book Antiqua" panose="02040602050305030304" pitchFamily="18" charset="0"/>
              </a:rPr>
              <a:t>Tamsayılı</a:t>
            </a:r>
            <a:r>
              <a:rPr lang="tr-TR" sz="2200" dirty="0">
                <a:latin typeface="Book Antiqua" panose="02040602050305030304" pitchFamily="18" charset="0"/>
              </a:rPr>
              <a:t> programlama problemindeki her bir çözüm doğrusal programlama formunda yine olurlu bir çözümdür.</a:t>
            </a:r>
          </a:p>
          <a:p>
            <a:pPr marL="360000" indent="0">
              <a:lnSpc>
                <a:spcPct val="120000"/>
              </a:lnSpc>
              <a:spcBef>
                <a:spcPts val="600"/>
              </a:spcBef>
              <a:spcAft>
                <a:spcPts val="600"/>
              </a:spcAft>
              <a:buNone/>
            </a:pPr>
            <a:endParaRPr lang="tr-TR" sz="2200" dirty="0">
              <a:latin typeface="Book Antiqua" panose="02040602050305030304"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5</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1808265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en-US" sz="3600" dirty="0">
                <a:latin typeface="Book Antiqua" pitchFamily="18" charset="0"/>
              </a:rPr>
              <a:t>LP _</a:t>
            </a:r>
            <a:r>
              <a:rPr lang="en-US" sz="3600" dirty="0" err="1">
                <a:latin typeface="Book Antiqua" pitchFamily="18" charset="0"/>
              </a:rPr>
              <a:t>Grafik</a:t>
            </a:r>
            <a:r>
              <a:rPr lang="en-US" sz="3600" dirty="0">
                <a:latin typeface="Book Antiqua" pitchFamily="18" charset="0"/>
              </a:rPr>
              <a:t> </a:t>
            </a:r>
            <a:r>
              <a:rPr lang="en-US" sz="3600" dirty="0" err="1">
                <a:latin typeface="Book Antiqua" pitchFamily="18" charset="0"/>
              </a:rPr>
              <a:t>Çözüm</a:t>
            </a:r>
            <a:endParaRPr lang="tr-TR" sz="36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6</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pic>
        <p:nvPicPr>
          <p:cNvPr id="1026" name="Picture 2">
            <a:extLst>
              <a:ext uri="{FF2B5EF4-FFF2-40B4-BE49-F238E27FC236}">
                <a16:creationId xmlns:a16="http://schemas.microsoft.com/office/drawing/2014/main" id="{C65DFB31-0031-4A43-8C27-71736B2714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1814422"/>
            <a:ext cx="5229225" cy="4352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52473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en-US" sz="3600" dirty="0">
                <a:latin typeface="Book Antiqua" pitchFamily="18" charset="0"/>
              </a:rPr>
              <a:t>Excel</a:t>
            </a:r>
            <a:endParaRPr lang="tr-TR" sz="36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7</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pic>
        <p:nvPicPr>
          <p:cNvPr id="1028" name="Picture 4">
            <a:extLst>
              <a:ext uri="{FF2B5EF4-FFF2-40B4-BE49-F238E27FC236}">
                <a16:creationId xmlns:a16="http://schemas.microsoft.com/office/drawing/2014/main" id="{263CBC9F-0CBB-4B76-A53C-7EE877D933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150" y="1822247"/>
            <a:ext cx="7505700" cy="4352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931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en-US" sz="3600" dirty="0">
                <a:latin typeface="Book Antiqua" pitchFamily="18" charset="0"/>
              </a:rPr>
              <a:t>AMPL</a:t>
            </a:r>
            <a:endParaRPr lang="tr-TR" sz="36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8</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pic>
        <p:nvPicPr>
          <p:cNvPr id="2050" name="Picture 2">
            <a:extLst>
              <a:ext uri="{FF2B5EF4-FFF2-40B4-BE49-F238E27FC236}">
                <a16:creationId xmlns:a16="http://schemas.microsoft.com/office/drawing/2014/main" id="{6A9E240C-C573-4E76-BBBB-6C01BD5F67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1646608"/>
            <a:ext cx="5191125" cy="4400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4094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en-US" sz="3600" dirty="0">
                <a:latin typeface="Book Antiqua" pitchFamily="18" charset="0"/>
              </a:rPr>
              <a:t>AMPL</a:t>
            </a:r>
            <a:endParaRPr lang="tr-TR" sz="36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9</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pic>
        <p:nvPicPr>
          <p:cNvPr id="3074" name="Picture 2">
            <a:extLst>
              <a:ext uri="{FF2B5EF4-FFF2-40B4-BE49-F238E27FC236}">
                <a16:creationId xmlns:a16="http://schemas.microsoft.com/office/drawing/2014/main" id="{81F273F3-A928-4E1F-95C8-7070A22007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75" y="1709738"/>
            <a:ext cx="8477250" cy="3438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1842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en-US" sz="3600" dirty="0">
                <a:latin typeface="Book Antiqua" pitchFamily="18" charset="0"/>
              </a:rPr>
              <a:t>ILOG CPLEX</a:t>
            </a:r>
            <a:endParaRPr lang="tr-TR" sz="36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10</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pic>
        <p:nvPicPr>
          <p:cNvPr id="4098" name="Picture 2">
            <a:extLst>
              <a:ext uri="{FF2B5EF4-FFF2-40B4-BE49-F238E27FC236}">
                <a16:creationId xmlns:a16="http://schemas.microsoft.com/office/drawing/2014/main" id="{08FBADB4-BD43-4282-80E2-FB237DA902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138" y="1669103"/>
            <a:ext cx="8010525" cy="4352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4466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fontScale="90000"/>
          </a:bodyPr>
          <a:lstStyle/>
          <a:p>
            <a:pPr algn="l"/>
            <a:r>
              <a:rPr lang="tr-TR" sz="3600" dirty="0">
                <a:latin typeface="Book Antiqua" pitchFamily="18" charset="0"/>
              </a:rPr>
              <a:t>Doğrusal Programlama Probleminin Çıktıları</a:t>
            </a:r>
          </a:p>
        </p:txBody>
      </p:sp>
      <p:sp>
        <p:nvSpPr>
          <p:cNvPr id="11" name="Content Placeholder 10"/>
          <p:cNvSpPr>
            <a:spLocks noGrp="1"/>
          </p:cNvSpPr>
          <p:nvPr>
            <p:ph idx="1"/>
          </p:nvPr>
        </p:nvSpPr>
        <p:spPr>
          <a:xfrm>
            <a:off x="251520" y="1484784"/>
            <a:ext cx="8229600" cy="4709119"/>
          </a:xfrm>
        </p:spPr>
        <p:txBody>
          <a:bodyPr>
            <a:normAutofit/>
          </a:bodyPr>
          <a:lstStyle/>
          <a:p>
            <a:pPr marL="702900">
              <a:lnSpc>
                <a:spcPct val="120000"/>
              </a:lnSpc>
              <a:spcBef>
                <a:spcPts val="600"/>
              </a:spcBef>
              <a:spcAft>
                <a:spcPts val="600"/>
              </a:spcAft>
            </a:pPr>
            <a:r>
              <a:rPr lang="tr-TR" sz="2200" dirty="0">
                <a:latin typeface="Book Antiqua" pitchFamily="18" charset="0"/>
              </a:rPr>
              <a:t>Çıktı 1: Doğrusal programlama probleminin tek bir optimal çözümü vardır.</a:t>
            </a:r>
          </a:p>
          <a:p>
            <a:pPr marL="702900">
              <a:lnSpc>
                <a:spcPct val="120000"/>
              </a:lnSpc>
              <a:spcBef>
                <a:spcPts val="600"/>
              </a:spcBef>
              <a:spcAft>
                <a:spcPts val="600"/>
              </a:spcAft>
            </a:pPr>
            <a:r>
              <a:rPr lang="tr-TR" sz="2200" dirty="0">
                <a:latin typeface="Book Antiqua" pitchFamily="18" charset="0"/>
              </a:rPr>
              <a:t>Çıktı 2: Doğrusal programlama probleminin çoklu/alternatif optimal çözümleri (sonsuz sayıda) vardır.</a:t>
            </a:r>
          </a:p>
          <a:p>
            <a:pPr marL="702900">
              <a:lnSpc>
                <a:spcPct val="120000"/>
              </a:lnSpc>
              <a:spcBef>
                <a:spcPts val="600"/>
              </a:spcBef>
              <a:spcAft>
                <a:spcPts val="600"/>
              </a:spcAft>
            </a:pPr>
            <a:r>
              <a:rPr lang="tr-TR" sz="2200" dirty="0">
                <a:latin typeface="Book Antiqua" pitchFamily="18" charset="0"/>
              </a:rPr>
              <a:t>Çıktı 3: Doğrusal programlama probleminin çözümü imkansızdır. Olurlu çözüm bulunmadığından, optimal çözüm de bulunmaz.</a:t>
            </a:r>
          </a:p>
          <a:p>
            <a:pPr marL="702900">
              <a:lnSpc>
                <a:spcPct val="120000"/>
              </a:lnSpc>
              <a:spcBef>
                <a:spcPts val="600"/>
              </a:spcBef>
              <a:spcAft>
                <a:spcPts val="600"/>
              </a:spcAft>
            </a:pPr>
            <a:r>
              <a:rPr lang="tr-TR" sz="2200" dirty="0">
                <a:latin typeface="Book Antiqua" pitchFamily="18" charset="0"/>
              </a:rPr>
              <a:t>Çıktı 4: Doğrusal programlama problemi sınırsızdır. Optimal çözüm bulunmaz.</a:t>
            </a:r>
          </a:p>
          <a:p>
            <a:pPr marL="702900">
              <a:lnSpc>
                <a:spcPct val="120000"/>
              </a:lnSpc>
              <a:spcBef>
                <a:spcPts val="600"/>
              </a:spcBef>
              <a:spcAft>
                <a:spcPts val="600"/>
              </a:spcAft>
            </a:pPr>
            <a:endParaRPr lang="tr-TR" sz="22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11</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8099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Matematik Programlama</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12</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pic>
        <p:nvPicPr>
          <p:cNvPr id="17" name="Picture 16">
            <a:extLst>
              <a:ext uri="{FF2B5EF4-FFF2-40B4-BE49-F238E27FC236}">
                <a16:creationId xmlns:a16="http://schemas.microsoft.com/office/drawing/2014/main" id="{635122A8-7F41-1445-A594-ECB26234DEC0}"/>
              </a:ext>
            </a:extLst>
          </p:cNvPr>
          <p:cNvPicPr>
            <a:picLocks noChangeAspect="1"/>
          </p:cNvPicPr>
          <p:nvPr/>
        </p:nvPicPr>
        <p:blipFill rotWithShape="1">
          <a:blip r:embed="rId3"/>
          <a:srcRect t="16165"/>
          <a:stretch/>
        </p:blipFill>
        <p:spPr>
          <a:xfrm>
            <a:off x="457200" y="1646608"/>
            <a:ext cx="8244308" cy="4149537"/>
          </a:xfrm>
          <a:prstGeom prst="rect">
            <a:avLst/>
          </a:prstGeom>
        </p:spPr>
      </p:pic>
    </p:spTree>
    <p:extLst>
      <p:ext uri="{BB962C8B-B14F-4D97-AF65-F5344CB8AC3E}">
        <p14:creationId xmlns:p14="http://schemas.microsoft.com/office/powerpoint/2010/main" val="25101924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Matematik Programlama</a:t>
            </a: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13</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pic>
        <p:nvPicPr>
          <p:cNvPr id="9" name="Picture 8">
            <a:extLst>
              <a:ext uri="{FF2B5EF4-FFF2-40B4-BE49-F238E27FC236}">
                <a16:creationId xmlns:a16="http://schemas.microsoft.com/office/drawing/2014/main" id="{CE8AE6E0-0E35-FD40-B067-3DBC0BBCEC4F}"/>
              </a:ext>
            </a:extLst>
          </p:cNvPr>
          <p:cNvPicPr/>
          <p:nvPr/>
        </p:nvPicPr>
        <p:blipFill rotWithShape="1">
          <a:blip r:embed="rId3" cstate="print">
            <a:extLst>
              <a:ext uri="{28A0092B-C50C-407E-A947-70E740481C1C}">
                <a14:useLocalDpi xmlns:a14="http://schemas.microsoft.com/office/drawing/2010/main"/>
              </a:ext>
            </a:extLst>
          </a:blip>
          <a:srcRect b="5126"/>
          <a:stretch/>
        </p:blipFill>
        <p:spPr bwMode="auto">
          <a:xfrm rot="5400000">
            <a:off x="2269932" y="-70698"/>
            <a:ext cx="4392488" cy="7709233"/>
          </a:xfrm>
          <a:prstGeom prst="rect">
            <a:avLst/>
          </a:prstGeom>
          <a:noFill/>
          <a:ln>
            <a:noFill/>
          </a:ln>
          <a:extLst>
            <a:ext uri="{53640926-AAD7-44d8-BBD7-CCE9431645EC}">
              <a14:shadowObscured xmlns:lc="http://schemas.openxmlformats.org/drawingml/2006/lockedCanvas" xmlns:a14="http://schemas.microsoft.com/office/drawing/2010/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v="urn:schemas-microsoft-com:mac:vml" xmlns:mc="http://schemas.openxmlformats.org/markup-compatibility/2006" xmlns:mo="http://schemas.microsoft.com/office/mac/office/2008/main" xmlns:wpc="http://schemas.microsoft.com/office/word/2010/wordprocessingCanvas" xmlns=""/>
            </a:ext>
          </a:extLst>
        </p:spPr>
      </p:pic>
    </p:spTree>
    <p:extLst>
      <p:ext uri="{BB962C8B-B14F-4D97-AF65-F5344CB8AC3E}">
        <p14:creationId xmlns:p14="http://schemas.microsoft.com/office/powerpoint/2010/main" val="21556864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Formlar</a:t>
            </a:r>
          </a:p>
        </p:txBody>
      </p:sp>
      <mc:AlternateContent xmlns:mc="http://schemas.openxmlformats.org/markup-compatibility/2006" xmlns:a14="http://schemas.microsoft.com/office/drawing/2010/main">
        <mc:Choice Requires="a14">
          <p:sp>
            <p:nvSpPr>
              <p:cNvPr id="11" name="Content Placeholder 10"/>
              <p:cNvSpPr>
                <a:spLocks noGrp="1"/>
              </p:cNvSpPr>
              <p:nvPr>
                <p:ph idx="1"/>
              </p:nvPr>
            </p:nvSpPr>
            <p:spPr>
              <a:xfrm>
                <a:off x="251520" y="1484784"/>
                <a:ext cx="8640960" cy="4896544"/>
              </a:xfrm>
            </p:spPr>
            <p:txBody>
              <a:bodyPr>
                <a:normAutofit fontScale="77500" lnSpcReduction="20000"/>
              </a:bodyPr>
              <a:lstStyle/>
              <a:p>
                <a:pPr marL="360000" indent="0">
                  <a:lnSpc>
                    <a:spcPct val="120000"/>
                  </a:lnSpc>
                  <a:spcBef>
                    <a:spcPts val="600"/>
                  </a:spcBef>
                  <a:spcAft>
                    <a:spcPts val="600"/>
                  </a:spcAft>
                  <a:buNone/>
                </a:pPr>
                <a:r>
                  <a:rPr lang="tr-TR" sz="2200" b="1" dirty="0">
                    <a:latin typeface="Book Antiqua" panose="02040602050305030304" pitchFamily="18" charset="0"/>
                  </a:rPr>
                  <a:t>Primal (Özgün) Form</a:t>
                </a:r>
              </a:p>
              <a:p>
                <a:pPr marL="360000" indent="0">
                  <a:lnSpc>
                    <a:spcPct val="120000"/>
                  </a:lnSpc>
                  <a:spcBef>
                    <a:spcPts val="600"/>
                  </a:spcBef>
                  <a:spcAft>
                    <a:spcPts val="600"/>
                  </a:spcAft>
                  <a:buNone/>
                </a:pPr>
                <a:r>
                  <a:rPr lang="tr-TR" sz="2200" dirty="0">
                    <a:latin typeface="Book Antiqua" panose="02040602050305030304" pitchFamily="18" charset="0"/>
                  </a:rPr>
                  <a:t>Herhangi bir DP problemi temel alınarak kurulan ilk modele </a:t>
                </a:r>
                <a:r>
                  <a:rPr lang="tr-TR" sz="2200" dirty="0" err="1">
                    <a:latin typeface="Book Antiqua" panose="02040602050305030304" pitchFamily="18" charset="0"/>
                  </a:rPr>
                  <a:t>primal</a:t>
                </a:r>
                <a:r>
                  <a:rPr lang="tr-TR" sz="2200" dirty="0">
                    <a:latin typeface="Book Antiqua" panose="02040602050305030304" pitchFamily="18" charset="0"/>
                  </a:rPr>
                  <a:t> (özgün) problem adı verilir. </a:t>
                </a:r>
              </a:p>
              <a:p>
                <a:pPr marL="360000" indent="0">
                  <a:lnSpc>
                    <a:spcPct val="120000"/>
                  </a:lnSpc>
                  <a:spcBef>
                    <a:spcPts val="600"/>
                  </a:spcBef>
                  <a:spcAft>
                    <a:spcPts val="600"/>
                  </a:spcAft>
                  <a:buNone/>
                </a:pPr>
                <a14:m>
                  <m:oMathPara xmlns:m="http://schemas.openxmlformats.org/officeDocument/2006/math">
                    <m:oMathParaPr>
                      <m:jc m:val="centerGroup"/>
                    </m:oMathParaPr>
                    <m:oMath xmlns:m="http://schemas.openxmlformats.org/officeDocument/2006/math">
                      <m:m>
                        <m:mPr>
                          <m:mcs>
                            <m:mc>
                              <m:mcPr>
                                <m:count m:val="3"/>
                                <m:mcJc m:val="center"/>
                              </m:mcPr>
                            </m:mc>
                          </m:mcs>
                          <m:ctrlPr>
                            <a:rPr lang="tr-TR" sz="2200" i="1" smtClean="0">
                              <a:latin typeface="Cambria Math" panose="02040503050406030204" pitchFamily="18" charset="0"/>
                            </a:rPr>
                          </m:ctrlPr>
                        </m:mPr>
                        <m:mr>
                          <m:e>
                            <m:r>
                              <m:rPr>
                                <m:sty m:val="p"/>
                                <m:brk m:alnAt="7"/>
                              </m:rPr>
                              <a:rPr lang="tr-TR" sz="2200" b="0" i="0" smtClean="0">
                                <a:latin typeface="Cambria Math" panose="02040503050406030204" pitchFamily="18" charset="0"/>
                              </a:rPr>
                              <m:t>M</m:t>
                            </m:r>
                            <m:r>
                              <m:rPr>
                                <m:sty m:val="p"/>
                              </m:rPr>
                              <a:rPr lang="tr-TR" sz="2200" b="0" i="0" smtClean="0">
                                <a:latin typeface="Cambria Math" panose="02040503050406030204" pitchFamily="18" charset="0"/>
                              </a:rPr>
                              <m:t>ax</m:t>
                            </m:r>
                            <m:r>
                              <a:rPr lang="tr-TR" sz="2200" b="0" i="0" smtClean="0">
                                <a:latin typeface="Cambria Math" panose="02040503050406030204" pitchFamily="18" charset="0"/>
                              </a:rPr>
                              <m:t>/</m:t>
                            </m:r>
                            <m:r>
                              <m:rPr>
                                <m:sty m:val="p"/>
                              </m:rPr>
                              <a:rPr lang="tr-TR" sz="2200" b="0" i="0" smtClean="0">
                                <a:latin typeface="Cambria Math" panose="02040503050406030204" pitchFamily="18" charset="0"/>
                              </a:rPr>
                              <m:t>Min</m:t>
                            </m:r>
                          </m:e>
                          <m:e>
                            <m:nary>
                              <m:naryPr>
                                <m:chr m:val="∑"/>
                                <m:supHide m:val="on"/>
                                <m:ctrlPr>
                                  <a:rPr lang="tr-TR" sz="2200" i="1" smtClean="0">
                                    <a:latin typeface="Cambria Math" panose="02040503050406030204" pitchFamily="18" charset="0"/>
                                  </a:rPr>
                                </m:ctrlPr>
                              </m:naryPr>
                              <m:sub>
                                <m:r>
                                  <m:rPr>
                                    <m:brk m:alnAt="7"/>
                                  </m:rPr>
                                  <a:rPr lang="tr-TR" sz="2200" b="0" i="1" smtClean="0">
                                    <a:latin typeface="Cambria Math" panose="02040503050406030204" pitchFamily="18" charset="0"/>
                                  </a:rPr>
                                  <m:t>𝑗</m:t>
                                </m:r>
                              </m:sub>
                              <m:sup/>
                              <m:e>
                                <m:sSub>
                                  <m:sSubPr>
                                    <m:ctrlPr>
                                      <a:rPr lang="tr-TR" sz="2200" b="0" i="1" smtClean="0">
                                        <a:latin typeface="Cambria Math" panose="02040503050406030204" pitchFamily="18" charset="0"/>
                                      </a:rPr>
                                    </m:ctrlPr>
                                  </m:sSubPr>
                                  <m:e>
                                    <m:r>
                                      <a:rPr lang="tr-TR" sz="2200" b="0" i="1" smtClean="0">
                                        <a:latin typeface="Cambria Math" panose="02040503050406030204" pitchFamily="18" charset="0"/>
                                      </a:rPr>
                                      <m:t>𝑐</m:t>
                                    </m:r>
                                  </m:e>
                                  <m:sub>
                                    <m:r>
                                      <a:rPr lang="tr-TR" sz="2200" b="0" i="1" smtClean="0">
                                        <a:latin typeface="Cambria Math" panose="02040503050406030204" pitchFamily="18" charset="0"/>
                                      </a:rPr>
                                      <m:t>𝑗</m:t>
                                    </m:r>
                                  </m:sub>
                                </m:sSub>
                                <m:sSub>
                                  <m:sSubPr>
                                    <m:ctrlPr>
                                      <a:rPr lang="tr-TR" sz="2200" b="0" i="1" smtClean="0">
                                        <a:latin typeface="Cambria Math" panose="02040503050406030204" pitchFamily="18" charset="0"/>
                                      </a:rPr>
                                    </m:ctrlPr>
                                  </m:sSubPr>
                                  <m:e>
                                    <m:r>
                                      <a:rPr lang="tr-TR" sz="2200" b="0" i="1" smtClean="0">
                                        <a:latin typeface="Cambria Math" panose="02040503050406030204" pitchFamily="18" charset="0"/>
                                      </a:rPr>
                                      <m:t>𝑥</m:t>
                                    </m:r>
                                  </m:e>
                                  <m:sub>
                                    <m:r>
                                      <a:rPr lang="tr-TR" sz="2200" b="0" i="1" smtClean="0">
                                        <a:latin typeface="Cambria Math" panose="02040503050406030204" pitchFamily="18" charset="0"/>
                                      </a:rPr>
                                      <m:t>𝑗</m:t>
                                    </m:r>
                                  </m:sub>
                                </m:sSub>
                              </m:e>
                            </m:nary>
                          </m:e>
                          <m:e/>
                        </m:mr>
                        <m:mr>
                          <m:e>
                            <m:r>
                              <m:rPr>
                                <m:sty m:val="p"/>
                              </m:rPr>
                              <a:rPr lang="tr-TR" sz="2200" b="0" i="0" smtClean="0">
                                <a:latin typeface="Cambria Math" panose="02040503050406030204" pitchFamily="18" charset="0"/>
                              </a:rPr>
                              <m:t>st</m:t>
                            </m:r>
                            <m:r>
                              <a:rPr lang="tr-TR" sz="2200" b="0" i="0" smtClean="0">
                                <a:latin typeface="Cambria Math" panose="02040503050406030204" pitchFamily="18" charset="0"/>
                              </a:rPr>
                              <m:t>.</m:t>
                            </m:r>
                          </m:e>
                          <m:e>
                            <m:nary>
                              <m:naryPr>
                                <m:chr m:val="∑"/>
                                <m:supHide m:val="on"/>
                                <m:ctrlPr>
                                  <a:rPr lang="tr-TR" sz="2200" i="1">
                                    <a:latin typeface="Cambria Math" panose="02040503050406030204" pitchFamily="18" charset="0"/>
                                  </a:rPr>
                                </m:ctrlPr>
                              </m:naryPr>
                              <m:sub>
                                <m:r>
                                  <m:rPr>
                                    <m:brk m:alnAt="7"/>
                                  </m:rPr>
                                  <a:rPr lang="tr-TR" sz="2200" i="1">
                                    <a:latin typeface="Cambria Math" panose="02040503050406030204" pitchFamily="18" charset="0"/>
                                  </a:rPr>
                                  <m:t>𝑗</m:t>
                                </m:r>
                              </m:sub>
                              <m:sup/>
                              <m:e>
                                <m:sSub>
                                  <m:sSubPr>
                                    <m:ctrlPr>
                                      <a:rPr lang="tr-TR" sz="2200" i="1">
                                        <a:latin typeface="Cambria Math" panose="02040503050406030204" pitchFamily="18" charset="0"/>
                                      </a:rPr>
                                    </m:ctrlPr>
                                  </m:sSubPr>
                                  <m:e>
                                    <m:r>
                                      <a:rPr lang="tr-TR" sz="2200" b="0" i="1" smtClean="0">
                                        <a:latin typeface="Cambria Math" panose="02040503050406030204" pitchFamily="18" charset="0"/>
                                      </a:rPr>
                                      <m:t>𝑎</m:t>
                                    </m:r>
                                  </m:e>
                                  <m:sub>
                                    <m:r>
                                      <a:rPr lang="tr-TR" sz="2200" b="0" i="1" smtClean="0">
                                        <a:latin typeface="Cambria Math" panose="02040503050406030204" pitchFamily="18" charset="0"/>
                                      </a:rPr>
                                      <m:t>𝑖</m:t>
                                    </m:r>
                                    <m:r>
                                      <a:rPr lang="tr-TR" sz="2200" i="1">
                                        <a:latin typeface="Cambria Math" panose="02040503050406030204" pitchFamily="18" charset="0"/>
                                      </a:rPr>
                                      <m:t>𝑗</m:t>
                                    </m:r>
                                  </m:sub>
                                </m:sSub>
                                <m:sSub>
                                  <m:sSubPr>
                                    <m:ctrlPr>
                                      <a:rPr lang="tr-TR" sz="2200" i="1">
                                        <a:latin typeface="Cambria Math" panose="02040503050406030204" pitchFamily="18" charset="0"/>
                                      </a:rPr>
                                    </m:ctrlPr>
                                  </m:sSubPr>
                                  <m:e>
                                    <m:r>
                                      <a:rPr lang="tr-TR" sz="2200" i="1">
                                        <a:latin typeface="Cambria Math" panose="02040503050406030204" pitchFamily="18" charset="0"/>
                                      </a:rPr>
                                      <m:t>𝑥</m:t>
                                    </m:r>
                                  </m:e>
                                  <m:sub>
                                    <m:r>
                                      <a:rPr lang="tr-TR" sz="2200" i="1">
                                        <a:latin typeface="Cambria Math" panose="02040503050406030204" pitchFamily="18" charset="0"/>
                                      </a:rPr>
                                      <m:t>𝑗</m:t>
                                    </m:r>
                                  </m:sub>
                                </m:sSub>
                              </m:e>
                            </m:nary>
                            <m:r>
                              <a:rPr lang="tr-TR" sz="2200" i="1" smtClean="0">
                                <a:latin typeface="Cambria Math" panose="02040503050406030204" pitchFamily="18" charset="0"/>
                                <a:ea typeface="Cambria Math" panose="02040503050406030204" pitchFamily="18" charset="0"/>
                              </a:rPr>
                              <m:t>≤</m:t>
                            </m:r>
                            <m:sSub>
                              <m:sSubPr>
                                <m:ctrlPr>
                                  <a:rPr lang="tr-TR" sz="2200" b="0" i="1" smtClean="0">
                                    <a:latin typeface="Cambria Math" panose="02040503050406030204" pitchFamily="18" charset="0"/>
                                    <a:ea typeface="Cambria Math" panose="02040503050406030204" pitchFamily="18" charset="0"/>
                                  </a:rPr>
                                </m:ctrlPr>
                              </m:sSubPr>
                              <m:e>
                                <m:r>
                                  <a:rPr lang="tr-TR" sz="2200" b="0" i="1" smtClean="0">
                                    <a:latin typeface="Cambria Math" panose="02040503050406030204" pitchFamily="18" charset="0"/>
                                    <a:ea typeface="Cambria Math" panose="02040503050406030204" pitchFamily="18" charset="0"/>
                                  </a:rPr>
                                  <m:t>𝑏</m:t>
                                </m:r>
                              </m:e>
                              <m:sub>
                                <m:r>
                                  <a:rPr lang="tr-TR" sz="2200" b="0" i="1" smtClean="0">
                                    <a:latin typeface="Cambria Math" panose="02040503050406030204" pitchFamily="18" charset="0"/>
                                    <a:ea typeface="Cambria Math" panose="02040503050406030204" pitchFamily="18" charset="0"/>
                                  </a:rPr>
                                  <m:t>𝑖</m:t>
                                </m:r>
                              </m:sub>
                            </m:sSub>
                          </m:e>
                          <m:e>
                            <m:r>
                              <a:rPr lang="tr-TR" sz="2200" b="0" i="1" smtClean="0">
                                <a:latin typeface="Cambria Math" panose="02040503050406030204" pitchFamily="18" charset="0"/>
                                <a:ea typeface="Cambria Math" panose="02040503050406030204" pitchFamily="18" charset="0"/>
                              </a:rPr>
                              <m:t>∀</m:t>
                            </m:r>
                            <m:r>
                              <a:rPr lang="tr-TR" sz="2200" b="0" i="1" smtClean="0">
                                <a:latin typeface="Cambria Math" panose="02040503050406030204" pitchFamily="18" charset="0"/>
                                <a:ea typeface="Cambria Math" panose="02040503050406030204" pitchFamily="18" charset="0"/>
                              </a:rPr>
                              <m:t>𝑖</m:t>
                            </m:r>
                          </m:e>
                        </m:mr>
                        <m:mr>
                          <m:e/>
                          <m:e>
                            <m:sSub>
                              <m:sSubPr>
                                <m:ctrlPr>
                                  <a:rPr lang="tr-TR" sz="2200" b="0" i="1" smtClean="0">
                                    <a:latin typeface="Cambria Math" panose="02040503050406030204" pitchFamily="18" charset="0"/>
                                  </a:rPr>
                                </m:ctrlPr>
                              </m:sSubPr>
                              <m:e>
                                <m:r>
                                  <a:rPr lang="tr-TR" sz="2200" b="0" i="1" smtClean="0">
                                    <a:latin typeface="Cambria Math" panose="02040503050406030204" pitchFamily="18" charset="0"/>
                                  </a:rPr>
                                  <m:t>𝑥</m:t>
                                </m:r>
                              </m:e>
                              <m:sub>
                                <m:r>
                                  <a:rPr lang="tr-TR" sz="2200" b="0" i="1" smtClean="0">
                                    <a:latin typeface="Cambria Math" panose="02040503050406030204" pitchFamily="18" charset="0"/>
                                  </a:rPr>
                                  <m:t>𝑗</m:t>
                                </m:r>
                              </m:sub>
                            </m:sSub>
                            <m:r>
                              <a:rPr lang="tr-TR" sz="2200" b="0" i="1" smtClean="0">
                                <a:latin typeface="Cambria Math" panose="02040503050406030204" pitchFamily="18" charset="0"/>
                              </a:rPr>
                              <m:t> </m:t>
                            </m:r>
                            <m:r>
                              <a:rPr lang="tr-TR" sz="2200" b="0" i="1" smtClean="0">
                                <a:latin typeface="Cambria Math" panose="02040503050406030204" pitchFamily="18" charset="0"/>
                              </a:rPr>
                              <m:t>𝑠𝑒𝑟𝑏𝑒𝑠𝑡</m:t>
                            </m:r>
                          </m:e>
                          <m:e>
                            <m:r>
                              <a:rPr lang="tr-TR" sz="2200" b="0" i="1" smtClean="0">
                                <a:latin typeface="Cambria Math" panose="02040503050406030204" pitchFamily="18" charset="0"/>
                                <a:ea typeface="Cambria Math" panose="02040503050406030204" pitchFamily="18" charset="0"/>
                              </a:rPr>
                              <m:t>∀</m:t>
                            </m:r>
                            <m:r>
                              <a:rPr lang="tr-TR" sz="2200" b="0" i="1" smtClean="0">
                                <a:latin typeface="Cambria Math" panose="02040503050406030204" pitchFamily="18" charset="0"/>
                                <a:ea typeface="Cambria Math" panose="02040503050406030204" pitchFamily="18" charset="0"/>
                              </a:rPr>
                              <m:t>𝑗</m:t>
                            </m:r>
                          </m:e>
                        </m:mr>
                      </m:m>
                    </m:oMath>
                  </m:oMathPara>
                </a14:m>
                <a:endParaRPr lang="tr-TR" sz="2200" dirty="0">
                  <a:latin typeface="Book Antiqua" panose="02040602050305030304" pitchFamily="18" charset="0"/>
                </a:endParaRPr>
              </a:p>
              <a:p>
                <a:pPr marL="360000" indent="0">
                  <a:lnSpc>
                    <a:spcPct val="120000"/>
                  </a:lnSpc>
                  <a:spcBef>
                    <a:spcPts val="600"/>
                  </a:spcBef>
                  <a:spcAft>
                    <a:spcPts val="600"/>
                  </a:spcAft>
                  <a:buNone/>
                </a:pPr>
                <a:endParaRPr lang="tr-TR" sz="2200" dirty="0">
                  <a:latin typeface="Book Antiqua" panose="02040602050305030304" pitchFamily="18" charset="0"/>
                </a:endParaRPr>
              </a:p>
              <a:p>
                <a:pPr marL="914400" lvl="1" indent="-514350">
                  <a:buFont typeface="+mj-lt"/>
                  <a:buAutoNum type="arabicPeriod"/>
                </a:pPr>
                <a:r>
                  <a:rPr lang="tr-TR" sz="1800" dirty="0" err="1">
                    <a:latin typeface="Book Antiqua" panose="02040602050305030304" pitchFamily="18" charset="0"/>
                  </a:rPr>
                  <a:t>Max</a:t>
                </a:r>
                <a:r>
                  <a:rPr lang="tr-TR" sz="1800" dirty="0">
                    <a:latin typeface="Book Antiqua" panose="02040602050305030304" pitchFamily="18" charset="0"/>
                  </a:rPr>
                  <a:t>/</a:t>
                </a:r>
                <a:r>
                  <a:rPr lang="tr-TR" sz="1800" dirty="0" err="1">
                    <a:latin typeface="Book Antiqua" panose="02040602050305030304" pitchFamily="18" charset="0"/>
                  </a:rPr>
                  <a:t>Min</a:t>
                </a:r>
                <a:r>
                  <a:rPr lang="tr-TR" sz="1800" dirty="0">
                    <a:latin typeface="Book Antiqua" panose="02040602050305030304" pitchFamily="18" charset="0"/>
                  </a:rPr>
                  <a:t> olan bir amaç fonksiyonu vardır. </a:t>
                </a:r>
              </a:p>
              <a:p>
                <a:pPr marL="914400" lvl="1" indent="-514350">
                  <a:buFont typeface="+mj-lt"/>
                  <a:buAutoNum type="arabicPeriod"/>
                </a:pPr>
                <a:r>
                  <a:rPr lang="tr-TR" sz="1800" dirty="0">
                    <a:latin typeface="Book Antiqua" panose="02040602050305030304" pitchFamily="18" charset="0"/>
                  </a:rPr>
                  <a:t>Kısıt denklemlerinin işaretleri (≥), (=), (≤) şeklinde olabilir. </a:t>
                </a:r>
              </a:p>
              <a:p>
                <a:pPr marL="914400" lvl="1" indent="-514350">
                  <a:buFont typeface="+mj-lt"/>
                  <a:buAutoNum type="arabicPeriod"/>
                </a:pPr>
                <a:r>
                  <a:rPr lang="tr-TR" sz="1800" dirty="0">
                    <a:latin typeface="Book Antiqua" panose="02040602050305030304" pitchFamily="18" charset="0"/>
                  </a:rPr>
                  <a:t>Amaç̧ fonksiyonunda parametreler, kısıt denklemlerinde ise parametreler ve sağ taraf sabitleri yer alır. </a:t>
                </a:r>
              </a:p>
              <a:p>
                <a:pPr marL="914400" lvl="1" indent="-514350">
                  <a:buFont typeface="+mj-lt"/>
                  <a:buAutoNum type="arabicPeriod"/>
                </a:pPr>
                <a:r>
                  <a:rPr lang="tr-TR" sz="1800" dirty="0">
                    <a:latin typeface="Book Antiqua" panose="02040602050305030304" pitchFamily="18" charset="0"/>
                  </a:rPr>
                  <a:t>Karar değişkenleri sıfırdan büyük-eşit, küçük-eşit veya serbest işaretli olabilirler.</a:t>
                </a:r>
                <a:endParaRPr lang="tr-TR" sz="1800" b="1" dirty="0">
                  <a:latin typeface="Book Antiqua" panose="02040602050305030304" pitchFamily="18" charset="0"/>
                </a:endParaRPr>
              </a:p>
              <a:p>
                <a:pPr marL="360000" indent="0">
                  <a:lnSpc>
                    <a:spcPct val="120000"/>
                  </a:lnSpc>
                  <a:spcBef>
                    <a:spcPts val="600"/>
                  </a:spcBef>
                  <a:spcAft>
                    <a:spcPts val="600"/>
                  </a:spcAft>
                  <a:buNone/>
                </a:pPr>
                <a:endParaRPr lang="tr-TR" sz="2200" dirty="0">
                  <a:latin typeface="Book Antiqua" panose="02040602050305030304" pitchFamily="18" charset="0"/>
                </a:endParaRPr>
              </a:p>
            </p:txBody>
          </p:sp>
        </mc:Choice>
        <mc:Fallback xmlns="">
          <p:sp>
            <p:nvSpPr>
              <p:cNvPr id="11" name="Content Placeholder 10"/>
              <p:cNvSpPr>
                <a:spLocks noGrp="1" noRot="1" noChangeAspect="1" noMove="1" noResize="1" noEditPoints="1" noAdjustHandles="1" noChangeArrowheads="1" noChangeShapeType="1" noTextEdit="1"/>
              </p:cNvSpPr>
              <p:nvPr>
                <p:ph idx="1"/>
              </p:nvPr>
            </p:nvSpPr>
            <p:spPr>
              <a:xfrm>
                <a:off x="251520" y="1484784"/>
                <a:ext cx="8640960" cy="4896544"/>
              </a:xfrm>
              <a:blipFill>
                <a:blip r:embed="rId3"/>
                <a:stretch>
                  <a:fillRect t="-259"/>
                </a:stretch>
              </a:blipFill>
            </p:spPr>
            <p:txBody>
              <a:bodyPr/>
              <a:lstStyle/>
              <a:p>
                <a:r>
                  <a:rPr lang="tr-TR">
                    <a:noFill/>
                  </a:rPr>
                  <a:t> </a:t>
                </a:r>
              </a:p>
            </p:txBody>
          </p:sp>
        </mc:Fallback>
      </mc:AlternateContent>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14</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1885001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Formlar</a:t>
            </a:r>
          </a:p>
        </p:txBody>
      </p:sp>
      <mc:AlternateContent xmlns:mc="http://schemas.openxmlformats.org/markup-compatibility/2006" xmlns:a14="http://schemas.microsoft.com/office/drawing/2010/main">
        <mc:Choice Requires="a14">
          <p:sp>
            <p:nvSpPr>
              <p:cNvPr id="11" name="Content Placeholder 10"/>
              <p:cNvSpPr>
                <a:spLocks noGrp="1"/>
              </p:cNvSpPr>
              <p:nvPr>
                <p:ph idx="1"/>
              </p:nvPr>
            </p:nvSpPr>
            <p:spPr>
              <a:xfrm>
                <a:off x="251520" y="1484784"/>
                <a:ext cx="8640960" cy="4896544"/>
              </a:xfrm>
            </p:spPr>
            <p:txBody>
              <a:bodyPr>
                <a:normAutofit fontScale="77500" lnSpcReduction="20000"/>
              </a:bodyPr>
              <a:lstStyle/>
              <a:p>
                <a:pPr marL="360000" indent="0">
                  <a:lnSpc>
                    <a:spcPct val="120000"/>
                  </a:lnSpc>
                  <a:spcBef>
                    <a:spcPts val="600"/>
                  </a:spcBef>
                  <a:spcAft>
                    <a:spcPts val="600"/>
                  </a:spcAft>
                  <a:buNone/>
                </a:pPr>
                <a:r>
                  <a:rPr lang="tr-TR" sz="2200" b="1" dirty="0">
                    <a:latin typeface="Book Antiqua" panose="02040602050305030304" pitchFamily="18" charset="0"/>
                  </a:rPr>
                  <a:t>Kanonik Form</a:t>
                </a:r>
              </a:p>
              <a:p>
                <a:pPr marL="360000" indent="0">
                  <a:lnSpc>
                    <a:spcPct val="120000"/>
                  </a:lnSpc>
                  <a:spcBef>
                    <a:spcPts val="600"/>
                  </a:spcBef>
                  <a:spcAft>
                    <a:spcPts val="600"/>
                  </a:spcAft>
                  <a:buNone/>
                </a:pPr>
                <a:r>
                  <a:rPr lang="tr-TR" sz="2200" dirty="0">
                    <a:latin typeface="Book Antiqua" panose="02040602050305030304" pitchFamily="18" charset="0"/>
                  </a:rPr>
                  <a:t>Herhangi bir DP problemi temel alınarak kurulan ilk modele </a:t>
                </a:r>
                <a:r>
                  <a:rPr lang="tr-TR" sz="2200" dirty="0" err="1">
                    <a:latin typeface="Book Antiqua" panose="02040602050305030304" pitchFamily="18" charset="0"/>
                  </a:rPr>
                  <a:t>primal</a:t>
                </a:r>
                <a:r>
                  <a:rPr lang="tr-TR" sz="2200" dirty="0">
                    <a:latin typeface="Book Antiqua" panose="02040602050305030304" pitchFamily="18" charset="0"/>
                  </a:rPr>
                  <a:t> (özgün) problem adı verilir. </a:t>
                </a:r>
              </a:p>
              <a:p>
                <a:pPr marL="360000" indent="0">
                  <a:lnSpc>
                    <a:spcPct val="120000"/>
                  </a:lnSpc>
                  <a:spcBef>
                    <a:spcPts val="600"/>
                  </a:spcBef>
                  <a:spcAft>
                    <a:spcPts val="600"/>
                  </a:spcAft>
                  <a:buNone/>
                </a:pPr>
                <a14:m>
                  <m:oMathPara xmlns:m="http://schemas.openxmlformats.org/officeDocument/2006/math">
                    <m:oMathParaPr>
                      <m:jc m:val="centerGroup"/>
                    </m:oMathParaPr>
                    <m:oMath xmlns:m="http://schemas.openxmlformats.org/officeDocument/2006/math">
                      <m:m>
                        <m:mPr>
                          <m:mcs>
                            <m:mc>
                              <m:mcPr>
                                <m:count m:val="3"/>
                                <m:mcJc m:val="center"/>
                              </m:mcPr>
                            </m:mc>
                          </m:mcs>
                          <m:ctrlPr>
                            <a:rPr lang="tr-TR" sz="2200" i="1" smtClean="0">
                              <a:latin typeface="Cambria Math" panose="02040503050406030204" pitchFamily="18" charset="0"/>
                            </a:rPr>
                          </m:ctrlPr>
                        </m:mPr>
                        <m:mr>
                          <m:e>
                            <m:r>
                              <m:rPr>
                                <m:sty m:val="p"/>
                                <m:brk m:alnAt="7"/>
                              </m:rPr>
                              <a:rPr lang="tr-TR" sz="2200" b="0" i="0" smtClean="0">
                                <a:latin typeface="Cambria Math" panose="02040503050406030204" pitchFamily="18" charset="0"/>
                              </a:rPr>
                              <m:t>M</m:t>
                            </m:r>
                            <m:r>
                              <m:rPr>
                                <m:sty m:val="p"/>
                              </m:rPr>
                              <a:rPr lang="tr-TR" sz="2200" b="0" i="0" smtClean="0">
                                <a:latin typeface="Cambria Math" panose="02040503050406030204" pitchFamily="18" charset="0"/>
                              </a:rPr>
                              <m:t>ax</m:t>
                            </m:r>
                          </m:e>
                          <m:e>
                            <m:nary>
                              <m:naryPr>
                                <m:chr m:val="∑"/>
                                <m:supHide m:val="on"/>
                                <m:ctrlPr>
                                  <a:rPr lang="tr-TR" sz="2200" i="1" smtClean="0">
                                    <a:latin typeface="Cambria Math" panose="02040503050406030204" pitchFamily="18" charset="0"/>
                                  </a:rPr>
                                </m:ctrlPr>
                              </m:naryPr>
                              <m:sub>
                                <m:r>
                                  <m:rPr>
                                    <m:brk m:alnAt="7"/>
                                  </m:rPr>
                                  <a:rPr lang="tr-TR" sz="2200" b="0" i="1" smtClean="0">
                                    <a:latin typeface="Cambria Math" panose="02040503050406030204" pitchFamily="18" charset="0"/>
                                  </a:rPr>
                                  <m:t>𝑗</m:t>
                                </m:r>
                              </m:sub>
                              <m:sup/>
                              <m:e>
                                <m:sSub>
                                  <m:sSubPr>
                                    <m:ctrlPr>
                                      <a:rPr lang="tr-TR" sz="2200" b="0" i="1" smtClean="0">
                                        <a:latin typeface="Cambria Math" panose="02040503050406030204" pitchFamily="18" charset="0"/>
                                      </a:rPr>
                                    </m:ctrlPr>
                                  </m:sSubPr>
                                  <m:e>
                                    <m:r>
                                      <a:rPr lang="tr-TR" sz="2200" b="0" i="1" smtClean="0">
                                        <a:latin typeface="Cambria Math" panose="02040503050406030204" pitchFamily="18" charset="0"/>
                                      </a:rPr>
                                      <m:t>𝑐</m:t>
                                    </m:r>
                                  </m:e>
                                  <m:sub>
                                    <m:r>
                                      <a:rPr lang="tr-TR" sz="2200" b="0" i="1" smtClean="0">
                                        <a:latin typeface="Cambria Math" panose="02040503050406030204" pitchFamily="18" charset="0"/>
                                      </a:rPr>
                                      <m:t>𝑗</m:t>
                                    </m:r>
                                  </m:sub>
                                </m:sSub>
                                <m:sSub>
                                  <m:sSubPr>
                                    <m:ctrlPr>
                                      <a:rPr lang="tr-TR" sz="2200" b="0" i="1" smtClean="0">
                                        <a:latin typeface="Cambria Math" panose="02040503050406030204" pitchFamily="18" charset="0"/>
                                      </a:rPr>
                                    </m:ctrlPr>
                                  </m:sSubPr>
                                  <m:e>
                                    <m:r>
                                      <a:rPr lang="tr-TR" sz="2200" b="0" i="1" smtClean="0">
                                        <a:latin typeface="Cambria Math" panose="02040503050406030204" pitchFamily="18" charset="0"/>
                                      </a:rPr>
                                      <m:t>𝑥</m:t>
                                    </m:r>
                                  </m:e>
                                  <m:sub>
                                    <m:r>
                                      <a:rPr lang="tr-TR" sz="2200" b="0" i="1" smtClean="0">
                                        <a:latin typeface="Cambria Math" panose="02040503050406030204" pitchFamily="18" charset="0"/>
                                      </a:rPr>
                                      <m:t>𝑗</m:t>
                                    </m:r>
                                  </m:sub>
                                </m:sSub>
                              </m:e>
                            </m:nary>
                          </m:e>
                          <m:e/>
                        </m:mr>
                        <m:mr>
                          <m:e>
                            <m:r>
                              <m:rPr>
                                <m:sty m:val="p"/>
                              </m:rPr>
                              <a:rPr lang="tr-TR" sz="2200" b="0" i="0" smtClean="0">
                                <a:latin typeface="Cambria Math" panose="02040503050406030204" pitchFamily="18" charset="0"/>
                              </a:rPr>
                              <m:t>st</m:t>
                            </m:r>
                            <m:r>
                              <a:rPr lang="tr-TR" sz="2200" b="0" i="0" smtClean="0">
                                <a:latin typeface="Cambria Math" panose="02040503050406030204" pitchFamily="18" charset="0"/>
                              </a:rPr>
                              <m:t>.</m:t>
                            </m:r>
                          </m:e>
                          <m:e>
                            <m:nary>
                              <m:naryPr>
                                <m:chr m:val="∑"/>
                                <m:supHide m:val="on"/>
                                <m:ctrlPr>
                                  <a:rPr lang="tr-TR" sz="2200" i="1">
                                    <a:latin typeface="Cambria Math" panose="02040503050406030204" pitchFamily="18" charset="0"/>
                                  </a:rPr>
                                </m:ctrlPr>
                              </m:naryPr>
                              <m:sub>
                                <m:r>
                                  <m:rPr>
                                    <m:brk m:alnAt="7"/>
                                  </m:rPr>
                                  <a:rPr lang="tr-TR" sz="2200" i="1">
                                    <a:latin typeface="Cambria Math" panose="02040503050406030204" pitchFamily="18" charset="0"/>
                                  </a:rPr>
                                  <m:t>𝑗</m:t>
                                </m:r>
                              </m:sub>
                              <m:sup/>
                              <m:e>
                                <m:sSub>
                                  <m:sSubPr>
                                    <m:ctrlPr>
                                      <a:rPr lang="tr-TR" sz="2200" i="1">
                                        <a:latin typeface="Cambria Math" panose="02040503050406030204" pitchFamily="18" charset="0"/>
                                      </a:rPr>
                                    </m:ctrlPr>
                                  </m:sSubPr>
                                  <m:e>
                                    <m:r>
                                      <a:rPr lang="tr-TR" sz="2200" b="0" i="1" smtClean="0">
                                        <a:latin typeface="Cambria Math" panose="02040503050406030204" pitchFamily="18" charset="0"/>
                                      </a:rPr>
                                      <m:t>𝑎</m:t>
                                    </m:r>
                                  </m:e>
                                  <m:sub>
                                    <m:r>
                                      <a:rPr lang="tr-TR" sz="2200" b="0" i="1" smtClean="0">
                                        <a:latin typeface="Cambria Math" panose="02040503050406030204" pitchFamily="18" charset="0"/>
                                      </a:rPr>
                                      <m:t>𝑖</m:t>
                                    </m:r>
                                    <m:r>
                                      <a:rPr lang="tr-TR" sz="2200" i="1">
                                        <a:latin typeface="Cambria Math" panose="02040503050406030204" pitchFamily="18" charset="0"/>
                                      </a:rPr>
                                      <m:t>𝑗</m:t>
                                    </m:r>
                                  </m:sub>
                                </m:sSub>
                                <m:sSub>
                                  <m:sSubPr>
                                    <m:ctrlPr>
                                      <a:rPr lang="tr-TR" sz="2200" i="1">
                                        <a:latin typeface="Cambria Math" panose="02040503050406030204" pitchFamily="18" charset="0"/>
                                      </a:rPr>
                                    </m:ctrlPr>
                                  </m:sSubPr>
                                  <m:e>
                                    <m:r>
                                      <a:rPr lang="tr-TR" sz="2200" i="1">
                                        <a:latin typeface="Cambria Math" panose="02040503050406030204" pitchFamily="18" charset="0"/>
                                      </a:rPr>
                                      <m:t>𝑥</m:t>
                                    </m:r>
                                  </m:e>
                                  <m:sub>
                                    <m:r>
                                      <a:rPr lang="tr-TR" sz="2200" i="1">
                                        <a:latin typeface="Cambria Math" panose="02040503050406030204" pitchFamily="18" charset="0"/>
                                      </a:rPr>
                                      <m:t>𝑗</m:t>
                                    </m:r>
                                  </m:sub>
                                </m:sSub>
                              </m:e>
                            </m:nary>
                            <m:r>
                              <a:rPr lang="tr-TR" sz="2200" i="1" smtClean="0">
                                <a:latin typeface="Cambria Math" panose="02040503050406030204" pitchFamily="18" charset="0"/>
                                <a:ea typeface="Cambria Math" panose="02040503050406030204" pitchFamily="18" charset="0"/>
                              </a:rPr>
                              <m:t>≤</m:t>
                            </m:r>
                            <m:sSub>
                              <m:sSubPr>
                                <m:ctrlPr>
                                  <a:rPr lang="tr-TR" sz="2200" b="0" i="1" smtClean="0">
                                    <a:latin typeface="Cambria Math" panose="02040503050406030204" pitchFamily="18" charset="0"/>
                                    <a:ea typeface="Cambria Math" panose="02040503050406030204" pitchFamily="18" charset="0"/>
                                  </a:rPr>
                                </m:ctrlPr>
                              </m:sSubPr>
                              <m:e>
                                <m:r>
                                  <a:rPr lang="tr-TR" sz="2200" b="0" i="1" smtClean="0">
                                    <a:latin typeface="Cambria Math" panose="02040503050406030204" pitchFamily="18" charset="0"/>
                                    <a:ea typeface="Cambria Math" panose="02040503050406030204" pitchFamily="18" charset="0"/>
                                  </a:rPr>
                                  <m:t>𝑏</m:t>
                                </m:r>
                              </m:e>
                              <m:sub>
                                <m:r>
                                  <a:rPr lang="tr-TR" sz="2200" b="0" i="1" smtClean="0">
                                    <a:latin typeface="Cambria Math" panose="02040503050406030204" pitchFamily="18" charset="0"/>
                                    <a:ea typeface="Cambria Math" panose="02040503050406030204" pitchFamily="18" charset="0"/>
                                  </a:rPr>
                                  <m:t>𝑖</m:t>
                                </m:r>
                              </m:sub>
                            </m:sSub>
                          </m:e>
                          <m:e>
                            <m:r>
                              <a:rPr lang="tr-TR" sz="2200" b="0" i="1" smtClean="0">
                                <a:latin typeface="Cambria Math" panose="02040503050406030204" pitchFamily="18" charset="0"/>
                                <a:ea typeface="Cambria Math" panose="02040503050406030204" pitchFamily="18" charset="0"/>
                              </a:rPr>
                              <m:t>∀</m:t>
                            </m:r>
                            <m:r>
                              <a:rPr lang="tr-TR" sz="2200" b="0" i="1" smtClean="0">
                                <a:latin typeface="Cambria Math" panose="02040503050406030204" pitchFamily="18" charset="0"/>
                                <a:ea typeface="Cambria Math" panose="02040503050406030204" pitchFamily="18" charset="0"/>
                              </a:rPr>
                              <m:t>𝑖</m:t>
                            </m:r>
                          </m:e>
                        </m:mr>
                        <m:mr>
                          <m:e/>
                          <m:e>
                            <m:sSub>
                              <m:sSubPr>
                                <m:ctrlPr>
                                  <a:rPr lang="tr-TR" sz="2200" b="0" i="1" smtClean="0">
                                    <a:latin typeface="Cambria Math" panose="02040503050406030204" pitchFamily="18" charset="0"/>
                                  </a:rPr>
                                </m:ctrlPr>
                              </m:sSubPr>
                              <m:e>
                                <m:r>
                                  <a:rPr lang="tr-TR" sz="2200" b="0" i="1" smtClean="0">
                                    <a:latin typeface="Cambria Math" panose="02040503050406030204" pitchFamily="18" charset="0"/>
                                  </a:rPr>
                                  <m:t>𝑥</m:t>
                                </m:r>
                              </m:e>
                              <m:sub>
                                <m:r>
                                  <a:rPr lang="tr-TR" sz="2200" b="0" i="1" smtClean="0">
                                    <a:latin typeface="Cambria Math" panose="02040503050406030204" pitchFamily="18" charset="0"/>
                                  </a:rPr>
                                  <m:t>𝑗</m:t>
                                </m:r>
                              </m:sub>
                            </m:sSub>
                            <m:r>
                              <a:rPr lang="tr-TR" sz="2200" i="1">
                                <a:latin typeface="Cambria Math" panose="02040503050406030204" pitchFamily="18" charset="0"/>
                                <a:ea typeface="Cambria Math" panose="02040503050406030204" pitchFamily="18" charset="0"/>
                              </a:rPr>
                              <m:t>≥</m:t>
                            </m:r>
                            <m:r>
                              <a:rPr lang="tr-TR" sz="2200" b="0" i="1" smtClean="0">
                                <a:latin typeface="Cambria Math" panose="02040503050406030204" pitchFamily="18" charset="0"/>
                                <a:ea typeface="Cambria Math" panose="02040503050406030204" pitchFamily="18" charset="0"/>
                              </a:rPr>
                              <m:t>0</m:t>
                            </m:r>
                          </m:e>
                          <m:e>
                            <m:r>
                              <a:rPr lang="tr-TR" sz="2200" b="0" i="1" smtClean="0">
                                <a:latin typeface="Cambria Math" panose="02040503050406030204" pitchFamily="18" charset="0"/>
                                <a:ea typeface="Cambria Math" panose="02040503050406030204" pitchFamily="18" charset="0"/>
                              </a:rPr>
                              <m:t>∀</m:t>
                            </m:r>
                            <m:r>
                              <a:rPr lang="tr-TR" sz="2200" b="0" i="1" smtClean="0">
                                <a:latin typeface="Cambria Math" panose="02040503050406030204" pitchFamily="18" charset="0"/>
                                <a:ea typeface="Cambria Math" panose="02040503050406030204" pitchFamily="18" charset="0"/>
                              </a:rPr>
                              <m:t>𝑗</m:t>
                            </m:r>
                          </m:e>
                        </m:mr>
                      </m:m>
                    </m:oMath>
                  </m:oMathPara>
                </a14:m>
                <a:endParaRPr lang="tr-TR" sz="2200" dirty="0">
                  <a:latin typeface="Book Antiqua" panose="02040602050305030304" pitchFamily="18" charset="0"/>
                </a:endParaRPr>
              </a:p>
              <a:p>
                <a:pPr marL="360000" indent="0">
                  <a:lnSpc>
                    <a:spcPct val="120000"/>
                  </a:lnSpc>
                  <a:spcBef>
                    <a:spcPts val="600"/>
                  </a:spcBef>
                  <a:spcAft>
                    <a:spcPts val="600"/>
                  </a:spcAft>
                  <a:buNone/>
                </a:pPr>
                <a:endParaRPr lang="tr-TR" sz="2200" dirty="0">
                  <a:latin typeface="Book Antiqua" panose="02040602050305030304" pitchFamily="18" charset="0"/>
                </a:endParaRPr>
              </a:p>
              <a:p>
                <a:pPr marL="914400" lvl="1" indent="-514350">
                  <a:buFont typeface="+mj-lt"/>
                  <a:buAutoNum type="arabicPeriod"/>
                </a:pPr>
                <a:r>
                  <a:rPr lang="tr-TR" sz="1800" dirty="0" err="1">
                    <a:latin typeface="Book Antiqua" panose="02040602050305030304" pitchFamily="18" charset="0"/>
                  </a:rPr>
                  <a:t>Max</a:t>
                </a:r>
                <a:r>
                  <a:rPr lang="tr-TR" sz="1800" dirty="0">
                    <a:latin typeface="Book Antiqua" panose="02040602050305030304" pitchFamily="18" charset="0"/>
                  </a:rPr>
                  <a:t> olan bir amaç fonksiyonu vardır. </a:t>
                </a:r>
              </a:p>
              <a:p>
                <a:pPr marL="914400" lvl="1" indent="-514350">
                  <a:buFont typeface="+mj-lt"/>
                  <a:buAutoNum type="arabicPeriod"/>
                </a:pPr>
                <a:r>
                  <a:rPr lang="tr-TR" sz="1800" dirty="0">
                    <a:latin typeface="Book Antiqua" panose="02040602050305030304" pitchFamily="18" charset="0"/>
                  </a:rPr>
                  <a:t>Kısıt denklemlerinin işaretleri (≤) şeklinde olabilir. </a:t>
                </a:r>
              </a:p>
              <a:p>
                <a:pPr marL="914400" lvl="1" indent="-514350">
                  <a:buFont typeface="+mj-lt"/>
                  <a:buAutoNum type="arabicPeriod"/>
                </a:pPr>
                <a:r>
                  <a:rPr lang="tr-TR" sz="1800" dirty="0">
                    <a:latin typeface="Book Antiqua" panose="02040602050305030304" pitchFamily="18" charset="0"/>
                  </a:rPr>
                  <a:t>Amaç̧ fonksiyonunda parametreler, kısıt denklemlerinde ise parametreler ve sağ taraf sabitleri yer alır. </a:t>
                </a:r>
              </a:p>
              <a:p>
                <a:pPr marL="914400" lvl="1" indent="-514350">
                  <a:buFont typeface="+mj-lt"/>
                  <a:buAutoNum type="arabicPeriod"/>
                </a:pPr>
                <a:r>
                  <a:rPr lang="tr-TR" sz="1800" dirty="0">
                    <a:latin typeface="Book Antiqua" panose="02040602050305030304" pitchFamily="18" charset="0"/>
                  </a:rPr>
                  <a:t>Karar değişkenleri negatif olmayan değerler olabilirler.</a:t>
                </a:r>
                <a:endParaRPr lang="tr-TR" sz="1800" b="1" dirty="0">
                  <a:latin typeface="Book Antiqua" panose="02040602050305030304" pitchFamily="18" charset="0"/>
                </a:endParaRPr>
              </a:p>
              <a:p>
                <a:pPr marL="360000" indent="0">
                  <a:lnSpc>
                    <a:spcPct val="120000"/>
                  </a:lnSpc>
                  <a:spcBef>
                    <a:spcPts val="600"/>
                  </a:spcBef>
                  <a:spcAft>
                    <a:spcPts val="600"/>
                  </a:spcAft>
                  <a:buNone/>
                </a:pPr>
                <a:endParaRPr lang="tr-TR" sz="2200" dirty="0">
                  <a:latin typeface="Book Antiqua" panose="02040602050305030304" pitchFamily="18" charset="0"/>
                </a:endParaRPr>
              </a:p>
            </p:txBody>
          </p:sp>
        </mc:Choice>
        <mc:Fallback xmlns="">
          <p:sp>
            <p:nvSpPr>
              <p:cNvPr id="11" name="Content Placeholder 10"/>
              <p:cNvSpPr>
                <a:spLocks noGrp="1" noRot="1" noChangeAspect="1" noMove="1" noResize="1" noEditPoints="1" noAdjustHandles="1" noChangeArrowheads="1" noChangeShapeType="1" noTextEdit="1"/>
              </p:cNvSpPr>
              <p:nvPr>
                <p:ph idx="1"/>
              </p:nvPr>
            </p:nvSpPr>
            <p:spPr>
              <a:xfrm>
                <a:off x="251520" y="1484784"/>
                <a:ext cx="8640960" cy="4896544"/>
              </a:xfrm>
              <a:blipFill>
                <a:blip r:embed="rId3"/>
                <a:stretch>
                  <a:fillRect t="-259"/>
                </a:stretch>
              </a:blipFill>
            </p:spPr>
            <p:txBody>
              <a:bodyPr/>
              <a:lstStyle/>
              <a:p>
                <a:r>
                  <a:rPr lang="en-US">
                    <a:noFill/>
                  </a:rPr>
                  <a:t> </a:t>
                </a:r>
              </a:p>
            </p:txBody>
          </p:sp>
        </mc:Fallback>
      </mc:AlternateContent>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15</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2815151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Formlar</a:t>
            </a:r>
          </a:p>
        </p:txBody>
      </p:sp>
      <mc:AlternateContent xmlns:mc="http://schemas.openxmlformats.org/markup-compatibility/2006" xmlns:a14="http://schemas.microsoft.com/office/drawing/2010/main">
        <mc:Choice Requires="a14">
          <p:sp>
            <p:nvSpPr>
              <p:cNvPr id="11" name="Content Placeholder 10"/>
              <p:cNvSpPr>
                <a:spLocks noGrp="1"/>
              </p:cNvSpPr>
              <p:nvPr>
                <p:ph idx="1"/>
              </p:nvPr>
            </p:nvSpPr>
            <p:spPr>
              <a:xfrm>
                <a:off x="251520" y="1484784"/>
                <a:ext cx="8640960" cy="4896544"/>
              </a:xfrm>
            </p:spPr>
            <p:txBody>
              <a:bodyPr>
                <a:normAutofit fontScale="92500"/>
              </a:bodyPr>
              <a:lstStyle/>
              <a:p>
                <a:pPr marL="360000" indent="0">
                  <a:lnSpc>
                    <a:spcPct val="120000"/>
                  </a:lnSpc>
                  <a:spcBef>
                    <a:spcPts val="600"/>
                  </a:spcBef>
                  <a:spcAft>
                    <a:spcPts val="600"/>
                  </a:spcAft>
                  <a:buNone/>
                </a:pPr>
                <a:r>
                  <a:rPr lang="tr-TR" sz="2200" b="1" dirty="0">
                    <a:latin typeface="Book Antiqua" panose="02040602050305030304" pitchFamily="18" charset="0"/>
                  </a:rPr>
                  <a:t>Standart Form</a:t>
                </a:r>
              </a:p>
              <a:p>
                <a:pPr marL="360000" indent="0">
                  <a:lnSpc>
                    <a:spcPct val="120000"/>
                  </a:lnSpc>
                  <a:spcBef>
                    <a:spcPts val="600"/>
                  </a:spcBef>
                  <a:spcAft>
                    <a:spcPts val="600"/>
                  </a:spcAft>
                  <a:buNone/>
                </a:pPr>
                <a14:m>
                  <m:oMathPara xmlns:m="http://schemas.openxmlformats.org/officeDocument/2006/math">
                    <m:oMathParaPr>
                      <m:jc m:val="centerGroup"/>
                    </m:oMathParaPr>
                    <m:oMath xmlns:m="http://schemas.openxmlformats.org/officeDocument/2006/math">
                      <m:m>
                        <m:mPr>
                          <m:mcs>
                            <m:mc>
                              <m:mcPr>
                                <m:count m:val="3"/>
                                <m:mcJc m:val="center"/>
                              </m:mcPr>
                            </m:mc>
                          </m:mcs>
                          <m:ctrlPr>
                            <a:rPr lang="tr-TR" sz="2200" i="1" smtClean="0">
                              <a:latin typeface="Cambria Math" panose="02040503050406030204" pitchFamily="18" charset="0"/>
                            </a:rPr>
                          </m:ctrlPr>
                        </m:mPr>
                        <m:mr>
                          <m:e>
                            <m:r>
                              <m:rPr>
                                <m:sty m:val="p"/>
                                <m:brk m:alnAt="7"/>
                              </m:rPr>
                              <a:rPr lang="tr-TR" sz="2200" b="0" i="0" smtClean="0">
                                <a:latin typeface="Cambria Math" panose="02040503050406030204" pitchFamily="18" charset="0"/>
                              </a:rPr>
                              <m:t>M</m:t>
                            </m:r>
                            <m:r>
                              <m:rPr>
                                <m:sty m:val="p"/>
                              </m:rPr>
                              <a:rPr lang="tr-TR" sz="2200" b="0" i="0" smtClean="0">
                                <a:latin typeface="Cambria Math" panose="02040503050406030204" pitchFamily="18" charset="0"/>
                              </a:rPr>
                              <m:t>ax</m:t>
                            </m:r>
                          </m:e>
                          <m:e>
                            <m:nary>
                              <m:naryPr>
                                <m:chr m:val="∑"/>
                                <m:supHide m:val="on"/>
                                <m:ctrlPr>
                                  <a:rPr lang="tr-TR" sz="2200" i="1" smtClean="0">
                                    <a:latin typeface="Cambria Math" panose="02040503050406030204" pitchFamily="18" charset="0"/>
                                  </a:rPr>
                                </m:ctrlPr>
                              </m:naryPr>
                              <m:sub>
                                <m:r>
                                  <m:rPr>
                                    <m:brk m:alnAt="7"/>
                                  </m:rPr>
                                  <a:rPr lang="tr-TR" sz="2200" b="0" i="1" smtClean="0">
                                    <a:latin typeface="Cambria Math" panose="02040503050406030204" pitchFamily="18" charset="0"/>
                                  </a:rPr>
                                  <m:t>𝑗</m:t>
                                </m:r>
                              </m:sub>
                              <m:sup/>
                              <m:e>
                                <m:sSub>
                                  <m:sSubPr>
                                    <m:ctrlPr>
                                      <a:rPr lang="tr-TR" sz="2200" b="0" i="1" smtClean="0">
                                        <a:latin typeface="Cambria Math" panose="02040503050406030204" pitchFamily="18" charset="0"/>
                                      </a:rPr>
                                    </m:ctrlPr>
                                  </m:sSubPr>
                                  <m:e>
                                    <m:r>
                                      <a:rPr lang="tr-TR" sz="2200" b="0" i="1" smtClean="0">
                                        <a:latin typeface="Cambria Math" panose="02040503050406030204" pitchFamily="18" charset="0"/>
                                      </a:rPr>
                                      <m:t>𝑐</m:t>
                                    </m:r>
                                  </m:e>
                                  <m:sub>
                                    <m:r>
                                      <a:rPr lang="tr-TR" sz="2200" b="0" i="1" smtClean="0">
                                        <a:latin typeface="Cambria Math" panose="02040503050406030204" pitchFamily="18" charset="0"/>
                                      </a:rPr>
                                      <m:t>𝑗</m:t>
                                    </m:r>
                                  </m:sub>
                                </m:sSub>
                                <m:sSub>
                                  <m:sSubPr>
                                    <m:ctrlPr>
                                      <a:rPr lang="tr-TR" sz="2200" b="0" i="1" smtClean="0">
                                        <a:latin typeface="Cambria Math" panose="02040503050406030204" pitchFamily="18" charset="0"/>
                                      </a:rPr>
                                    </m:ctrlPr>
                                  </m:sSubPr>
                                  <m:e>
                                    <m:r>
                                      <a:rPr lang="tr-TR" sz="2200" b="0" i="1" smtClean="0">
                                        <a:latin typeface="Cambria Math" panose="02040503050406030204" pitchFamily="18" charset="0"/>
                                      </a:rPr>
                                      <m:t>𝑥</m:t>
                                    </m:r>
                                  </m:e>
                                  <m:sub>
                                    <m:r>
                                      <a:rPr lang="tr-TR" sz="2200" b="0" i="1" smtClean="0">
                                        <a:latin typeface="Cambria Math" panose="02040503050406030204" pitchFamily="18" charset="0"/>
                                      </a:rPr>
                                      <m:t>𝑗</m:t>
                                    </m:r>
                                  </m:sub>
                                </m:sSub>
                              </m:e>
                            </m:nary>
                          </m:e>
                          <m:e/>
                        </m:mr>
                        <m:mr>
                          <m:e>
                            <m:r>
                              <m:rPr>
                                <m:sty m:val="p"/>
                              </m:rPr>
                              <a:rPr lang="tr-TR" sz="2200" b="0" i="0" smtClean="0">
                                <a:latin typeface="Cambria Math" panose="02040503050406030204" pitchFamily="18" charset="0"/>
                              </a:rPr>
                              <m:t>st</m:t>
                            </m:r>
                            <m:r>
                              <a:rPr lang="tr-TR" sz="2200" b="0" i="0" smtClean="0">
                                <a:latin typeface="Cambria Math" panose="02040503050406030204" pitchFamily="18" charset="0"/>
                              </a:rPr>
                              <m:t>.</m:t>
                            </m:r>
                          </m:e>
                          <m:e>
                            <m:nary>
                              <m:naryPr>
                                <m:chr m:val="∑"/>
                                <m:supHide m:val="on"/>
                                <m:ctrlPr>
                                  <a:rPr lang="tr-TR" sz="2200" i="1">
                                    <a:latin typeface="Cambria Math" panose="02040503050406030204" pitchFamily="18" charset="0"/>
                                  </a:rPr>
                                </m:ctrlPr>
                              </m:naryPr>
                              <m:sub>
                                <m:r>
                                  <m:rPr>
                                    <m:brk m:alnAt="7"/>
                                  </m:rPr>
                                  <a:rPr lang="tr-TR" sz="2200" i="1">
                                    <a:latin typeface="Cambria Math" panose="02040503050406030204" pitchFamily="18" charset="0"/>
                                  </a:rPr>
                                  <m:t>𝑗</m:t>
                                </m:r>
                              </m:sub>
                              <m:sup/>
                              <m:e>
                                <m:sSub>
                                  <m:sSubPr>
                                    <m:ctrlPr>
                                      <a:rPr lang="tr-TR" sz="2200" i="1">
                                        <a:latin typeface="Cambria Math" panose="02040503050406030204" pitchFamily="18" charset="0"/>
                                      </a:rPr>
                                    </m:ctrlPr>
                                  </m:sSubPr>
                                  <m:e>
                                    <m:r>
                                      <a:rPr lang="tr-TR" sz="2200" b="0" i="1" smtClean="0">
                                        <a:latin typeface="Cambria Math" panose="02040503050406030204" pitchFamily="18" charset="0"/>
                                      </a:rPr>
                                      <m:t>𝑎</m:t>
                                    </m:r>
                                  </m:e>
                                  <m:sub>
                                    <m:r>
                                      <a:rPr lang="tr-TR" sz="2200" b="0" i="1" smtClean="0">
                                        <a:latin typeface="Cambria Math" panose="02040503050406030204" pitchFamily="18" charset="0"/>
                                      </a:rPr>
                                      <m:t>𝑖</m:t>
                                    </m:r>
                                    <m:r>
                                      <a:rPr lang="tr-TR" sz="2200" i="1">
                                        <a:latin typeface="Cambria Math" panose="02040503050406030204" pitchFamily="18" charset="0"/>
                                      </a:rPr>
                                      <m:t>𝑗</m:t>
                                    </m:r>
                                  </m:sub>
                                </m:sSub>
                                <m:sSub>
                                  <m:sSubPr>
                                    <m:ctrlPr>
                                      <a:rPr lang="tr-TR" sz="2200" i="1">
                                        <a:latin typeface="Cambria Math" panose="02040503050406030204" pitchFamily="18" charset="0"/>
                                      </a:rPr>
                                    </m:ctrlPr>
                                  </m:sSubPr>
                                  <m:e>
                                    <m:r>
                                      <a:rPr lang="tr-TR" sz="2200" i="1">
                                        <a:latin typeface="Cambria Math" panose="02040503050406030204" pitchFamily="18" charset="0"/>
                                      </a:rPr>
                                      <m:t>𝑥</m:t>
                                    </m:r>
                                  </m:e>
                                  <m:sub>
                                    <m:r>
                                      <a:rPr lang="tr-TR" sz="2200" i="1">
                                        <a:latin typeface="Cambria Math" panose="02040503050406030204" pitchFamily="18" charset="0"/>
                                      </a:rPr>
                                      <m:t>𝑗</m:t>
                                    </m:r>
                                  </m:sub>
                                </m:sSub>
                              </m:e>
                            </m:nary>
                            <m:r>
                              <a:rPr lang="tr-TR" sz="2200" b="0" i="1" smtClean="0">
                                <a:latin typeface="Cambria Math" panose="02040503050406030204" pitchFamily="18" charset="0"/>
                              </a:rPr>
                              <m:t>=</m:t>
                            </m:r>
                            <m:sSub>
                              <m:sSubPr>
                                <m:ctrlPr>
                                  <a:rPr lang="tr-TR" sz="2200" b="0" i="1" smtClean="0">
                                    <a:latin typeface="Cambria Math" panose="02040503050406030204" pitchFamily="18" charset="0"/>
                                    <a:ea typeface="Cambria Math" panose="02040503050406030204" pitchFamily="18" charset="0"/>
                                  </a:rPr>
                                </m:ctrlPr>
                              </m:sSubPr>
                              <m:e>
                                <m:r>
                                  <a:rPr lang="tr-TR" sz="2200" b="0" i="1" smtClean="0">
                                    <a:latin typeface="Cambria Math" panose="02040503050406030204" pitchFamily="18" charset="0"/>
                                    <a:ea typeface="Cambria Math" panose="02040503050406030204" pitchFamily="18" charset="0"/>
                                  </a:rPr>
                                  <m:t>𝑏</m:t>
                                </m:r>
                              </m:e>
                              <m:sub>
                                <m:r>
                                  <a:rPr lang="tr-TR" sz="2200" b="0" i="1" smtClean="0">
                                    <a:latin typeface="Cambria Math" panose="02040503050406030204" pitchFamily="18" charset="0"/>
                                    <a:ea typeface="Cambria Math" panose="02040503050406030204" pitchFamily="18" charset="0"/>
                                  </a:rPr>
                                  <m:t>𝑖</m:t>
                                </m:r>
                              </m:sub>
                            </m:sSub>
                          </m:e>
                          <m:e>
                            <m:r>
                              <a:rPr lang="tr-TR" sz="2200" b="0" i="1" smtClean="0">
                                <a:latin typeface="Cambria Math" panose="02040503050406030204" pitchFamily="18" charset="0"/>
                                <a:ea typeface="Cambria Math" panose="02040503050406030204" pitchFamily="18" charset="0"/>
                              </a:rPr>
                              <m:t>∀</m:t>
                            </m:r>
                            <m:r>
                              <a:rPr lang="tr-TR" sz="2200" b="0" i="1" smtClean="0">
                                <a:latin typeface="Cambria Math" panose="02040503050406030204" pitchFamily="18" charset="0"/>
                                <a:ea typeface="Cambria Math" panose="02040503050406030204" pitchFamily="18" charset="0"/>
                              </a:rPr>
                              <m:t>𝑖</m:t>
                            </m:r>
                          </m:e>
                        </m:mr>
                        <m:mr>
                          <m:e/>
                          <m:e>
                            <m:sSub>
                              <m:sSubPr>
                                <m:ctrlPr>
                                  <a:rPr lang="tr-TR" sz="2200" b="0" i="1" smtClean="0">
                                    <a:latin typeface="Cambria Math" panose="02040503050406030204" pitchFamily="18" charset="0"/>
                                  </a:rPr>
                                </m:ctrlPr>
                              </m:sSubPr>
                              <m:e>
                                <m:r>
                                  <a:rPr lang="tr-TR" sz="2200" b="0" i="1" smtClean="0">
                                    <a:latin typeface="Cambria Math" panose="02040503050406030204" pitchFamily="18" charset="0"/>
                                  </a:rPr>
                                  <m:t>𝑥</m:t>
                                </m:r>
                              </m:e>
                              <m:sub>
                                <m:r>
                                  <a:rPr lang="tr-TR" sz="2200" b="0" i="1" smtClean="0">
                                    <a:latin typeface="Cambria Math" panose="02040503050406030204" pitchFamily="18" charset="0"/>
                                  </a:rPr>
                                  <m:t>𝑗</m:t>
                                </m:r>
                              </m:sub>
                            </m:sSub>
                            <m:r>
                              <a:rPr lang="tr-TR" sz="2200" i="1">
                                <a:latin typeface="Cambria Math" panose="02040503050406030204" pitchFamily="18" charset="0"/>
                                <a:ea typeface="Cambria Math" panose="02040503050406030204" pitchFamily="18" charset="0"/>
                              </a:rPr>
                              <m:t>≥</m:t>
                            </m:r>
                            <m:r>
                              <a:rPr lang="tr-TR" sz="2200" b="0" i="1" smtClean="0">
                                <a:latin typeface="Cambria Math" panose="02040503050406030204" pitchFamily="18" charset="0"/>
                                <a:ea typeface="Cambria Math" panose="02040503050406030204" pitchFamily="18" charset="0"/>
                              </a:rPr>
                              <m:t>0</m:t>
                            </m:r>
                          </m:e>
                          <m:e>
                            <m:r>
                              <a:rPr lang="tr-TR" sz="2200" b="0" i="1" smtClean="0">
                                <a:latin typeface="Cambria Math" panose="02040503050406030204" pitchFamily="18" charset="0"/>
                                <a:ea typeface="Cambria Math" panose="02040503050406030204" pitchFamily="18" charset="0"/>
                              </a:rPr>
                              <m:t>∀</m:t>
                            </m:r>
                            <m:r>
                              <a:rPr lang="tr-TR" sz="2200" b="0" i="1" smtClean="0">
                                <a:latin typeface="Cambria Math" panose="02040503050406030204" pitchFamily="18" charset="0"/>
                                <a:ea typeface="Cambria Math" panose="02040503050406030204" pitchFamily="18" charset="0"/>
                              </a:rPr>
                              <m:t>𝑗</m:t>
                            </m:r>
                          </m:e>
                        </m:mr>
                      </m:m>
                    </m:oMath>
                  </m:oMathPara>
                </a14:m>
                <a:endParaRPr lang="tr-TR" sz="2200" dirty="0">
                  <a:latin typeface="Book Antiqua" panose="02040602050305030304" pitchFamily="18" charset="0"/>
                </a:endParaRPr>
              </a:p>
              <a:p>
                <a:pPr marL="360000" indent="0">
                  <a:lnSpc>
                    <a:spcPct val="120000"/>
                  </a:lnSpc>
                  <a:spcBef>
                    <a:spcPts val="600"/>
                  </a:spcBef>
                  <a:spcAft>
                    <a:spcPts val="600"/>
                  </a:spcAft>
                  <a:buNone/>
                </a:pPr>
                <a:endParaRPr lang="tr-TR" sz="2200" dirty="0">
                  <a:latin typeface="Book Antiqua" panose="02040602050305030304" pitchFamily="18" charset="0"/>
                </a:endParaRPr>
              </a:p>
              <a:p>
                <a:pPr marL="914400" lvl="1" indent="-514350">
                  <a:buFont typeface="+mj-lt"/>
                  <a:buAutoNum type="arabicPeriod"/>
                </a:pPr>
                <a:r>
                  <a:rPr lang="tr-TR" sz="1800" dirty="0" err="1">
                    <a:latin typeface="Book Antiqua" panose="02040602050305030304" pitchFamily="18" charset="0"/>
                  </a:rPr>
                  <a:t>Max</a:t>
                </a:r>
                <a:r>
                  <a:rPr lang="tr-TR" sz="1800" dirty="0">
                    <a:latin typeface="Book Antiqua" panose="02040602050305030304" pitchFamily="18" charset="0"/>
                  </a:rPr>
                  <a:t>/</a:t>
                </a:r>
                <a:r>
                  <a:rPr lang="tr-TR" sz="1800" dirty="0" err="1">
                    <a:latin typeface="Book Antiqua" panose="02040602050305030304" pitchFamily="18" charset="0"/>
                  </a:rPr>
                  <a:t>Min</a:t>
                </a:r>
                <a:r>
                  <a:rPr lang="tr-TR" sz="1800" dirty="0">
                    <a:latin typeface="Book Antiqua" panose="02040602050305030304" pitchFamily="18" charset="0"/>
                  </a:rPr>
                  <a:t> olan bir amaç fonksiyonu vardır. </a:t>
                </a:r>
              </a:p>
              <a:p>
                <a:pPr marL="914400" lvl="1" indent="-514350">
                  <a:buFont typeface="+mj-lt"/>
                  <a:buAutoNum type="arabicPeriod"/>
                </a:pPr>
                <a:r>
                  <a:rPr lang="tr-TR" sz="1800" dirty="0">
                    <a:latin typeface="Book Antiqua" panose="02040602050305030304" pitchFamily="18" charset="0"/>
                  </a:rPr>
                  <a:t>Kısıt denklemlerinin işaretleri (=) şeklindedir.</a:t>
                </a:r>
              </a:p>
              <a:p>
                <a:pPr marL="914400" lvl="1" indent="-514350">
                  <a:buFont typeface="+mj-lt"/>
                  <a:buAutoNum type="arabicPeriod"/>
                </a:pPr>
                <a:r>
                  <a:rPr lang="tr-TR" sz="1800" dirty="0">
                    <a:latin typeface="Book Antiqua" panose="02040602050305030304" pitchFamily="18" charset="0"/>
                  </a:rPr>
                  <a:t>Sağ taraf sabitleri negatif olmayan değerler alır. </a:t>
                </a:r>
              </a:p>
              <a:p>
                <a:pPr marL="914400" lvl="1" indent="-514350">
                  <a:buFont typeface="+mj-lt"/>
                  <a:buAutoNum type="arabicPeriod"/>
                </a:pPr>
                <a:r>
                  <a:rPr lang="tr-TR" sz="1800" dirty="0">
                    <a:latin typeface="Book Antiqua" panose="02040602050305030304" pitchFamily="18" charset="0"/>
                  </a:rPr>
                  <a:t>Karar değişkenleri negatif olmayan değerler alabilir.</a:t>
                </a:r>
                <a:endParaRPr lang="tr-TR" sz="1800" b="1" dirty="0">
                  <a:latin typeface="Book Antiqua" panose="02040602050305030304" pitchFamily="18" charset="0"/>
                </a:endParaRPr>
              </a:p>
              <a:p>
                <a:pPr marL="360000" indent="0">
                  <a:lnSpc>
                    <a:spcPct val="120000"/>
                  </a:lnSpc>
                  <a:spcBef>
                    <a:spcPts val="600"/>
                  </a:spcBef>
                  <a:spcAft>
                    <a:spcPts val="600"/>
                  </a:spcAft>
                  <a:buNone/>
                </a:pPr>
                <a:endParaRPr lang="tr-TR" sz="2200" dirty="0">
                  <a:latin typeface="Book Antiqua" panose="02040602050305030304" pitchFamily="18" charset="0"/>
                </a:endParaRPr>
              </a:p>
            </p:txBody>
          </p:sp>
        </mc:Choice>
        <mc:Fallback xmlns="">
          <p:sp>
            <p:nvSpPr>
              <p:cNvPr id="11" name="Content Placeholder 10"/>
              <p:cNvSpPr>
                <a:spLocks noGrp="1" noRot="1" noChangeAspect="1" noMove="1" noResize="1" noEditPoints="1" noAdjustHandles="1" noChangeArrowheads="1" noChangeShapeType="1" noTextEdit="1"/>
              </p:cNvSpPr>
              <p:nvPr>
                <p:ph idx="1"/>
              </p:nvPr>
            </p:nvSpPr>
            <p:spPr>
              <a:xfrm>
                <a:off x="251520" y="1484784"/>
                <a:ext cx="8640960" cy="4896544"/>
              </a:xfrm>
              <a:blipFill>
                <a:blip r:embed="rId3"/>
                <a:stretch>
                  <a:fillRect t="-4663"/>
                </a:stretch>
              </a:blipFill>
            </p:spPr>
            <p:txBody>
              <a:bodyPr/>
              <a:lstStyle/>
              <a:p>
                <a:r>
                  <a:rPr lang="en-US">
                    <a:noFill/>
                  </a:rPr>
                  <a:t> </a:t>
                </a:r>
              </a:p>
            </p:txBody>
          </p:sp>
        </mc:Fallback>
      </mc:AlternateContent>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16</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754917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Formlar</a:t>
            </a:r>
          </a:p>
        </p:txBody>
      </p:sp>
      <mc:AlternateContent xmlns:mc="http://schemas.openxmlformats.org/markup-compatibility/2006" xmlns:a14="http://schemas.microsoft.com/office/drawing/2010/main">
        <mc:Choice Requires="a14">
          <p:sp>
            <p:nvSpPr>
              <p:cNvPr id="11" name="Content Placeholder 10"/>
              <p:cNvSpPr>
                <a:spLocks noGrp="1"/>
              </p:cNvSpPr>
              <p:nvPr>
                <p:ph idx="1"/>
              </p:nvPr>
            </p:nvSpPr>
            <p:spPr>
              <a:xfrm>
                <a:off x="251520" y="1484784"/>
                <a:ext cx="8640960" cy="4896544"/>
              </a:xfrm>
            </p:spPr>
            <p:txBody>
              <a:bodyPr>
                <a:normAutofit fontScale="92500"/>
              </a:bodyPr>
              <a:lstStyle/>
              <a:p>
                <a:pPr marL="360000" indent="0">
                  <a:lnSpc>
                    <a:spcPct val="120000"/>
                  </a:lnSpc>
                  <a:spcBef>
                    <a:spcPts val="600"/>
                  </a:spcBef>
                  <a:spcAft>
                    <a:spcPts val="600"/>
                  </a:spcAft>
                  <a:buNone/>
                </a:pPr>
                <a:r>
                  <a:rPr lang="tr-TR" sz="2200" b="1" dirty="0">
                    <a:latin typeface="Book Antiqua" panose="02040602050305030304" pitchFamily="18" charset="0"/>
                  </a:rPr>
                  <a:t>Standart Form</a:t>
                </a:r>
              </a:p>
              <a:p>
                <a:pPr marL="360000" indent="0">
                  <a:lnSpc>
                    <a:spcPct val="120000"/>
                  </a:lnSpc>
                  <a:spcBef>
                    <a:spcPts val="600"/>
                  </a:spcBef>
                  <a:spcAft>
                    <a:spcPts val="600"/>
                  </a:spcAft>
                  <a:buNone/>
                </a:pPr>
                <a14:m>
                  <m:oMathPara xmlns:m="http://schemas.openxmlformats.org/officeDocument/2006/math">
                    <m:oMathParaPr>
                      <m:jc m:val="centerGroup"/>
                    </m:oMathParaPr>
                    <m:oMath xmlns:m="http://schemas.openxmlformats.org/officeDocument/2006/math">
                      <m:m>
                        <m:mPr>
                          <m:mcs>
                            <m:mc>
                              <m:mcPr>
                                <m:count m:val="3"/>
                                <m:mcJc m:val="center"/>
                              </m:mcPr>
                            </m:mc>
                          </m:mcs>
                          <m:ctrlPr>
                            <a:rPr lang="tr-TR" sz="2200" i="1" smtClean="0">
                              <a:latin typeface="Cambria Math" panose="02040503050406030204" pitchFamily="18" charset="0"/>
                            </a:rPr>
                          </m:ctrlPr>
                        </m:mPr>
                        <m:mr>
                          <m:e>
                            <m:r>
                              <m:rPr>
                                <m:sty m:val="p"/>
                                <m:brk m:alnAt="7"/>
                              </m:rPr>
                              <a:rPr lang="tr-TR" sz="2200" b="0" i="0" smtClean="0">
                                <a:latin typeface="Cambria Math" panose="02040503050406030204" pitchFamily="18" charset="0"/>
                              </a:rPr>
                              <m:t>M</m:t>
                            </m:r>
                            <m:r>
                              <m:rPr>
                                <m:sty m:val="p"/>
                              </m:rPr>
                              <a:rPr lang="tr-TR" sz="2200" b="0" i="0" smtClean="0">
                                <a:latin typeface="Cambria Math" panose="02040503050406030204" pitchFamily="18" charset="0"/>
                              </a:rPr>
                              <m:t>ax</m:t>
                            </m:r>
                          </m:e>
                          <m:e>
                            <m:nary>
                              <m:naryPr>
                                <m:chr m:val="∑"/>
                                <m:supHide m:val="on"/>
                                <m:ctrlPr>
                                  <a:rPr lang="tr-TR" sz="2200" i="1" smtClean="0">
                                    <a:latin typeface="Cambria Math" panose="02040503050406030204" pitchFamily="18" charset="0"/>
                                  </a:rPr>
                                </m:ctrlPr>
                              </m:naryPr>
                              <m:sub>
                                <m:r>
                                  <m:rPr>
                                    <m:brk m:alnAt="7"/>
                                  </m:rPr>
                                  <a:rPr lang="tr-TR" sz="2200" b="0" i="1" smtClean="0">
                                    <a:latin typeface="Cambria Math" panose="02040503050406030204" pitchFamily="18" charset="0"/>
                                  </a:rPr>
                                  <m:t>𝑗</m:t>
                                </m:r>
                              </m:sub>
                              <m:sup/>
                              <m:e>
                                <m:sSub>
                                  <m:sSubPr>
                                    <m:ctrlPr>
                                      <a:rPr lang="tr-TR" sz="2200" b="0" i="1" smtClean="0">
                                        <a:latin typeface="Cambria Math" panose="02040503050406030204" pitchFamily="18" charset="0"/>
                                      </a:rPr>
                                    </m:ctrlPr>
                                  </m:sSubPr>
                                  <m:e>
                                    <m:r>
                                      <a:rPr lang="tr-TR" sz="2200" b="0" i="1" smtClean="0">
                                        <a:latin typeface="Cambria Math" panose="02040503050406030204" pitchFamily="18" charset="0"/>
                                      </a:rPr>
                                      <m:t>𝑐</m:t>
                                    </m:r>
                                  </m:e>
                                  <m:sub>
                                    <m:r>
                                      <a:rPr lang="tr-TR" sz="2200" b="0" i="1" smtClean="0">
                                        <a:latin typeface="Cambria Math" panose="02040503050406030204" pitchFamily="18" charset="0"/>
                                      </a:rPr>
                                      <m:t>𝑗</m:t>
                                    </m:r>
                                  </m:sub>
                                </m:sSub>
                                <m:sSub>
                                  <m:sSubPr>
                                    <m:ctrlPr>
                                      <a:rPr lang="tr-TR" sz="2200" b="0" i="1" smtClean="0">
                                        <a:latin typeface="Cambria Math" panose="02040503050406030204" pitchFamily="18" charset="0"/>
                                      </a:rPr>
                                    </m:ctrlPr>
                                  </m:sSubPr>
                                  <m:e>
                                    <m:r>
                                      <a:rPr lang="tr-TR" sz="2200" b="0" i="1" smtClean="0">
                                        <a:latin typeface="Cambria Math" panose="02040503050406030204" pitchFamily="18" charset="0"/>
                                      </a:rPr>
                                      <m:t>𝑥</m:t>
                                    </m:r>
                                  </m:e>
                                  <m:sub>
                                    <m:r>
                                      <a:rPr lang="tr-TR" sz="2200" b="0" i="1" smtClean="0">
                                        <a:latin typeface="Cambria Math" panose="02040503050406030204" pitchFamily="18" charset="0"/>
                                      </a:rPr>
                                      <m:t>𝑗</m:t>
                                    </m:r>
                                  </m:sub>
                                </m:sSub>
                              </m:e>
                            </m:nary>
                          </m:e>
                          <m:e/>
                        </m:mr>
                        <m:mr>
                          <m:e>
                            <m:r>
                              <m:rPr>
                                <m:sty m:val="p"/>
                              </m:rPr>
                              <a:rPr lang="tr-TR" sz="2200" b="0" i="0" smtClean="0">
                                <a:latin typeface="Cambria Math" panose="02040503050406030204" pitchFamily="18" charset="0"/>
                              </a:rPr>
                              <m:t>st</m:t>
                            </m:r>
                            <m:r>
                              <a:rPr lang="tr-TR" sz="2200" b="0" i="0" smtClean="0">
                                <a:latin typeface="Cambria Math" panose="02040503050406030204" pitchFamily="18" charset="0"/>
                              </a:rPr>
                              <m:t>.</m:t>
                            </m:r>
                          </m:e>
                          <m:e>
                            <m:nary>
                              <m:naryPr>
                                <m:chr m:val="∑"/>
                                <m:supHide m:val="on"/>
                                <m:ctrlPr>
                                  <a:rPr lang="tr-TR" sz="2200" i="1">
                                    <a:latin typeface="Cambria Math" panose="02040503050406030204" pitchFamily="18" charset="0"/>
                                  </a:rPr>
                                </m:ctrlPr>
                              </m:naryPr>
                              <m:sub>
                                <m:r>
                                  <m:rPr>
                                    <m:brk m:alnAt="7"/>
                                  </m:rPr>
                                  <a:rPr lang="tr-TR" sz="2200" i="1">
                                    <a:latin typeface="Cambria Math" panose="02040503050406030204" pitchFamily="18" charset="0"/>
                                  </a:rPr>
                                  <m:t>𝑗</m:t>
                                </m:r>
                              </m:sub>
                              <m:sup/>
                              <m:e>
                                <m:sSub>
                                  <m:sSubPr>
                                    <m:ctrlPr>
                                      <a:rPr lang="tr-TR" sz="2200" i="1">
                                        <a:latin typeface="Cambria Math" panose="02040503050406030204" pitchFamily="18" charset="0"/>
                                      </a:rPr>
                                    </m:ctrlPr>
                                  </m:sSubPr>
                                  <m:e>
                                    <m:r>
                                      <a:rPr lang="tr-TR" sz="2200" b="0" i="1" smtClean="0">
                                        <a:latin typeface="Cambria Math" panose="02040503050406030204" pitchFamily="18" charset="0"/>
                                      </a:rPr>
                                      <m:t>𝑎</m:t>
                                    </m:r>
                                  </m:e>
                                  <m:sub>
                                    <m:r>
                                      <a:rPr lang="tr-TR" sz="2200" b="0" i="1" smtClean="0">
                                        <a:latin typeface="Cambria Math" panose="02040503050406030204" pitchFamily="18" charset="0"/>
                                      </a:rPr>
                                      <m:t>𝑖</m:t>
                                    </m:r>
                                    <m:r>
                                      <a:rPr lang="tr-TR" sz="2200" i="1">
                                        <a:latin typeface="Cambria Math" panose="02040503050406030204" pitchFamily="18" charset="0"/>
                                      </a:rPr>
                                      <m:t>𝑗</m:t>
                                    </m:r>
                                  </m:sub>
                                </m:sSub>
                                <m:sSub>
                                  <m:sSubPr>
                                    <m:ctrlPr>
                                      <a:rPr lang="tr-TR" sz="2200" i="1">
                                        <a:latin typeface="Cambria Math" panose="02040503050406030204" pitchFamily="18" charset="0"/>
                                      </a:rPr>
                                    </m:ctrlPr>
                                  </m:sSubPr>
                                  <m:e>
                                    <m:r>
                                      <a:rPr lang="tr-TR" sz="2200" i="1">
                                        <a:latin typeface="Cambria Math" panose="02040503050406030204" pitchFamily="18" charset="0"/>
                                      </a:rPr>
                                      <m:t>𝑥</m:t>
                                    </m:r>
                                  </m:e>
                                  <m:sub>
                                    <m:r>
                                      <a:rPr lang="tr-TR" sz="2200" i="1">
                                        <a:latin typeface="Cambria Math" panose="02040503050406030204" pitchFamily="18" charset="0"/>
                                      </a:rPr>
                                      <m:t>𝑗</m:t>
                                    </m:r>
                                  </m:sub>
                                </m:sSub>
                              </m:e>
                            </m:nary>
                            <m:r>
                              <a:rPr lang="tr-TR" sz="2200" b="0" i="1" smtClean="0">
                                <a:latin typeface="Cambria Math" panose="02040503050406030204" pitchFamily="18" charset="0"/>
                              </a:rPr>
                              <m:t>=</m:t>
                            </m:r>
                            <m:sSub>
                              <m:sSubPr>
                                <m:ctrlPr>
                                  <a:rPr lang="tr-TR" sz="2200" b="0" i="1" smtClean="0">
                                    <a:latin typeface="Cambria Math" panose="02040503050406030204" pitchFamily="18" charset="0"/>
                                    <a:ea typeface="Cambria Math" panose="02040503050406030204" pitchFamily="18" charset="0"/>
                                  </a:rPr>
                                </m:ctrlPr>
                              </m:sSubPr>
                              <m:e>
                                <m:r>
                                  <a:rPr lang="tr-TR" sz="2200" b="0" i="1" smtClean="0">
                                    <a:latin typeface="Cambria Math" panose="02040503050406030204" pitchFamily="18" charset="0"/>
                                    <a:ea typeface="Cambria Math" panose="02040503050406030204" pitchFamily="18" charset="0"/>
                                  </a:rPr>
                                  <m:t>𝑏</m:t>
                                </m:r>
                              </m:e>
                              <m:sub>
                                <m:r>
                                  <a:rPr lang="tr-TR" sz="2200" b="0" i="1" smtClean="0">
                                    <a:latin typeface="Cambria Math" panose="02040503050406030204" pitchFamily="18" charset="0"/>
                                    <a:ea typeface="Cambria Math" panose="02040503050406030204" pitchFamily="18" charset="0"/>
                                  </a:rPr>
                                  <m:t>𝑖</m:t>
                                </m:r>
                              </m:sub>
                            </m:sSub>
                          </m:e>
                          <m:e>
                            <m:r>
                              <a:rPr lang="tr-TR" sz="2200" b="0" i="1" smtClean="0">
                                <a:latin typeface="Cambria Math" panose="02040503050406030204" pitchFamily="18" charset="0"/>
                                <a:ea typeface="Cambria Math" panose="02040503050406030204" pitchFamily="18" charset="0"/>
                              </a:rPr>
                              <m:t>∀</m:t>
                            </m:r>
                            <m:r>
                              <a:rPr lang="tr-TR" sz="2200" b="0" i="1" smtClean="0">
                                <a:latin typeface="Cambria Math" panose="02040503050406030204" pitchFamily="18" charset="0"/>
                                <a:ea typeface="Cambria Math" panose="02040503050406030204" pitchFamily="18" charset="0"/>
                              </a:rPr>
                              <m:t>𝑖</m:t>
                            </m:r>
                          </m:e>
                        </m:mr>
                        <m:mr>
                          <m:e/>
                          <m:e>
                            <m:sSub>
                              <m:sSubPr>
                                <m:ctrlPr>
                                  <a:rPr lang="tr-TR" sz="2200" b="0" i="1" smtClean="0">
                                    <a:latin typeface="Cambria Math" panose="02040503050406030204" pitchFamily="18" charset="0"/>
                                  </a:rPr>
                                </m:ctrlPr>
                              </m:sSubPr>
                              <m:e>
                                <m:r>
                                  <a:rPr lang="tr-TR" sz="2200" b="0" i="1" smtClean="0">
                                    <a:latin typeface="Cambria Math" panose="02040503050406030204" pitchFamily="18" charset="0"/>
                                  </a:rPr>
                                  <m:t>𝑥</m:t>
                                </m:r>
                              </m:e>
                              <m:sub>
                                <m:r>
                                  <a:rPr lang="tr-TR" sz="2200" b="0" i="1" smtClean="0">
                                    <a:latin typeface="Cambria Math" panose="02040503050406030204" pitchFamily="18" charset="0"/>
                                  </a:rPr>
                                  <m:t>𝑗</m:t>
                                </m:r>
                              </m:sub>
                            </m:sSub>
                            <m:r>
                              <a:rPr lang="tr-TR" sz="2200" i="1">
                                <a:latin typeface="Cambria Math" panose="02040503050406030204" pitchFamily="18" charset="0"/>
                                <a:ea typeface="Cambria Math" panose="02040503050406030204" pitchFamily="18" charset="0"/>
                              </a:rPr>
                              <m:t>≥</m:t>
                            </m:r>
                            <m:r>
                              <a:rPr lang="tr-TR" sz="2200" b="0" i="1" smtClean="0">
                                <a:latin typeface="Cambria Math" panose="02040503050406030204" pitchFamily="18" charset="0"/>
                                <a:ea typeface="Cambria Math" panose="02040503050406030204" pitchFamily="18" charset="0"/>
                              </a:rPr>
                              <m:t>0</m:t>
                            </m:r>
                          </m:e>
                          <m:e>
                            <m:r>
                              <a:rPr lang="tr-TR" sz="2200" b="0" i="1" smtClean="0">
                                <a:latin typeface="Cambria Math" panose="02040503050406030204" pitchFamily="18" charset="0"/>
                                <a:ea typeface="Cambria Math" panose="02040503050406030204" pitchFamily="18" charset="0"/>
                              </a:rPr>
                              <m:t>∀</m:t>
                            </m:r>
                            <m:r>
                              <a:rPr lang="tr-TR" sz="2200" b="0" i="1" smtClean="0">
                                <a:latin typeface="Cambria Math" panose="02040503050406030204" pitchFamily="18" charset="0"/>
                                <a:ea typeface="Cambria Math" panose="02040503050406030204" pitchFamily="18" charset="0"/>
                              </a:rPr>
                              <m:t>𝑗</m:t>
                            </m:r>
                          </m:e>
                        </m:mr>
                      </m:m>
                    </m:oMath>
                  </m:oMathPara>
                </a14:m>
                <a:endParaRPr lang="tr-TR" sz="2200" dirty="0">
                  <a:latin typeface="Book Antiqua" panose="02040602050305030304" pitchFamily="18" charset="0"/>
                </a:endParaRPr>
              </a:p>
              <a:p>
                <a:pPr marL="360000" indent="0">
                  <a:lnSpc>
                    <a:spcPct val="120000"/>
                  </a:lnSpc>
                  <a:spcBef>
                    <a:spcPts val="600"/>
                  </a:spcBef>
                  <a:spcAft>
                    <a:spcPts val="600"/>
                  </a:spcAft>
                  <a:buNone/>
                </a:pPr>
                <a:endParaRPr lang="tr-TR" sz="2200" dirty="0">
                  <a:latin typeface="Book Antiqua" panose="02040602050305030304" pitchFamily="18" charset="0"/>
                </a:endParaRPr>
              </a:p>
              <a:p>
                <a:pPr marL="914400" lvl="1" indent="-514350">
                  <a:buFont typeface="+mj-lt"/>
                  <a:buAutoNum type="arabicPeriod"/>
                </a:pPr>
                <a:r>
                  <a:rPr lang="tr-TR" sz="1800" dirty="0" err="1">
                    <a:latin typeface="Book Antiqua" panose="02040602050305030304" pitchFamily="18" charset="0"/>
                  </a:rPr>
                  <a:t>Max</a:t>
                </a:r>
                <a:r>
                  <a:rPr lang="tr-TR" sz="1800" dirty="0">
                    <a:latin typeface="Book Antiqua" panose="02040602050305030304" pitchFamily="18" charset="0"/>
                  </a:rPr>
                  <a:t>/</a:t>
                </a:r>
                <a:r>
                  <a:rPr lang="tr-TR" sz="1800" dirty="0" err="1">
                    <a:latin typeface="Book Antiqua" panose="02040602050305030304" pitchFamily="18" charset="0"/>
                  </a:rPr>
                  <a:t>Min</a:t>
                </a:r>
                <a:r>
                  <a:rPr lang="tr-TR" sz="1800" dirty="0">
                    <a:latin typeface="Book Antiqua" panose="02040602050305030304" pitchFamily="18" charset="0"/>
                  </a:rPr>
                  <a:t> olan bir amaç fonksiyonu vardır. </a:t>
                </a:r>
              </a:p>
              <a:p>
                <a:pPr marL="914400" lvl="1" indent="-514350">
                  <a:buFont typeface="+mj-lt"/>
                  <a:buAutoNum type="arabicPeriod"/>
                </a:pPr>
                <a:r>
                  <a:rPr lang="tr-TR" sz="1800" dirty="0">
                    <a:latin typeface="Book Antiqua" panose="02040602050305030304" pitchFamily="18" charset="0"/>
                  </a:rPr>
                  <a:t>Kısıt denklemlerinin işaretleri (=) şeklindedir.</a:t>
                </a:r>
              </a:p>
              <a:p>
                <a:pPr marL="914400" lvl="1" indent="-514350">
                  <a:buFont typeface="+mj-lt"/>
                  <a:buAutoNum type="arabicPeriod"/>
                </a:pPr>
                <a:r>
                  <a:rPr lang="tr-TR" sz="1800" dirty="0">
                    <a:latin typeface="Book Antiqua" panose="02040602050305030304" pitchFamily="18" charset="0"/>
                  </a:rPr>
                  <a:t>Sağ taraf sabitleri negatif olmayan değerler alır. </a:t>
                </a:r>
              </a:p>
              <a:p>
                <a:pPr marL="914400" lvl="1" indent="-514350">
                  <a:buFont typeface="+mj-lt"/>
                  <a:buAutoNum type="arabicPeriod"/>
                </a:pPr>
                <a:r>
                  <a:rPr lang="tr-TR" sz="1800" dirty="0">
                    <a:latin typeface="Book Antiqua" panose="02040602050305030304" pitchFamily="18" charset="0"/>
                  </a:rPr>
                  <a:t>Karar değişkenleri negatif olmayan değerler alabilir.</a:t>
                </a:r>
                <a:endParaRPr lang="tr-TR" sz="1800" b="1" dirty="0">
                  <a:latin typeface="Book Antiqua" panose="02040602050305030304" pitchFamily="18" charset="0"/>
                </a:endParaRPr>
              </a:p>
              <a:p>
                <a:pPr marL="360000" indent="0">
                  <a:lnSpc>
                    <a:spcPct val="120000"/>
                  </a:lnSpc>
                  <a:spcBef>
                    <a:spcPts val="600"/>
                  </a:spcBef>
                  <a:spcAft>
                    <a:spcPts val="600"/>
                  </a:spcAft>
                  <a:buNone/>
                </a:pPr>
                <a:endParaRPr lang="tr-TR" sz="2200" dirty="0">
                  <a:latin typeface="Book Antiqua" panose="02040602050305030304" pitchFamily="18" charset="0"/>
                </a:endParaRPr>
              </a:p>
            </p:txBody>
          </p:sp>
        </mc:Choice>
        <mc:Fallback xmlns="">
          <p:sp>
            <p:nvSpPr>
              <p:cNvPr id="11" name="Content Placeholder 10"/>
              <p:cNvSpPr>
                <a:spLocks noGrp="1" noRot="1" noChangeAspect="1" noMove="1" noResize="1" noEditPoints="1" noAdjustHandles="1" noChangeArrowheads="1" noChangeShapeType="1" noTextEdit="1"/>
              </p:cNvSpPr>
              <p:nvPr>
                <p:ph idx="1"/>
              </p:nvPr>
            </p:nvSpPr>
            <p:spPr>
              <a:xfrm>
                <a:off x="251520" y="1484784"/>
                <a:ext cx="8640960" cy="4896544"/>
              </a:xfrm>
              <a:blipFill>
                <a:blip r:embed="rId3"/>
                <a:stretch>
                  <a:fillRect/>
                </a:stretch>
              </a:blipFill>
            </p:spPr>
            <p:txBody>
              <a:bodyPr/>
              <a:lstStyle/>
              <a:p>
                <a:r>
                  <a:rPr lang="en-US">
                    <a:noFill/>
                  </a:rPr>
                  <a:t> </a:t>
                </a:r>
              </a:p>
            </p:txBody>
          </p:sp>
        </mc:Fallback>
      </mc:AlternateContent>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17</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35894295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a:latin typeface="Book Antiqua" pitchFamily="18" charset="0"/>
              </a:rPr>
              <a:t>Formlar</a:t>
            </a:r>
          </a:p>
        </p:txBody>
      </p:sp>
      <mc:AlternateContent xmlns:mc="http://schemas.openxmlformats.org/markup-compatibility/2006" xmlns:a14="http://schemas.microsoft.com/office/drawing/2010/main">
        <mc:Choice Requires="a14">
          <p:sp>
            <p:nvSpPr>
              <p:cNvPr id="11" name="Content Placeholder 10"/>
              <p:cNvSpPr>
                <a:spLocks noGrp="1"/>
              </p:cNvSpPr>
              <p:nvPr>
                <p:ph idx="1"/>
              </p:nvPr>
            </p:nvSpPr>
            <p:spPr>
              <a:xfrm>
                <a:off x="251520" y="1484784"/>
                <a:ext cx="8280920" cy="4536504"/>
              </a:xfrm>
            </p:spPr>
            <p:txBody>
              <a:bodyPr>
                <a:normAutofit fontScale="85000" lnSpcReduction="10000"/>
              </a:bodyPr>
              <a:lstStyle/>
              <a:p>
                <a:pPr marL="360000" indent="0">
                  <a:lnSpc>
                    <a:spcPct val="120000"/>
                  </a:lnSpc>
                  <a:spcBef>
                    <a:spcPts val="600"/>
                  </a:spcBef>
                  <a:spcAft>
                    <a:spcPts val="600"/>
                  </a:spcAft>
                  <a:buNone/>
                </a:pPr>
                <a:r>
                  <a:rPr lang="tr-TR" sz="2200" b="1" dirty="0">
                    <a:latin typeface="Book Antiqua" panose="02040602050305030304" pitchFamily="18" charset="0"/>
                  </a:rPr>
                  <a:t>Eşters Form</a:t>
                </a:r>
              </a:p>
              <a:p>
                <a:pPr marL="360000" indent="0">
                  <a:lnSpc>
                    <a:spcPct val="120000"/>
                  </a:lnSpc>
                  <a:spcBef>
                    <a:spcPts val="600"/>
                  </a:spcBef>
                  <a:spcAft>
                    <a:spcPts val="600"/>
                  </a:spcAft>
                  <a:buNone/>
                </a:pPr>
                <a:r>
                  <a:rPr lang="tr-TR" sz="1800" dirty="0">
                    <a:latin typeface="Book Antiqua" panose="02040602050305030304" pitchFamily="18" charset="0"/>
                  </a:rPr>
                  <a:t>Her DP probleminin ilişkili olduğu bir </a:t>
                </a:r>
                <a:r>
                  <a:rPr lang="tr-TR" sz="1800" dirty="0" err="1">
                    <a:latin typeface="Book Antiqua" panose="02040602050305030304" pitchFamily="18" charset="0"/>
                  </a:rPr>
                  <a:t>eştersi</a:t>
                </a:r>
                <a:r>
                  <a:rPr lang="tr-TR" sz="1800" dirty="0">
                    <a:latin typeface="Book Antiqua" panose="02040602050305030304" pitchFamily="18" charset="0"/>
                  </a:rPr>
                  <a:t> bulunur. DP probleminin asıl şekline </a:t>
                </a:r>
                <a:r>
                  <a:rPr lang="tr-TR" sz="1800" dirty="0" err="1">
                    <a:latin typeface="Book Antiqua" panose="02040602050305030304" pitchFamily="18" charset="0"/>
                  </a:rPr>
                  <a:t>primal</a:t>
                </a:r>
                <a:r>
                  <a:rPr lang="tr-TR" sz="1800" dirty="0">
                    <a:latin typeface="Book Antiqua" panose="02040602050305030304" pitchFamily="18" charset="0"/>
                  </a:rPr>
                  <a:t> problem, bununla ilişkili ikinci </a:t>
                </a:r>
                <a:r>
                  <a:rPr lang="tr-TR" sz="1800" dirty="0" err="1">
                    <a:latin typeface="Book Antiqua" panose="02040602050305030304" pitchFamily="18" charset="0"/>
                  </a:rPr>
                  <a:t>şekline</a:t>
                </a:r>
                <a:r>
                  <a:rPr lang="tr-TR" sz="1800" dirty="0">
                    <a:latin typeface="Book Antiqua" panose="02040602050305030304" pitchFamily="18" charset="0"/>
                  </a:rPr>
                  <a:t> </a:t>
                </a:r>
                <a:r>
                  <a:rPr lang="tr-TR" sz="1800" dirty="0" err="1">
                    <a:latin typeface="Book Antiqua" panose="02040602050305030304" pitchFamily="18" charset="0"/>
                  </a:rPr>
                  <a:t>dual</a:t>
                </a:r>
                <a:r>
                  <a:rPr lang="tr-TR" sz="1800" dirty="0">
                    <a:latin typeface="Book Antiqua" panose="02040602050305030304" pitchFamily="18" charset="0"/>
                  </a:rPr>
                  <a:t> (ikiz/</a:t>
                </a:r>
                <a:r>
                  <a:rPr lang="tr-TR" sz="1800" dirty="0" err="1">
                    <a:latin typeface="Book Antiqua" panose="02040602050305030304" pitchFamily="18" charset="0"/>
                  </a:rPr>
                  <a:t>eşters</a:t>
                </a:r>
                <a:r>
                  <a:rPr lang="tr-TR" sz="1800" dirty="0">
                    <a:latin typeface="Book Antiqua" panose="02040602050305030304" pitchFamily="18" charset="0"/>
                  </a:rPr>
                  <a:t>) problem adı verilir. Bir DP probleminde maksimizasyon (</a:t>
                </a:r>
                <a:r>
                  <a:rPr lang="tr-TR" sz="1800" dirty="0" err="1">
                    <a:latin typeface="Book Antiqua" panose="02040602050305030304" pitchFamily="18" charset="0"/>
                  </a:rPr>
                  <a:t>minimizasyon</a:t>
                </a:r>
                <a:r>
                  <a:rPr lang="tr-TR" sz="1800" dirty="0">
                    <a:latin typeface="Book Antiqua" panose="02040602050305030304" pitchFamily="18" charset="0"/>
                  </a:rPr>
                  <a:t>) problemi, aynı verileri </a:t>
                </a:r>
                <a:r>
                  <a:rPr lang="tr-TR" sz="1800" dirty="0" err="1">
                    <a:latin typeface="Book Antiqua" panose="02040602050305030304" pitchFamily="18" charset="0"/>
                  </a:rPr>
                  <a:t>içeren</a:t>
                </a:r>
                <a:r>
                  <a:rPr lang="tr-TR" sz="1800" dirty="0">
                    <a:latin typeface="Book Antiqua" panose="02040602050305030304" pitchFamily="18" charset="0"/>
                  </a:rPr>
                  <a:t> benzer bir </a:t>
                </a:r>
                <a:r>
                  <a:rPr lang="tr-TR" sz="1800" dirty="0" err="1">
                    <a:latin typeface="Book Antiqua" panose="02040602050305030304" pitchFamily="18" charset="0"/>
                  </a:rPr>
                  <a:t>minimizasyon</a:t>
                </a:r>
                <a:r>
                  <a:rPr lang="tr-TR" sz="1800" dirty="0">
                    <a:latin typeface="Book Antiqua" panose="02040602050305030304" pitchFamily="18" charset="0"/>
                  </a:rPr>
                  <a:t> (maksimizasyon) problemi olarak yazılabilir. DP’de bu ikili yapı DUALİTE (EŞTERSLİK) olarak adlandırılmaktadır. </a:t>
                </a:r>
                <a:endParaRPr lang="tr-TR" sz="1800" b="1" dirty="0">
                  <a:latin typeface="Book Antiqua" panose="02040602050305030304" pitchFamily="18" charset="0"/>
                </a:endParaRPr>
              </a:p>
              <a:p>
                <a:pPr marL="360000" indent="0">
                  <a:lnSpc>
                    <a:spcPct val="120000"/>
                  </a:lnSpc>
                  <a:spcBef>
                    <a:spcPts val="600"/>
                  </a:spcBef>
                  <a:spcAft>
                    <a:spcPts val="600"/>
                  </a:spcAft>
                  <a:buNone/>
                </a:pPr>
                <a14:m>
                  <m:oMathPara xmlns:m="http://schemas.openxmlformats.org/officeDocument/2006/math">
                    <m:oMathParaPr>
                      <m:jc m:val="centerGroup"/>
                    </m:oMathParaPr>
                    <m:oMath xmlns:m="http://schemas.openxmlformats.org/officeDocument/2006/math">
                      <m:m>
                        <m:mPr>
                          <m:plcHide m:val="on"/>
                          <m:mcs>
                            <m:mc>
                              <m:mcPr>
                                <m:count m:val="9"/>
                                <m:mcJc m:val="center"/>
                              </m:mcPr>
                            </m:mc>
                          </m:mcs>
                          <m:ctrlPr>
                            <a:rPr lang="tr-TR" sz="2200" b="0" i="1" smtClean="0">
                              <a:latin typeface="Cambria Math" panose="02040503050406030204" pitchFamily="18" charset="0"/>
                            </a:rPr>
                          </m:ctrlPr>
                        </m:mPr>
                        <m:mr>
                          <m:e>
                            <m:r>
                              <m:rPr>
                                <m:sty m:val="p"/>
                                <m:brk m:alnAt="7"/>
                              </m:rPr>
                              <a:rPr lang="tr-TR" sz="2200" b="0" i="0" smtClean="0">
                                <a:latin typeface="Cambria Math" panose="02040503050406030204" pitchFamily="18" charset="0"/>
                              </a:rPr>
                              <m:t>M</m:t>
                            </m:r>
                            <m:r>
                              <m:rPr>
                                <m:sty m:val="p"/>
                              </m:rPr>
                              <a:rPr lang="tr-TR" sz="2200" b="0" i="0" smtClean="0">
                                <a:latin typeface="Cambria Math" panose="02040503050406030204" pitchFamily="18" charset="0"/>
                              </a:rPr>
                              <m:t>ax</m:t>
                            </m:r>
                          </m:e>
                          <m:e>
                            <m:nary>
                              <m:naryPr>
                                <m:chr m:val="∑"/>
                                <m:supHide m:val="on"/>
                                <m:ctrlPr>
                                  <a:rPr lang="tr-TR" sz="2200" i="1" smtClean="0">
                                    <a:latin typeface="Cambria Math" panose="02040503050406030204" pitchFamily="18" charset="0"/>
                                  </a:rPr>
                                </m:ctrlPr>
                              </m:naryPr>
                              <m:sub>
                                <m:r>
                                  <m:rPr>
                                    <m:brk m:alnAt="7"/>
                                  </m:rPr>
                                  <a:rPr lang="tr-TR" sz="2200" b="0" i="1" smtClean="0">
                                    <a:latin typeface="Cambria Math" panose="02040503050406030204" pitchFamily="18" charset="0"/>
                                  </a:rPr>
                                  <m:t>𝑗</m:t>
                                </m:r>
                              </m:sub>
                              <m:sup/>
                              <m:e>
                                <m:sSub>
                                  <m:sSubPr>
                                    <m:ctrlPr>
                                      <a:rPr lang="tr-TR" sz="2200" b="0" i="1" smtClean="0">
                                        <a:latin typeface="Cambria Math" panose="02040503050406030204" pitchFamily="18" charset="0"/>
                                      </a:rPr>
                                    </m:ctrlPr>
                                  </m:sSubPr>
                                  <m:e>
                                    <m:r>
                                      <a:rPr lang="tr-TR" sz="2200" b="0" i="1" smtClean="0">
                                        <a:latin typeface="Cambria Math" panose="02040503050406030204" pitchFamily="18" charset="0"/>
                                      </a:rPr>
                                      <m:t>𝑐</m:t>
                                    </m:r>
                                  </m:e>
                                  <m:sub>
                                    <m:r>
                                      <a:rPr lang="tr-TR" sz="2200" b="0" i="1" smtClean="0">
                                        <a:latin typeface="Cambria Math" panose="02040503050406030204" pitchFamily="18" charset="0"/>
                                      </a:rPr>
                                      <m:t>𝑗</m:t>
                                    </m:r>
                                  </m:sub>
                                </m:sSub>
                                <m:sSub>
                                  <m:sSubPr>
                                    <m:ctrlPr>
                                      <a:rPr lang="tr-TR" sz="2200" b="0" i="1" smtClean="0">
                                        <a:latin typeface="Cambria Math" panose="02040503050406030204" pitchFamily="18" charset="0"/>
                                      </a:rPr>
                                    </m:ctrlPr>
                                  </m:sSubPr>
                                  <m:e>
                                    <m:r>
                                      <a:rPr lang="tr-TR" sz="2200" b="0" i="1" smtClean="0">
                                        <a:latin typeface="Cambria Math" panose="02040503050406030204" pitchFamily="18" charset="0"/>
                                      </a:rPr>
                                      <m:t>𝑥</m:t>
                                    </m:r>
                                  </m:e>
                                  <m:sub>
                                    <m:r>
                                      <a:rPr lang="tr-TR" sz="2200" b="0" i="1" smtClean="0">
                                        <a:latin typeface="Cambria Math" panose="02040503050406030204" pitchFamily="18" charset="0"/>
                                      </a:rPr>
                                      <m:t>𝑗</m:t>
                                    </m:r>
                                  </m:sub>
                                </m:sSub>
                              </m:e>
                            </m:nary>
                          </m:e>
                          <m:e/>
                          <m:e/>
                          <m:e/>
                          <m:e/>
                          <m:e>
                            <m:r>
                              <a:rPr lang="tr-TR" sz="2200" b="0" i="1" smtClean="0">
                                <a:latin typeface="Cambria Math" panose="02040503050406030204" pitchFamily="18" charset="0"/>
                              </a:rPr>
                              <m:t>𝑀𝑖𝑛</m:t>
                            </m:r>
                          </m:e>
                          <m:e>
                            <m:nary>
                              <m:naryPr>
                                <m:chr m:val="∑"/>
                                <m:supHide m:val="on"/>
                                <m:ctrlPr>
                                  <a:rPr lang="tr-TR" sz="2200" i="1">
                                    <a:latin typeface="Cambria Math" panose="02040503050406030204" pitchFamily="18" charset="0"/>
                                  </a:rPr>
                                </m:ctrlPr>
                              </m:naryPr>
                              <m:sub>
                                <m:r>
                                  <a:rPr lang="tr-TR" sz="2200" b="0" i="1" smtClean="0">
                                    <a:latin typeface="Cambria Math" panose="02040503050406030204" pitchFamily="18" charset="0"/>
                                  </a:rPr>
                                  <m:t>𝑖</m:t>
                                </m:r>
                              </m:sub>
                              <m:sup/>
                              <m:e>
                                <m:sSub>
                                  <m:sSubPr>
                                    <m:ctrlPr>
                                      <a:rPr lang="tr-TR" sz="2200" b="0" i="1" smtClean="0">
                                        <a:latin typeface="Cambria Math" panose="02040503050406030204" pitchFamily="18" charset="0"/>
                                      </a:rPr>
                                    </m:ctrlPr>
                                  </m:sSubPr>
                                  <m:e>
                                    <m:r>
                                      <a:rPr lang="tr-TR" sz="2200" b="0" i="1" smtClean="0">
                                        <a:latin typeface="Cambria Math" panose="02040503050406030204" pitchFamily="18" charset="0"/>
                                      </a:rPr>
                                      <m:t>𝑏</m:t>
                                    </m:r>
                                  </m:e>
                                  <m:sub>
                                    <m:r>
                                      <a:rPr lang="tr-TR" sz="2200" b="0" i="1" smtClean="0">
                                        <a:latin typeface="Cambria Math" panose="02040503050406030204" pitchFamily="18" charset="0"/>
                                      </a:rPr>
                                      <m:t>𝑖</m:t>
                                    </m:r>
                                  </m:sub>
                                </m:sSub>
                                <m:sSub>
                                  <m:sSubPr>
                                    <m:ctrlPr>
                                      <a:rPr lang="tr-TR" sz="2200" b="0" i="1" smtClean="0">
                                        <a:latin typeface="Cambria Math" panose="02040503050406030204" pitchFamily="18" charset="0"/>
                                      </a:rPr>
                                    </m:ctrlPr>
                                  </m:sSubPr>
                                  <m:e>
                                    <m:r>
                                      <a:rPr lang="tr-TR" sz="2200" b="0" i="1" smtClean="0">
                                        <a:latin typeface="Cambria Math" panose="02040503050406030204" pitchFamily="18" charset="0"/>
                                      </a:rPr>
                                      <m:t>𝑤</m:t>
                                    </m:r>
                                  </m:e>
                                  <m:sub>
                                    <m:r>
                                      <a:rPr lang="tr-TR" sz="2200" b="0" i="1" smtClean="0">
                                        <a:latin typeface="Cambria Math" panose="02040503050406030204" pitchFamily="18" charset="0"/>
                                      </a:rPr>
                                      <m:t>𝑖</m:t>
                                    </m:r>
                                  </m:sub>
                                </m:sSub>
                              </m:e>
                            </m:nary>
                          </m:e>
                          <m:e/>
                        </m:mr>
                        <m:mr>
                          <m:e>
                            <m:r>
                              <m:rPr>
                                <m:sty m:val="p"/>
                              </m:rPr>
                              <a:rPr lang="tr-TR" sz="2200" b="0" i="0" smtClean="0">
                                <a:latin typeface="Cambria Math" panose="02040503050406030204" pitchFamily="18" charset="0"/>
                              </a:rPr>
                              <m:t>st</m:t>
                            </m:r>
                            <m:r>
                              <a:rPr lang="tr-TR" sz="2200" b="0" i="0" smtClean="0">
                                <a:latin typeface="Cambria Math" panose="02040503050406030204" pitchFamily="18" charset="0"/>
                              </a:rPr>
                              <m:t>.</m:t>
                            </m:r>
                          </m:e>
                          <m:e>
                            <m:nary>
                              <m:naryPr>
                                <m:chr m:val="∑"/>
                                <m:supHide m:val="on"/>
                                <m:ctrlPr>
                                  <a:rPr lang="tr-TR" sz="2200" i="1">
                                    <a:latin typeface="Cambria Math" panose="02040503050406030204" pitchFamily="18" charset="0"/>
                                  </a:rPr>
                                </m:ctrlPr>
                              </m:naryPr>
                              <m:sub>
                                <m:r>
                                  <m:rPr>
                                    <m:brk m:alnAt="7"/>
                                  </m:rPr>
                                  <a:rPr lang="tr-TR" sz="2200" i="1">
                                    <a:latin typeface="Cambria Math" panose="02040503050406030204" pitchFamily="18" charset="0"/>
                                  </a:rPr>
                                  <m:t>𝑗</m:t>
                                </m:r>
                              </m:sub>
                              <m:sup/>
                              <m:e>
                                <m:sSub>
                                  <m:sSubPr>
                                    <m:ctrlPr>
                                      <a:rPr lang="tr-TR" sz="2200" i="1">
                                        <a:latin typeface="Cambria Math" panose="02040503050406030204" pitchFamily="18" charset="0"/>
                                      </a:rPr>
                                    </m:ctrlPr>
                                  </m:sSubPr>
                                  <m:e>
                                    <m:r>
                                      <a:rPr lang="tr-TR" sz="2200" b="0" i="1" smtClean="0">
                                        <a:latin typeface="Cambria Math" panose="02040503050406030204" pitchFamily="18" charset="0"/>
                                      </a:rPr>
                                      <m:t>𝑎</m:t>
                                    </m:r>
                                  </m:e>
                                  <m:sub>
                                    <m:r>
                                      <a:rPr lang="tr-TR" sz="2200" b="0" i="1" smtClean="0">
                                        <a:latin typeface="Cambria Math" panose="02040503050406030204" pitchFamily="18" charset="0"/>
                                      </a:rPr>
                                      <m:t>𝑖</m:t>
                                    </m:r>
                                    <m:r>
                                      <a:rPr lang="tr-TR" sz="2200" i="1">
                                        <a:latin typeface="Cambria Math" panose="02040503050406030204" pitchFamily="18" charset="0"/>
                                      </a:rPr>
                                      <m:t>𝑗</m:t>
                                    </m:r>
                                  </m:sub>
                                </m:sSub>
                                <m:sSub>
                                  <m:sSubPr>
                                    <m:ctrlPr>
                                      <a:rPr lang="tr-TR" sz="2200" i="1">
                                        <a:latin typeface="Cambria Math" panose="02040503050406030204" pitchFamily="18" charset="0"/>
                                      </a:rPr>
                                    </m:ctrlPr>
                                  </m:sSubPr>
                                  <m:e>
                                    <m:r>
                                      <a:rPr lang="tr-TR" sz="2200" i="1">
                                        <a:latin typeface="Cambria Math" panose="02040503050406030204" pitchFamily="18" charset="0"/>
                                      </a:rPr>
                                      <m:t>𝑥</m:t>
                                    </m:r>
                                  </m:e>
                                  <m:sub>
                                    <m:r>
                                      <a:rPr lang="tr-TR" sz="2200" i="1">
                                        <a:latin typeface="Cambria Math" panose="02040503050406030204" pitchFamily="18" charset="0"/>
                                      </a:rPr>
                                      <m:t>𝑗</m:t>
                                    </m:r>
                                  </m:sub>
                                </m:sSub>
                              </m:e>
                            </m:nary>
                            <m:r>
                              <a:rPr lang="tr-TR" sz="2200" i="1" smtClean="0">
                                <a:latin typeface="Cambria Math" panose="02040503050406030204" pitchFamily="18" charset="0"/>
                                <a:ea typeface="Cambria Math" panose="02040503050406030204" pitchFamily="18" charset="0"/>
                              </a:rPr>
                              <m:t>≤</m:t>
                            </m:r>
                            <m:sSub>
                              <m:sSubPr>
                                <m:ctrlPr>
                                  <a:rPr lang="tr-TR" sz="2200" b="0" i="1" smtClean="0">
                                    <a:latin typeface="Cambria Math" panose="02040503050406030204" pitchFamily="18" charset="0"/>
                                    <a:ea typeface="Cambria Math" panose="02040503050406030204" pitchFamily="18" charset="0"/>
                                  </a:rPr>
                                </m:ctrlPr>
                              </m:sSubPr>
                              <m:e>
                                <m:r>
                                  <a:rPr lang="tr-TR" sz="2200" b="0" i="1" smtClean="0">
                                    <a:latin typeface="Cambria Math" panose="02040503050406030204" pitchFamily="18" charset="0"/>
                                    <a:ea typeface="Cambria Math" panose="02040503050406030204" pitchFamily="18" charset="0"/>
                                  </a:rPr>
                                  <m:t>𝑏</m:t>
                                </m:r>
                              </m:e>
                              <m:sub>
                                <m:r>
                                  <a:rPr lang="tr-TR" sz="2200" b="0" i="1" smtClean="0">
                                    <a:latin typeface="Cambria Math" panose="02040503050406030204" pitchFamily="18" charset="0"/>
                                    <a:ea typeface="Cambria Math" panose="02040503050406030204" pitchFamily="18" charset="0"/>
                                  </a:rPr>
                                  <m:t>𝑖</m:t>
                                </m:r>
                              </m:sub>
                            </m:sSub>
                          </m:e>
                          <m:e>
                            <m:r>
                              <a:rPr lang="tr-TR" sz="2200" b="0" i="1" smtClean="0">
                                <a:latin typeface="Cambria Math" panose="02040503050406030204" pitchFamily="18" charset="0"/>
                                <a:ea typeface="Cambria Math" panose="02040503050406030204" pitchFamily="18" charset="0"/>
                              </a:rPr>
                              <m:t>∀</m:t>
                            </m:r>
                            <m:r>
                              <a:rPr lang="tr-TR" sz="2200" b="0" i="1" smtClean="0">
                                <a:latin typeface="Cambria Math" panose="02040503050406030204" pitchFamily="18" charset="0"/>
                                <a:ea typeface="Cambria Math" panose="02040503050406030204" pitchFamily="18" charset="0"/>
                              </a:rPr>
                              <m:t>𝑖</m:t>
                            </m:r>
                          </m:e>
                          <m:e/>
                          <m:e/>
                          <m:e/>
                          <m:e>
                            <m:r>
                              <a:rPr lang="tr-TR" sz="2200" b="0" i="1" smtClean="0">
                                <a:latin typeface="Cambria Math" panose="02040503050406030204" pitchFamily="18" charset="0"/>
                                <a:ea typeface="Cambria Math" panose="02040503050406030204" pitchFamily="18" charset="0"/>
                              </a:rPr>
                              <m:t>𝑠𝑡</m:t>
                            </m:r>
                          </m:e>
                          <m:e>
                            <m:nary>
                              <m:naryPr>
                                <m:chr m:val="∑"/>
                                <m:supHide m:val="on"/>
                                <m:ctrlPr>
                                  <a:rPr lang="tr-TR" sz="2200" i="1">
                                    <a:latin typeface="Cambria Math" panose="02040503050406030204" pitchFamily="18" charset="0"/>
                                  </a:rPr>
                                </m:ctrlPr>
                              </m:naryPr>
                              <m:sub>
                                <m:r>
                                  <a:rPr lang="tr-TR" sz="2200" b="0" i="1" smtClean="0">
                                    <a:latin typeface="Cambria Math" panose="02040503050406030204" pitchFamily="18" charset="0"/>
                                  </a:rPr>
                                  <m:t>𝑖</m:t>
                                </m:r>
                              </m:sub>
                              <m:sup/>
                              <m:e>
                                <m:sSub>
                                  <m:sSubPr>
                                    <m:ctrlPr>
                                      <a:rPr lang="tr-TR" sz="2200" i="1">
                                        <a:latin typeface="Cambria Math" panose="02040503050406030204" pitchFamily="18" charset="0"/>
                                      </a:rPr>
                                    </m:ctrlPr>
                                  </m:sSubPr>
                                  <m:e>
                                    <m:r>
                                      <a:rPr lang="tr-TR" sz="2200" i="1">
                                        <a:latin typeface="Cambria Math" panose="02040503050406030204" pitchFamily="18" charset="0"/>
                                      </a:rPr>
                                      <m:t>𝑎</m:t>
                                    </m:r>
                                  </m:e>
                                  <m:sub>
                                    <m:r>
                                      <a:rPr lang="tr-TR" sz="2200" i="1">
                                        <a:latin typeface="Cambria Math" panose="02040503050406030204" pitchFamily="18" charset="0"/>
                                      </a:rPr>
                                      <m:t>𝑖𝑗</m:t>
                                    </m:r>
                                  </m:sub>
                                </m:sSub>
                                <m:sSub>
                                  <m:sSubPr>
                                    <m:ctrlPr>
                                      <a:rPr lang="tr-TR" sz="2200" b="0" i="1" smtClean="0">
                                        <a:latin typeface="Cambria Math" panose="02040503050406030204" pitchFamily="18" charset="0"/>
                                      </a:rPr>
                                    </m:ctrlPr>
                                  </m:sSubPr>
                                  <m:e>
                                    <m:r>
                                      <a:rPr lang="tr-TR" sz="2200" b="0" i="1" smtClean="0">
                                        <a:latin typeface="Cambria Math" panose="02040503050406030204" pitchFamily="18" charset="0"/>
                                      </a:rPr>
                                      <m:t>𝑤</m:t>
                                    </m:r>
                                  </m:e>
                                  <m:sub>
                                    <m:r>
                                      <a:rPr lang="tr-TR" sz="2200" b="0" i="1" smtClean="0">
                                        <a:latin typeface="Cambria Math" panose="02040503050406030204" pitchFamily="18" charset="0"/>
                                      </a:rPr>
                                      <m:t>𝑖</m:t>
                                    </m:r>
                                  </m:sub>
                                </m:sSub>
                              </m:e>
                            </m:nary>
                            <m:r>
                              <a:rPr lang="tr-TR" sz="2200" i="1" smtClean="0">
                                <a:latin typeface="Cambria Math" panose="02040503050406030204" pitchFamily="18" charset="0"/>
                                <a:ea typeface="Cambria Math" panose="02040503050406030204" pitchFamily="18" charset="0"/>
                              </a:rPr>
                              <m:t>≥</m:t>
                            </m:r>
                            <m:sSub>
                              <m:sSubPr>
                                <m:ctrlPr>
                                  <a:rPr lang="tr-TR" sz="2200" b="0" i="1" smtClean="0">
                                    <a:latin typeface="Cambria Math" panose="02040503050406030204" pitchFamily="18" charset="0"/>
                                    <a:ea typeface="Cambria Math" panose="02040503050406030204" pitchFamily="18" charset="0"/>
                                  </a:rPr>
                                </m:ctrlPr>
                              </m:sSubPr>
                              <m:e>
                                <m:r>
                                  <a:rPr lang="tr-TR" sz="2200" b="0" i="1" smtClean="0">
                                    <a:latin typeface="Cambria Math" panose="02040503050406030204" pitchFamily="18" charset="0"/>
                                    <a:ea typeface="Cambria Math" panose="02040503050406030204" pitchFamily="18" charset="0"/>
                                  </a:rPr>
                                  <m:t>𝑐</m:t>
                                </m:r>
                              </m:e>
                              <m:sub>
                                <m:r>
                                  <a:rPr lang="tr-TR" sz="2200" b="0" i="1" smtClean="0">
                                    <a:latin typeface="Cambria Math" panose="02040503050406030204" pitchFamily="18" charset="0"/>
                                    <a:ea typeface="Cambria Math" panose="02040503050406030204" pitchFamily="18" charset="0"/>
                                  </a:rPr>
                                  <m:t>𝑗</m:t>
                                </m:r>
                              </m:sub>
                            </m:sSub>
                          </m:e>
                          <m:e>
                            <m:r>
                              <a:rPr lang="tr-TR" sz="2200" i="1">
                                <a:latin typeface="Cambria Math" panose="02040503050406030204" pitchFamily="18" charset="0"/>
                                <a:ea typeface="Cambria Math" panose="02040503050406030204" pitchFamily="18" charset="0"/>
                              </a:rPr>
                              <m:t>∀</m:t>
                            </m:r>
                            <m:r>
                              <a:rPr lang="tr-TR" sz="2200" i="1">
                                <a:latin typeface="Cambria Math" panose="02040503050406030204" pitchFamily="18" charset="0"/>
                                <a:ea typeface="Cambria Math" panose="02040503050406030204" pitchFamily="18" charset="0"/>
                              </a:rPr>
                              <m:t>𝑗</m:t>
                            </m:r>
                          </m:e>
                        </m:mr>
                        <m:mr>
                          <m:e/>
                          <m:e>
                            <m:sSub>
                              <m:sSubPr>
                                <m:ctrlPr>
                                  <a:rPr lang="tr-TR" sz="2200" b="0" i="1" smtClean="0">
                                    <a:latin typeface="Cambria Math" panose="02040503050406030204" pitchFamily="18" charset="0"/>
                                  </a:rPr>
                                </m:ctrlPr>
                              </m:sSubPr>
                              <m:e>
                                <m:r>
                                  <a:rPr lang="tr-TR" sz="2200" b="0" i="1" smtClean="0">
                                    <a:latin typeface="Cambria Math" panose="02040503050406030204" pitchFamily="18" charset="0"/>
                                  </a:rPr>
                                  <m:t>𝑥</m:t>
                                </m:r>
                              </m:e>
                              <m:sub>
                                <m:r>
                                  <a:rPr lang="tr-TR" sz="2200" b="0" i="1" smtClean="0">
                                    <a:latin typeface="Cambria Math" panose="02040503050406030204" pitchFamily="18" charset="0"/>
                                  </a:rPr>
                                  <m:t>𝑗</m:t>
                                </m:r>
                              </m:sub>
                            </m:sSub>
                            <m:r>
                              <a:rPr lang="tr-TR" sz="2200" i="1">
                                <a:latin typeface="Cambria Math" panose="02040503050406030204" pitchFamily="18" charset="0"/>
                                <a:ea typeface="Cambria Math" panose="02040503050406030204" pitchFamily="18" charset="0"/>
                              </a:rPr>
                              <m:t>≥</m:t>
                            </m:r>
                            <m:r>
                              <a:rPr lang="tr-TR" sz="2200" b="0" i="1" smtClean="0">
                                <a:latin typeface="Cambria Math" panose="02040503050406030204" pitchFamily="18" charset="0"/>
                                <a:ea typeface="Cambria Math" panose="02040503050406030204" pitchFamily="18" charset="0"/>
                              </a:rPr>
                              <m:t>0</m:t>
                            </m:r>
                          </m:e>
                          <m:e>
                            <m:r>
                              <a:rPr lang="tr-TR" sz="2200" b="0" i="1" smtClean="0">
                                <a:latin typeface="Cambria Math" panose="02040503050406030204" pitchFamily="18" charset="0"/>
                                <a:ea typeface="Cambria Math" panose="02040503050406030204" pitchFamily="18" charset="0"/>
                              </a:rPr>
                              <m:t>∀</m:t>
                            </m:r>
                            <m:r>
                              <a:rPr lang="tr-TR" sz="2200" b="0" i="1" smtClean="0">
                                <a:latin typeface="Cambria Math" panose="02040503050406030204" pitchFamily="18" charset="0"/>
                                <a:ea typeface="Cambria Math" panose="02040503050406030204" pitchFamily="18" charset="0"/>
                              </a:rPr>
                              <m:t>𝑗</m:t>
                            </m:r>
                          </m:e>
                          <m:e/>
                          <m:e/>
                          <m:e/>
                          <m:e/>
                          <m:e>
                            <m:sSub>
                              <m:sSubPr>
                                <m:ctrlPr>
                                  <a:rPr lang="tr-TR" sz="2200" b="0" i="1" smtClean="0">
                                    <a:latin typeface="Cambria Math" panose="02040503050406030204" pitchFamily="18" charset="0"/>
                                    <a:ea typeface="Cambria Math" panose="02040503050406030204" pitchFamily="18" charset="0"/>
                                  </a:rPr>
                                </m:ctrlPr>
                              </m:sSubPr>
                              <m:e>
                                <m:r>
                                  <a:rPr lang="tr-TR" sz="2200" b="0" i="1" smtClean="0">
                                    <a:latin typeface="Cambria Math" panose="02040503050406030204" pitchFamily="18" charset="0"/>
                                    <a:ea typeface="Cambria Math" panose="02040503050406030204" pitchFamily="18" charset="0"/>
                                  </a:rPr>
                                  <m:t>𝑤</m:t>
                                </m:r>
                              </m:e>
                              <m:sub>
                                <m:r>
                                  <a:rPr lang="tr-TR" sz="2200" b="0" i="1" smtClean="0">
                                    <a:latin typeface="Cambria Math" panose="02040503050406030204" pitchFamily="18" charset="0"/>
                                    <a:ea typeface="Cambria Math" panose="02040503050406030204" pitchFamily="18" charset="0"/>
                                  </a:rPr>
                                  <m:t>𝑖</m:t>
                                </m:r>
                              </m:sub>
                            </m:sSub>
                            <m:r>
                              <a:rPr lang="tr-TR" sz="2200" b="0" i="1" smtClean="0">
                                <a:latin typeface="Cambria Math" panose="02040503050406030204" pitchFamily="18" charset="0"/>
                                <a:ea typeface="Cambria Math" panose="02040503050406030204" pitchFamily="18" charset="0"/>
                              </a:rPr>
                              <m:t>≥0</m:t>
                            </m:r>
                          </m:e>
                          <m:e>
                            <m:r>
                              <a:rPr lang="tr-TR" sz="2200" i="1">
                                <a:latin typeface="Cambria Math" panose="02040503050406030204" pitchFamily="18" charset="0"/>
                                <a:ea typeface="Cambria Math" panose="02040503050406030204" pitchFamily="18" charset="0"/>
                              </a:rPr>
                              <m:t>∀</m:t>
                            </m:r>
                            <m:r>
                              <a:rPr lang="tr-TR" sz="2200" i="1">
                                <a:latin typeface="Cambria Math" panose="02040503050406030204" pitchFamily="18" charset="0"/>
                                <a:ea typeface="Cambria Math" panose="02040503050406030204" pitchFamily="18" charset="0"/>
                              </a:rPr>
                              <m:t>𝑖</m:t>
                            </m:r>
                          </m:e>
                        </m:mr>
                      </m:m>
                    </m:oMath>
                  </m:oMathPara>
                </a14:m>
                <a:endParaRPr lang="tr-TR" sz="2200" dirty="0">
                  <a:latin typeface="Book Antiqua" panose="02040602050305030304" pitchFamily="18" charset="0"/>
                </a:endParaRPr>
              </a:p>
            </p:txBody>
          </p:sp>
        </mc:Choice>
        <mc:Fallback xmlns="">
          <p:sp>
            <p:nvSpPr>
              <p:cNvPr id="11" name="Content Placeholder 10"/>
              <p:cNvSpPr>
                <a:spLocks noGrp="1" noRot="1" noChangeAspect="1" noMove="1" noResize="1" noEditPoints="1" noAdjustHandles="1" noChangeArrowheads="1" noChangeShapeType="1" noTextEdit="1"/>
              </p:cNvSpPr>
              <p:nvPr>
                <p:ph idx="1"/>
              </p:nvPr>
            </p:nvSpPr>
            <p:spPr>
              <a:xfrm>
                <a:off x="251520" y="1484784"/>
                <a:ext cx="8280920" cy="4536504"/>
              </a:xfrm>
              <a:blipFill>
                <a:blip r:embed="rId3"/>
                <a:stretch>
                  <a:fillRect t="-279" b="-13128"/>
                </a:stretch>
              </a:blipFill>
            </p:spPr>
            <p:txBody>
              <a:bodyPr/>
              <a:lstStyle/>
              <a:p>
                <a:r>
                  <a:rPr lang="en-US">
                    <a:noFill/>
                  </a:rPr>
                  <a:t> </a:t>
                </a:r>
              </a:p>
            </p:txBody>
          </p:sp>
        </mc:Fallback>
      </mc:AlternateContent>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18</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20308898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err="1">
                <a:latin typeface="Book Antiqua" pitchFamily="18" charset="0"/>
              </a:rPr>
              <a:t>Eşterslik</a:t>
            </a:r>
            <a:endParaRPr lang="tr-TR" sz="3600" dirty="0">
              <a:latin typeface="Book Antiqua" pitchFamily="18" charset="0"/>
            </a:endParaRPr>
          </a:p>
        </p:txBody>
      </p:sp>
      <mc:AlternateContent xmlns:mc="http://schemas.openxmlformats.org/markup-compatibility/2006" xmlns:a14="http://schemas.microsoft.com/office/drawing/2010/main">
        <mc:Choice Requires="a14">
          <p:sp>
            <p:nvSpPr>
              <p:cNvPr id="11" name="Content Placeholder 10"/>
              <p:cNvSpPr>
                <a:spLocks noGrp="1"/>
              </p:cNvSpPr>
              <p:nvPr>
                <p:ph idx="1"/>
              </p:nvPr>
            </p:nvSpPr>
            <p:spPr>
              <a:xfrm>
                <a:off x="251520" y="1484784"/>
                <a:ext cx="8640960" cy="4896544"/>
              </a:xfrm>
            </p:spPr>
            <p:txBody>
              <a:bodyPr>
                <a:normAutofit/>
              </a:bodyPr>
              <a:lstStyle/>
              <a:p>
                <a:pPr marL="360000" indent="0">
                  <a:lnSpc>
                    <a:spcPct val="120000"/>
                  </a:lnSpc>
                  <a:spcBef>
                    <a:spcPts val="600"/>
                  </a:spcBef>
                  <a:spcAft>
                    <a:spcPts val="600"/>
                  </a:spcAft>
                  <a:buNone/>
                </a:pPr>
                <a14:m>
                  <m:oMathPara xmlns:m="http://schemas.openxmlformats.org/officeDocument/2006/math">
                    <m:oMathParaPr>
                      <m:jc m:val="centerGroup"/>
                    </m:oMathParaPr>
                    <m:oMath xmlns:m="http://schemas.openxmlformats.org/officeDocument/2006/math">
                      <m:m>
                        <m:mPr>
                          <m:plcHide m:val="on"/>
                          <m:mcs>
                            <m:mc>
                              <m:mcPr>
                                <m:count m:val="2"/>
                                <m:mcJc m:val="center"/>
                              </m:mcPr>
                            </m:mc>
                          </m:mcs>
                          <m:ctrlPr>
                            <a:rPr lang="tr-TR" sz="2200" i="1" smtClean="0">
                              <a:latin typeface="Cambria Math" panose="02040503050406030204" pitchFamily="18" charset="0"/>
                            </a:rPr>
                          </m:ctrlPr>
                        </m:mPr>
                        <m:mr>
                          <m:e>
                            <m:r>
                              <m:rPr>
                                <m:sty m:val="p"/>
                                <m:brk m:alnAt="7"/>
                              </m:rPr>
                              <a:rPr lang="tr-TR" sz="2200">
                                <a:latin typeface="Cambria Math" panose="02040503050406030204" pitchFamily="18" charset="0"/>
                              </a:rPr>
                              <m:t>M</m:t>
                            </m:r>
                            <m:r>
                              <m:rPr>
                                <m:sty m:val="p"/>
                              </m:rPr>
                              <a:rPr lang="tr-TR" sz="2200">
                                <a:latin typeface="Cambria Math" panose="02040503050406030204" pitchFamily="18" charset="0"/>
                              </a:rPr>
                              <m:t>ax</m:t>
                            </m:r>
                          </m:e>
                          <m:e>
                            <m:r>
                              <a:rPr lang="tr-TR" sz="2200" i="1">
                                <a:latin typeface="Cambria Math" panose="02040503050406030204" pitchFamily="18" charset="0"/>
                              </a:rPr>
                              <m:t>𝑐</m:t>
                            </m:r>
                            <m:r>
                              <m:rPr>
                                <m:sty m:val="p"/>
                              </m:rPr>
                              <a:rPr lang="tr-TR" sz="2200">
                                <a:latin typeface="Cambria Math" panose="02040503050406030204" pitchFamily="18" charset="0"/>
                              </a:rPr>
                              <m:t>x</m:t>
                            </m:r>
                          </m:e>
                        </m:mr>
                        <m:mr>
                          <m:e>
                            <m:r>
                              <m:rPr>
                                <m:sty m:val="p"/>
                              </m:rPr>
                              <a:rPr lang="tr-TR" sz="2200">
                                <a:latin typeface="Cambria Math" panose="02040503050406030204" pitchFamily="18" charset="0"/>
                              </a:rPr>
                              <m:t>st</m:t>
                            </m:r>
                            <m:r>
                              <a:rPr lang="tr-TR" sz="2200">
                                <a:latin typeface="Cambria Math" panose="02040503050406030204" pitchFamily="18" charset="0"/>
                              </a:rPr>
                              <m:t>.</m:t>
                            </m:r>
                          </m:e>
                          <m:e>
                            <m:r>
                              <a:rPr lang="tr-TR" sz="2200" i="1">
                                <a:latin typeface="Cambria Math" panose="02040503050406030204" pitchFamily="18" charset="0"/>
                              </a:rPr>
                              <m:t>𝐴</m:t>
                            </m:r>
                            <m:r>
                              <m:rPr>
                                <m:sty m:val="p"/>
                              </m:rPr>
                              <a:rPr lang="tr-TR" sz="2200">
                                <a:latin typeface="Cambria Math" panose="02040503050406030204" pitchFamily="18" charset="0"/>
                              </a:rPr>
                              <m:t>x</m:t>
                            </m:r>
                            <m:r>
                              <a:rPr lang="tr-TR" sz="2200" i="1" smtClean="0">
                                <a:latin typeface="Cambria Math" panose="02040503050406030204" pitchFamily="18" charset="0"/>
                                <a:ea typeface="Cambria Math" panose="02040503050406030204" pitchFamily="18" charset="0"/>
                              </a:rPr>
                              <m:t>≤</m:t>
                            </m:r>
                            <m:r>
                              <a:rPr lang="tr-TR" sz="2200" b="0" i="1" smtClean="0">
                                <a:latin typeface="Cambria Math" panose="02040503050406030204" pitchFamily="18" charset="0"/>
                                <a:ea typeface="Cambria Math" panose="02040503050406030204" pitchFamily="18" charset="0"/>
                              </a:rPr>
                              <m:t>𝑏</m:t>
                            </m:r>
                          </m:e>
                        </m:mr>
                        <m:mr>
                          <m:e/>
                          <m:e>
                            <m:r>
                              <m:rPr>
                                <m:sty m:val="p"/>
                              </m:rPr>
                              <a:rPr lang="tr-TR" sz="2200">
                                <a:latin typeface="Cambria Math" panose="02040503050406030204" pitchFamily="18" charset="0"/>
                              </a:rPr>
                              <m:t>x</m:t>
                            </m:r>
                            <m:r>
                              <a:rPr lang="tr-TR" sz="2200" i="1">
                                <a:latin typeface="Cambria Math" panose="02040503050406030204" pitchFamily="18" charset="0"/>
                                <a:ea typeface="Cambria Math" panose="02040503050406030204" pitchFamily="18" charset="0"/>
                              </a:rPr>
                              <m:t>≥0</m:t>
                            </m:r>
                          </m:e>
                        </m:mr>
                      </m:m>
                      <m:r>
                        <a:rPr lang="tr-TR" sz="2200" b="0" i="1" smtClean="0">
                          <a:latin typeface="Cambria Math" panose="02040503050406030204" pitchFamily="18" charset="0"/>
                          <a:ea typeface="Cambria Math" panose="02040503050406030204" pitchFamily="18" charset="0"/>
                        </a:rPr>
                        <m:t>      </m:t>
                      </m:r>
                      <m:groupChr>
                        <m:groupChrPr>
                          <m:chr m:val="⇒"/>
                          <m:pos m:val="top"/>
                          <m:ctrlPr>
                            <a:rPr lang="tr-TR" sz="2200" b="0" i="1" smtClean="0">
                              <a:latin typeface="Cambria Math" panose="02040503050406030204" pitchFamily="18" charset="0"/>
                              <a:ea typeface="Cambria Math" panose="02040503050406030204" pitchFamily="18" charset="0"/>
                            </a:rPr>
                          </m:ctrlPr>
                        </m:groupChrPr>
                        <m:e/>
                      </m:groupChr>
                      <m:r>
                        <a:rPr lang="tr-TR" sz="2200" b="0" i="1" smtClean="0">
                          <a:latin typeface="Cambria Math" panose="02040503050406030204" pitchFamily="18" charset="0"/>
                          <a:ea typeface="Cambria Math" panose="02040503050406030204" pitchFamily="18" charset="0"/>
                        </a:rPr>
                        <m:t>   </m:t>
                      </m:r>
                      <m:m>
                        <m:mPr>
                          <m:mcs>
                            <m:mc>
                              <m:mcPr>
                                <m:count m:val="2"/>
                                <m:mcJc m:val="center"/>
                              </m:mcPr>
                            </m:mc>
                          </m:mcs>
                          <m:ctrlPr>
                            <a:rPr lang="tr-TR" sz="2200" i="1">
                              <a:latin typeface="Cambria Math" panose="02040503050406030204" pitchFamily="18" charset="0"/>
                            </a:rPr>
                          </m:ctrlPr>
                        </m:mPr>
                        <m:mr>
                          <m:e>
                            <m:r>
                              <m:rPr>
                                <m:sty m:val="p"/>
                                <m:brk m:alnAt="7"/>
                              </m:rPr>
                              <a:rPr lang="tr-TR" sz="2200">
                                <a:latin typeface="Cambria Math" panose="02040503050406030204" pitchFamily="18" charset="0"/>
                              </a:rPr>
                              <m:t>M</m:t>
                            </m:r>
                            <m:r>
                              <m:rPr>
                                <m:brk m:alnAt="7"/>
                              </m:rPr>
                              <a:rPr lang="tr-TR" sz="2200" b="0" i="1" smtClean="0">
                                <a:latin typeface="Cambria Math" panose="02040503050406030204" pitchFamily="18" charset="0"/>
                              </a:rPr>
                              <m:t>𝑖</m:t>
                            </m:r>
                            <m:r>
                              <a:rPr lang="tr-TR" sz="2200" b="0" i="1" smtClean="0">
                                <a:latin typeface="Cambria Math" panose="02040503050406030204" pitchFamily="18" charset="0"/>
                              </a:rPr>
                              <m:t>𝑛</m:t>
                            </m:r>
                          </m:e>
                          <m:e>
                            <m:r>
                              <m:rPr>
                                <m:sty m:val="p"/>
                              </m:rPr>
                              <a:rPr lang="tr-TR" sz="2200" b="0" i="0" smtClean="0">
                                <a:latin typeface="Cambria Math" panose="02040503050406030204" pitchFamily="18" charset="0"/>
                              </a:rPr>
                              <m:t>w</m:t>
                            </m:r>
                            <m:r>
                              <a:rPr lang="tr-TR" sz="2200" b="0" i="1" smtClean="0">
                                <a:latin typeface="Cambria Math" panose="02040503050406030204" pitchFamily="18" charset="0"/>
                              </a:rPr>
                              <m:t>𝑏</m:t>
                            </m:r>
                          </m:e>
                        </m:mr>
                        <m:mr>
                          <m:e>
                            <m:r>
                              <m:rPr>
                                <m:sty m:val="p"/>
                              </m:rPr>
                              <a:rPr lang="tr-TR" sz="2200">
                                <a:latin typeface="Cambria Math" panose="02040503050406030204" pitchFamily="18" charset="0"/>
                              </a:rPr>
                              <m:t>st</m:t>
                            </m:r>
                            <m:r>
                              <a:rPr lang="tr-TR" sz="2200">
                                <a:latin typeface="Cambria Math" panose="02040503050406030204" pitchFamily="18" charset="0"/>
                              </a:rPr>
                              <m:t>.</m:t>
                            </m:r>
                          </m:e>
                          <m:e>
                            <m:r>
                              <m:rPr>
                                <m:sty m:val="p"/>
                              </m:rPr>
                              <a:rPr lang="tr-TR" sz="2200" b="0" i="0" smtClean="0">
                                <a:latin typeface="Cambria Math" panose="02040503050406030204" pitchFamily="18" charset="0"/>
                              </a:rPr>
                              <m:t>w</m:t>
                            </m:r>
                            <m:r>
                              <a:rPr lang="tr-TR" sz="2200" b="0" i="1" smtClean="0">
                                <a:latin typeface="Cambria Math" panose="02040503050406030204" pitchFamily="18" charset="0"/>
                              </a:rPr>
                              <m:t>𝐴</m:t>
                            </m:r>
                            <m:r>
                              <a:rPr lang="tr-TR" sz="2200" b="0" i="1" smtClean="0">
                                <a:latin typeface="Cambria Math" panose="02040503050406030204" pitchFamily="18" charset="0"/>
                                <a:ea typeface="Cambria Math" panose="02040503050406030204" pitchFamily="18" charset="0"/>
                              </a:rPr>
                              <m:t>≥</m:t>
                            </m:r>
                            <m:r>
                              <a:rPr lang="tr-TR" sz="2200" b="0" i="1" smtClean="0">
                                <a:latin typeface="Cambria Math" panose="02040503050406030204" pitchFamily="18" charset="0"/>
                                <a:ea typeface="Cambria Math" panose="02040503050406030204" pitchFamily="18" charset="0"/>
                              </a:rPr>
                              <m:t>𝑐</m:t>
                            </m:r>
                          </m:e>
                        </m:mr>
                        <m:mr>
                          <m:e/>
                          <m:e>
                            <m:r>
                              <m:rPr>
                                <m:sty m:val="p"/>
                              </m:rPr>
                              <a:rPr lang="tr-TR" sz="2200" b="0" i="0" smtClean="0">
                                <a:latin typeface="Cambria Math" panose="02040503050406030204" pitchFamily="18" charset="0"/>
                              </a:rPr>
                              <m:t>w</m:t>
                            </m:r>
                            <m:r>
                              <a:rPr lang="tr-TR" sz="2200" i="1">
                                <a:latin typeface="Cambria Math" panose="02040503050406030204" pitchFamily="18" charset="0"/>
                                <a:ea typeface="Cambria Math" panose="02040503050406030204" pitchFamily="18" charset="0"/>
                              </a:rPr>
                              <m:t>≥0</m:t>
                            </m:r>
                          </m:e>
                        </m:mr>
                      </m:m>
                    </m:oMath>
                  </m:oMathPara>
                </a14:m>
                <a:endParaRPr lang="tr-TR" sz="2200" dirty="0">
                  <a:latin typeface="Book Antiqua" panose="02040602050305030304" pitchFamily="18" charset="0"/>
                </a:endParaRPr>
              </a:p>
              <a:p>
                <a:pPr marL="360000" indent="0">
                  <a:lnSpc>
                    <a:spcPct val="120000"/>
                  </a:lnSpc>
                  <a:spcBef>
                    <a:spcPts val="600"/>
                  </a:spcBef>
                  <a:spcAft>
                    <a:spcPts val="600"/>
                  </a:spcAft>
                  <a:buNone/>
                </a:pPr>
                <a:endParaRPr lang="tr-TR" sz="2200" dirty="0">
                  <a:latin typeface="Book Antiqua" panose="02040602050305030304" pitchFamily="18" charset="0"/>
                </a:endParaRPr>
              </a:p>
              <a:p>
                <a:pPr marL="360000" indent="0">
                  <a:lnSpc>
                    <a:spcPct val="120000"/>
                  </a:lnSpc>
                  <a:spcBef>
                    <a:spcPts val="600"/>
                  </a:spcBef>
                  <a:spcAft>
                    <a:spcPts val="600"/>
                  </a:spcAft>
                  <a:buNone/>
                </a:pPr>
                <a:endParaRPr lang="tr-TR" sz="2200" dirty="0">
                  <a:latin typeface="Book Antiqua" panose="02040602050305030304" pitchFamily="18" charset="0"/>
                </a:endParaRPr>
              </a:p>
              <a:p>
                <a:pPr marL="360000" indent="0">
                  <a:lnSpc>
                    <a:spcPct val="120000"/>
                  </a:lnSpc>
                  <a:spcBef>
                    <a:spcPts val="600"/>
                  </a:spcBef>
                  <a:spcAft>
                    <a:spcPts val="600"/>
                  </a:spcAft>
                  <a:buNone/>
                </a:pPr>
                <a:endParaRPr lang="tr-TR" sz="2200" dirty="0">
                  <a:latin typeface="Book Antiqua" panose="02040602050305030304" pitchFamily="18" charset="0"/>
                </a:endParaRPr>
              </a:p>
            </p:txBody>
          </p:sp>
        </mc:Choice>
        <mc:Fallback xmlns="">
          <p:sp>
            <p:nvSpPr>
              <p:cNvPr id="11" name="Content Placeholder 10"/>
              <p:cNvSpPr>
                <a:spLocks noGrp="1" noRot="1" noChangeAspect="1" noMove="1" noResize="1" noEditPoints="1" noAdjustHandles="1" noChangeArrowheads="1" noChangeShapeType="1" noTextEdit="1"/>
              </p:cNvSpPr>
              <p:nvPr>
                <p:ph idx="1"/>
              </p:nvPr>
            </p:nvSpPr>
            <p:spPr>
              <a:xfrm>
                <a:off x="251520" y="1484784"/>
                <a:ext cx="8640960" cy="4896544"/>
              </a:xfrm>
              <a:blipFill>
                <a:blip r:embed="rId3"/>
                <a:stretch>
                  <a:fillRect/>
                </a:stretch>
              </a:blipFill>
            </p:spPr>
            <p:txBody>
              <a:bodyPr/>
              <a:lstStyle/>
              <a:p>
                <a:r>
                  <a:rPr lang="en-US">
                    <a:noFill/>
                  </a:rPr>
                  <a:t> </a:t>
                </a:r>
              </a:p>
            </p:txBody>
          </p:sp>
        </mc:Fallback>
      </mc:AlternateContent>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19</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r>
              <a:rPr lang="tr-TR" sz="1600" dirty="0">
                <a:latin typeface="Californian FB" pitchFamily="18" charset="0"/>
              </a:rPr>
              <a:t>(</a:t>
            </a:r>
          </a:p>
        </p:txBody>
      </p:sp>
    </p:spTree>
    <p:extLst>
      <p:ext uri="{BB962C8B-B14F-4D97-AF65-F5344CB8AC3E}">
        <p14:creationId xmlns:p14="http://schemas.microsoft.com/office/powerpoint/2010/main" val="40744670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err="1">
                <a:latin typeface="Book Antiqua" pitchFamily="18" charset="0"/>
              </a:rPr>
              <a:t>Eşterslik</a:t>
            </a:r>
            <a:endParaRPr lang="tr-TR" sz="3600" dirty="0">
              <a:latin typeface="Book Antiqua" pitchFamily="18" charset="0"/>
            </a:endParaRPr>
          </a:p>
        </p:txBody>
      </p:sp>
      <mc:AlternateContent xmlns:mc="http://schemas.openxmlformats.org/markup-compatibility/2006" xmlns:a14="http://schemas.microsoft.com/office/drawing/2010/main">
        <mc:Choice Requires="a14">
          <p:sp>
            <p:nvSpPr>
              <p:cNvPr id="11" name="Content Placeholder 10"/>
              <p:cNvSpPr>
                <a:spLocks noGrp="1"/>
              </p:cNvSpPr>
              <p:nvPr>
                <p:ph idx="1"/>
              </p:nvPr>
            </p:nvSpPr>
            <p:spPr>
              <a:xfrm>
                <a:off x="251520" y="1484784"/>
                <a:ext cx="8640960" cy="4896544"/>
              </a:xfrm>
            </p:spPr>
            <p:txBody>
              <a:bodyPr>
                <a:normAutofit/>
              </a:bodyPr>
              <a:lstStyle/>
              <a:p>
                <a:pPr marL="360000" indent="0">
                  <a:lnSpc>
                    <a:spcPct val="120000"/>
                  </a:lnSpc>
                  <a:spcBef>
                    <a:spcPts val="600"/>
                  </a:spcBef>
                  <a:spcAft>
                    <a:spcPts val="600"/>
                  </a:spcAft>
                  <a:buNone/>
                </a:pPr>
                <a14:m>
                  <m:oMathPara xmlns:m="http://schemas.openxmlformats.org/officeDocument/2006/math">
                    <m:oMathParaPr>
                      <m:jc m:val="centerGroup"/>
                    </m:oMathParaPr>
                    <m:oMath xmlns:m="http://schemas.openxmlformats.org/officeDocument/2006/math">
                      <m:m>
                        <m:mPr>
                          <m:plcHide m:val="on"/>
                          <m:mcs>
                            <m:mc>
                              <m:mcPr>
                                <m:count m:val="2"/>
                                <m:mcJc m:val="center"/>
                              </m:mcPr>
                            </m:mc>
                          </m:mcs>
                          <m:ctrlPr>
                            <a:rPr lang="tr-TR" sz="2200" i="1">
                              <a:latin typeface="Cambria Math" panose="02040503050406030204" pitchFamily="18" charset="0"/>
                            </a:rPr>
                          </m:ctrlPr>
                        </m:mPr>
                        <m:mr>
                          <m:e>
                            <m:r>
                              <m:rPr>
                                <m:sty m:val="p"/>
                                <m:brk m:alnAt="7"/>
                              </m:rPr>
                              <a:rPr lang="tr-TR" sz="2200">
                                <a:latin typeface="Cambria Math" panose="02040503050406030204" pitchFamily="18" charset="0"/>
                              </a:rPr>
                              <m:t>M</m:t>
                            </m:r>
                            <m:r>
                              <m:rPr>
                                <m:sty m:val="p"/>
                              </m:rPr>
                              <a:rPr lang="tr-TR" sz="2200">
                                <a:latin typeface="Cambria Math" panose="02040503050406030204" pitchFamily="18" charset="0"/>
                              </a:rPr>
                              <m:t>ax</m:t>
                            </m:r>
                          </m:e>
                          <m:e>
                            <m:r>
                              <a:rPr lang="tr-TR" sz="2200" i="1">
                                <a:latin typeface="Cambria Math" panose="02040503050406030204" pitchFamily="18" charset="0"/>
                              </a:rPr>
                              <m:t>𝑐</m:t>
                            </m:r>
                            <m:r>
                              <m:rPr>
                                <m:sty m:val="p"/>
                              </m:rPr>
                              <a:rPr lang="tr-TR" sz="2200">
                                <a:latin typeface="Cambria Math" panose="02040503050406030204" pitchFamily="18" charset="0"/>
                              </a:rPr>
                              <m:t>x</m:t>
                            </m:r>
                          </m:e>
                        </m:mr>
                        <m:mr>
                          <m:e>
                            <m:r>
                              <m:rPr>
                                <m:sty m:val="p"/>
                              </m:rPr>
                              <a:rPr lang="tr-TR" sz="2200">
                                <a:latin typeface="Cambria Math" panose="02040503050406030204" pitchFamily="18" charset="0"/>
                              </a:rPr>
                              <m:t>st</m:t>
                            </m:r>
                            <m:r>
                              <a:rPr lang="tr-TR" sz="2200">
                                <a:latin typeface="Cambria Math" panose="02040503050406030204" pitchFamily="18" charset="0"/>
                              </a:rPr>
                              <m:t>.</m:t>
                            </m:r>
                          </m:e>
                          <m:e>
                            <m:r>
                              <a:rPr lang="tr-TR" sz="2200" i="1">
                                <a:latin typeface="Cambria Math" panose="02040503050406030204" pitchFamily="18" charset="0"/>
                              </a:rPr>
                              <m:t>𝐴</m:t>
                            </m:r>
                            <m:r>
                              <m:rPr>
                                <m:sty m:val="p"/>
                              </m:rPr>
                              <a:rPr lang="tr-TR" sz="2200">
                                <a:latin typeface="Cambria Math" panose="02040503050406030204" pitchFamily="18" charset="0"/>
                              </a:rPr>
                              <m:t>x</m:t>
                            </m:r>
                            <m:r>
                              <a:rPr lang="tr-TR" sz="2200" b="0" i="1" smtClean="0">
                                <a:latin typeface="Cambria Math" panose="02040503050406030204" pitchFamily="18" charset="0"/>
                              </a:rPr>
                              <m:t>=</m:t>
                            </m:r>
                            <m:r>
                              <a:rPr lang="tr-TR" sz="2200" i="1">
                                <a:latin typeface="Cambria Math" panose="02040503050406030204" pitchFamily="18" charset="0"/>
                                <a:ea typeface="Cambria Math" panose="02040503050406030204" pitchFamily="18" charset="0"/>
                              </a:rPr>
                              <m:t>𝑏</m:t>
                            </m:r>
                          </m:e>
                        </m:mr>
                        <m:mr>
                          <m:e/>
                          <m:e>
                            <m:r>
                              <m:rPr>
                                <m:sty m:val="p"/>
                              </m:rPr>
                              <a:rPr lang="tr-TR" sz="2200">
                                <a:latin typeface="Cambria Math" panose="02040503050406030204" pitchFamily="18" charset="0"/>
                              </a:rPr>
                              <m:t>x</m:t>
                            </m:r>
                            <m:r>
                              <a:rPr lang="tr-TR" sz="2200" i="1">
                                <a:latin typeface="Cambria Math" panose="02040503050406030204" pitchFamily="18" charset="0"/>
                                <a:ea typeface="Cambria Math" panose="02040503050406030204" pitchFamily="18" charset="0"/>
                              </a:rPr>
                              <m:t>≥0</m:t>
                            </m:r>
                          </m:e>
                        </m:mr>
                      </m:m>
                      <m:r>
                        <a:rPr lang="tr-TR" sz="2200" i="1">
                          <a:latin typeface="Cambria Math" panose="02040503050406030204" pitchFamily="18" charset="0"/>
                          <a:ea typeface="Cambria Math" panose="02040503050406030204" pitchFamily="18" charset="0"/>
                        </a:rPr>
                        <m:t>      </m:t>
                      </m:r>
                      <m:groupChr>
                        <m:groupChrPr>
                          <m:chr m:val="⇒"/>
                          <m:pos m:val="top"/>
                          <m:ctrlPr>
                            <a:rPr lang="tr-TR" sz="2200" i="1">
                              <a:latin typeface="Cambria Math" panose="02040503050406030204" pitchFamily="18" charset="0"/>
                              <a:ea typeface="Cambria Math" panose="02040503050406030204" pitchFamily="18" charset="0"/>
                            </a:rPr>
                          </m:ctrlPr>
                        </m:groupChrPr>
                        <m:e/>
                      </m:groupChr>
                      <m:m>
                        <m:mPr>
                          <m:plcHide m:val="on"/>
                          <m:mcs>
                            <m:mc>
                              <m:mcPr>
                                <m:count m:val="3"/>
                                <m:mcJc m:val="center"/>
                              </m:mcPr>
                            </m:mc>
                          </m:mcs>
                          <m:ctrlPr>
                            <a:rPr lang="tr-TR" sz="2200" i="1">
                              <a:latin typeface="Cambria Math" panose="02040503050406030204" pitchFamily="18" charset="0"/>
                            </a:rPr>
                          </m:ctrlPr>
                        </m:mPr>
                        <m:mr>
                          <m:e>
                            <m:r>
                              <m:rPr>
                                <m:sty m:val="p"/>
                                <m:brk m:alnAt="7"/>
                              </m:rPr>
                              <a:rPr lang="tr-TR" sz="2200">
                                <a:latin typeface="Cambria Math" panose="02040503050406030204" pitchFamily="18" charset="0"/>
                              </a:rPr>
                              <m:t>M</m:t>
                            </m:r>
                            <m:r>
                              <m:rPr>
                                <m:sty m:val="p"/>
                              </m:rPr>
                              <a:rPr lang="tr-TR" sz="2200">
                                <a:latin typeface="Cambria Math" panose="02040503050406030204" pitchFamily="18" charset="0"/>
                              </a:rPr>
                              <m:t>ax</m:t>
                            </m:r>
                          </m:e>
                          <m:e>
                            <m:r>
                              <a:rPr lang="tr-TR" sz="2200" i="1">
                                <a:latin typeface="Cambria Math" panose="02040503050406030204" pitchFamily="18" charset="0"/>
                              </a:rPr>
                              <m:t>𝑐</m:t>
                            </m:r>
                            <m:r>
                              <m:rPr>
                                <m:sty m:val="p"/>
                              </m:rPr>
                              <a:rPr lang="tr-TR" sz="2200">
                                <a:latin typeface="Cambria Math" panose="02040503050406030204" pitchFamily="18" charset="0"/>
                              </a:rPr>
                              <m:t>x</m:t>
                            </m:r>
                          </m:e>
                          <m:e/>
                        </m:mr>
                        <m:mr>
                          <m:e>
                            <m:r>
                              <m:rPr>
                                <m:sty m:val="p"/>
                              </m:rPr>
                              <a:rPr lang="tr-TR" sz="2200">
                                <a:latin typeface="Cambria Math" panose="02040503050406030204" pitchFamily="18" charset="0"/>
                              </a:rPr>
                              <m:t>st</m:t>
                            </m:r>
                            <m:r>
                              <a:rPr lang="tr-TR" sz="2200">
                                <a:latin typeface="Cambria Math" panose="02040503050406030204" pitchFamily="18" charset="0"/>
                              </a:rPr>
                              <m:t>.</m:t>
                            </m:r>
                          </m:e>
                          <m:e>
                            <m:r>
                              <a:rPr lang="tr-TR" sz="2200" i="1">
                                <a:latin typeface="Cambria Math" panose="02040503050406030204" pitchFamily="18" charset="0"/>
                              </a:rPr>
                              <m:t>𝐴</m:t>
                            </m:r>
                            <m:r>
                              <m:rPr>
                                <m:sty m:val="p"/>
                              </m:rPr>
                              <a:rPr lang="tr-TR" sz="2200">
                                <a:latin typeface="Cambria Math" panose="02040503050406030204" pitchFamily="18" charset="0"/>
                              </a:rPr>
                              <m:t>x</m:t>
                            </m:r>
                            <m:r>
                              <a:rPr lang="tr-TR" sz="2200" i="1" smtClean="0">
                                <a:latin typeface="Cambria Math" panose="02040503050406030204" pitchFamily="18" charset="0"/>
                                <a:ea typeface="Cambria Math" panose="02040503050406030204" pitchFamily="18" charset="0"/>
                              </a:rPr>
                              <m:t>≤</m:t>
                            </m:r>
                            <m:r>
                              <a:rPr lang="tr-TR" sz="2200" i="1">
                                <a:latin typeface="Cambria Math" panose="02040503050406030204" pitchFamily="18" charset="0"/>
                                <a:ea typeface="Cambria Math" panose="02040503050406030204" pitchFamily="18" charset="0"/>
                              </a:rPr>
                              <m:t>𝑏</m:t>
                            </m:r>
                          </m:e>
                          <m:e>
                            <m:r>
                              <a:rPr lang="tr-TR" sz="2200" b="0" i="0" smtClean="0">
                                <a:latin typeface="Cambria Math" panose="02040503050406030204" pitchFamily="18" charset="0"/>
                                <a:ea typeface="Cambria Math" panose="02040503050406030204" pitchFamily="18" charset="0"/>
                              </a:rPr>
                              <m:t>(</m:t>
                            </m:r>
                            <m:sSup>
                              <m:sSupPr>
                                <m:ctrlPr>
                                  <a:rPr lang="tr-TR" sz="2200" b="0" i="1" smtClean="0">
                                    <a:latin typeface="Cambria Math" panose="02040503050406030204" pitchFamily="18" charset="0"/>
                                    <a:ea typeface="Cambria Math" panose="02040503050406030204" pitchFamily="18" charset="0"/>
                                  </a:rPr>
                                </m:ctrlPr>
                              </m:sSupPr>
                              <m:e>
                                <m:r>
                                  <m:rPr>
                                    <m:sty m:val="p"/>
                                  </m:rPr>
                                  <a:rPr lang="tr-TR" sz="2200" b="0" i="0" smtClean="0">
                                    <a:latin typeface="Cambria Math" panose="02040503050406030204" pitchFamily="18" charset="0"/>
                                    <a:ea typeface="Cambria Math" panose="02040503050406030204" pitchFamily="18" charset="0"/>
                                  </a:rPr>
                                  <m:t>w</m:t>
                                </m:r>
                              </m:e>
                              <m:sup>
                                <m:r>
                                  <a:rPr lang="tr-TR" sz="2200" b="0" i="1" smtClean="0">
                                    <a:latin typeface="Cambria Math" panose="02040503050406030204" pitchFamily="18" charset="0"/>
                                    <a:ea typeface="Cambria Math" panose="02040503050406030204" pitchFamily="18" charset="0"/>
                                  </a:rPr>
                                  <m:t>′</m:t>
                                </m:r>
                              </m:sup>
                            </m:sSup>
                            <m:r>
                              <a:rPr lang="tr-TR" sz="2200" b="0" i="1" smtClean="0">
                                <a:latin typeface="Cambria Math" panose="02040503050406030204" pitchFamily="18" charset="0"/>
                                <a:ea typeface="Cambria Math" panose="02040503050406030204" pitchFamily="18" charset="0"/>
                              </a:rPr>
                              <m:t>)</m:t>
                            </m:r>
                          </m:e>
                        </m:mr>
                        <m:mr>
                          <m:e/>
                          <m:e>
                            <m:r>
                              <a:rPr lang="tr-TR" sz="2200" i="1">
                                <a:latin typeface="Cambria Math" panose="02040503050406030204" pitchFamily="18" charset="0"/>
                              </a:rPr>
                              <m:t>𝐴</m:t>
                            </m:r>
                            <m:r>
                              <m:rPr>
                                <m:sty m:val="p"/>
                              </m:rPr>
                              <a:rPr lang="tr-TR" sz="2200">
                                <a:latin typeface="Cambria Math" panose="02040503050406030204" pitchFamily="18" charset="0"/>
                              </a:rPr>
                              <m:t>x</m:t>
                            </m:r>
                            <m:r>
                              <a:rPr lang="tr-TR" sz="2200" i="1" smtClean="0">
                                <a:latin typeface="Cambria Math" panose="02040503050406030204" pitchFamily="18" charset="0"/>
                                <a:ea typeface="Cambria Math" panose="02040503050406030204" pitchFamily="18" charset="0"/>
                              </a:rPr>
                              <m:t>≥</m:t>
                            </m:r>
                            <m:r>
                              <a:rPr lang="tr-TR" sz="2200" i="1">
                                <a:latin typeface="Cambria Math" panose="02040503050406030204" pitchFamily="18" charset="0"/>
                                <a:ea typeface="Cambria Math" panose="02040503050406030204" pitchFamily="18" charset="0"/>
                              </a:rPr>
                              <m:t>𝑏</m:t>
                            </m:r>
                          </m:e>
                          <m:e>
                            <m:r>
                              <a:rPr lang="tr-TR" sz="2200">
                                <a:latin typeface="Cambria Math" panose="02040503050406030204" pitchFamily="18" charset="0"/>
                                <a:ea typeface="Cambria Math" panose="02040503050406030204" pitchFamily="18" charset="0"/>
                              </a:rPr>
                              <m:t>(</m:t>
                            </m:r>
                            <m:sSup>
                              <m:sSupPr>
                                <m:ctrlPr>
                                  <a:rPr lang="tr-TR" sz="2200" i="1">
                                    <a:latin typeface="Cambria Math" panose="02040503050406030204" pitchFamily="18" charset="0"/>
                                    <a:ea typeface="Cambria Math" panose="02040503050406030204" pitchFamily="18" charset="0"/>
                                  </a:rPr>
                                </m:ctrlPr>
                              </m:sSupPr>
                              <m:e>
                                <m:r>
                                  <m:rPr>
                                    <m:sty m:val="p"/>
                                  </m:rPr>
                                  <a:rPr lang="tr-TR" sz="2200">
                                    <a:latin typeface="Cambria Math" panose="02040503050406030204" pitchFamily="18" charset="0"/>
                                    <a:ea typeface="Cambria Math" panose="02040503050406030204" pitchFamily="18" charset="0"/>
                                  </a:rPr>
                                  <m:t>w</m:t>
                                </m:r>
                              </m:e>
                              <m:sup>
                                <m:r>
                                  <a:rPr lang="tr-TR" sz="2200" i="1">
                                    <a:latin typeface="Cambria Math" panose="02040503050406030204" pitchFamily="18" charset="0"/>
                                    <a:ea typeface="Cambria Math" panose="02040503050406030204" pitchFamily="18" charset="0"/>
                                  </a:rPr>
                                  <m:t>′</m:t>
                                </m:r>
                                <m:r>
                                  <a:rPr lang="tr-TR" sz="2200" b="0" i="1" smtClean="0">
                                    <a:latin typeface="Cambria Math" panose="02040503050406030204" pitchFamily="18" charset="0"/>
                                    <a:ea typeface="Cambria Math" panose="02040503050406030204" pitchFamily="18" charset="0"/>
                                  </a:rPr>
                                  <m:t>′</m:t>
                                </m:r>
                              </m:sup>
                            </m:sSup>
                            <m:r>
                              <a:rPr lang="tr-TR" sz="2200" i="1">
                                <a:latin typeface="Cambria Math" panose="02040503050406030204" pitchFamily="18" charset="0"/>
                                <a:ea typeface="Cambria Math" panose="02040503050406030204" pitchFamily="18" charset="0"/>
                              </a:rPr>
                              <m:t>)</m:t>
                            </m:r>
                          </m:e>
                        </m:mr>
                        <m:mr>
                          <m:e/>
                          <m:e>
                            <m:r>
                              <m:rPr>
                                <m:sty m:val="p"/>
                              </m:rPr>
                              <a:rPr lang="tr-TR" sz="2200">
                                <a:latin typeface="Cambria Math" panose="02040503050406030204" pitchFamily="18" charset="0"/>
                              </a:rPr>
                              <m:t>x</m:t>
                            </m:r>
                            <m:r>
                              <a:rPr lang="tr-TR" sz="2200" i="1">
                                <a:latin typeface="Cambria Math" panose="02040503050406030204" pitchFamily="18" charset="0"/>
                                <a:ea typeface="Cambria Math" panose="02040503050406030204" pitchFamily="18" charset="0"/>
                              </a:rPr>
                              <m:t>≥0</m:t>
                            </m:r>
                          </m:e>
                          <m:e/>
                        </m:mr>
                      </m:m>
                      <m:groupChr>
                        <m:groupChrPr>
                          <m:chr m:val="⇒"/>
                          <m:pos m:val="top"/>
                          <m:ctrlPr>
                            <a:rPr lang="tr-TR" sz="2200" i="1">
                              <a:latin typeface="Cambria Math" panose="02040503050406030204" pitchFamily="18" charset="0"/>
                              <a:ea typeface="Cambria Math" panose="02040503050406030204" pitchFamily="18" charset="0"/>
                            </a:rPr>
                          </m:ctrlPr>
                        </m:groupChrPr>
                        <m:e/>
                      </m:groupChr>
                      <m:m>
                        <m:mPr>
                          <m:plcHide m:val="on"/>
                          <m:mcs>
                            <m:mc>
                              <m:mcPr>
                                <m:count m:val="3"/>
                                <m:mcJc m:val="center"/>
                              </m:mcPr>
                            </m:mc>
                          </m:mcs>
                          <m:ctrlPr>
                            <a:rPr lang="tr-TR" sz="2200" i="1">
                              <a:latin typeface="Cambria Math" panose="02040503050406030204" pitchFamily="18" charset="0"/>
                            </a:rPr>
                          </m:ctrlPr>
                        </m:mPr>
                        <m:mr>
                          <m:e>
                            <m:r>
                              <m:rPr>
                                <m:sty m:val="p"/>
                                <m:brk m:alnAt="7"/>
                              </m:rPr>
                              <a:rPr lang="tr-TR" sz="2200">
                                <a:latin typeface="Cambria Math" panose="02040503050406030204" pitchFamily="18" charset="0"/>
                              </a:rPr>
                              <m:t>M</m:t>
                            </m:r>
                            <m:r>
                              <m:rPr>
                                <m:sty m:val="p"/>
                              </m:rPr>
                              <a:rPr lang="tr-TR" sz="2200">
                                <a:latin typeface="Cambria Math" panose="02040503050406030204" pitchFamily="18" charset="0"/>
                              </a:rPr>
                              <m:t>ax</m:t>
                            </m:r>
                          </m:e>
                          <m:e>
                            <m:r>
                              <a:rPr lang="tr-TR" sz="2200" i="1">
                                <a:latin typeface="Cambria Math" panose="02040503050406030204" pitchFamily="18" charset="0"/>
                              </a:rPr>
                              <m:t>𝑐</m:t>
                            </m:r>
                            <m:r>
                              <m:rPr>
                                <m:sty m:val="p"/>
                              </m:rPr>
                              <a:rPr lang="tr-TR" sz="2200">
                                <a:latin typeface="Cambria Math" panose="02040503050406030204" pitchFamily="18" charset="0"/>
                              </a:rPr>
                              <m:t>x</m:t>
                            </m:r>
                          </m:e>
                          <m:e/>
                        </m:mr>
                        <m:mr>
                          <m:e>
                            <m:r>
                              <m:rPr>
                                <m:sty m:val="p"/>
                              </m:rPr>
                              <a:rPr lang="tr-TR" sz="2200">
                                <a:latin typeface="Cambria Math" panose="02040503050406030204" pitchFamily="18" charset="0"/>
                              </a:rPr>
                              <m:t>st</m:t>
                            </m:r>
                            <m:r>
                              <a:rPr lang="tr-TR" sz="2200">
                                <a:latin typeface="Cambria Math" panose="02040503050406030204" pitchFamily="18" charset="0"/>
                              </a:rPr>
                              <m:t>.</m:t>
                            </m:r>
                          </m:e>
                          <m:e>
                            <m:r>
                              <a:rPr lang="tr-TR" sz="2200" i="1">
                                <a:latin typeface="Cambria Math" panose="02040503050406030204" pitchFamily="18" charset="0"/>
                              </a:rPr>
                              <m:t>𝐴</m:t>
                            </m:r>
                            <m:r>
                              <m:rPr>
                                <m:sty m:val="p"/>
                              </m:rPr>
                              <a:rPr lang="tr-TR" sz="2200">
                                <a:latin typeface="Cambria Math" panose="02040503050406030204" pitchFamily="18" charset="0"/>
                              </a:rPr>
                              <m:t>x</m:t>
                            </m:r>
                            <m:r>
                              <a:rPr lang="tr-TR" sz="2200" i="1">
                                <a:latin typeface="Cambria Math" panose="02040503050406030204" pitchFamily="18" charset="0"/>
                                <a:ea typeface="Cambria Math" panose="02040503050406030204" pitchFamily="18" charset="0"/>
                              </a:rPr>
                              <m:t>≤</m:t>
                            </m:r>
                            <m:r>
                              <a:rPr lang="tr-TR" sz="2200" i="1">
                                <a:latin typeface="Cambria Math" panose="02040503050406030204" pitchFamily="18" charset="0"/>
                                <a:ea typeface="Cambria Math" panose="02040503050406030204" pitchFamily="18" charset="0"/>
                              </a:rPr>
                              <m:t>𝑏</m:t>
                            </m:r>
                          </m:e>
                          <m:e>
                            <m:r>
                              <a:rPr lang="tr-TR" sz="2200">
                                <a:latin typeface="Cambria Math" panose="02040503050406030204" pitchFamily="18" charset="0"/>
                                <a:ea typeface="Cambria Math" panose="02040503050406030204" pitchFamily="18" charset="0"/>
                              </a:rPr>
                              <m:t>(</m:t>
                            </m:r>
                            <m:sSup>
                              <m:sSupPr>
                                <m:ctrlPr>
                                  <a:rPr lang="tr-TR" sz="2200" i="1">
                                    <a:latin typeface="Cambria Math" panose="02040503050406030204" pitchFamily="18" charset="0"/>
                                    <a:ea typeface="Cambria Math" panose="02040503050406030204" pitchFamily="18" charset="0"/>
                                  </a:rPr>
                                </m:ctrlPr>
                              </m:sSupPr>
                              <m:e>
                                <m:r>
                                  <m:rPr>
                                    <m:sty m:val="p"/>
                                  </m:rPr>
                                  <a:rPr lang="tr-TR" sz="2200">
                                    <a:latin typeface="Cambria Math" panose="02040503050406030204" pitchFamily="18" charset="0"/>
                                    <a:ea typeface="Cambria Math" panose="02040503050406030204" pitchFamily="18" charset="0"/>
                                  </a:rPr>
                                  <m:t>w</m:t>
                                </m:r>
                              </m:e>
                              <m:sup>
                                <m:r>
                                  <a:rPr lang="tr-TR" sz="2200" i="1">
                                    <a:latin typeface="Cambria Math" panose="02040503050406030204" pitchFamily="18" charset="0"/>
                                    <a:ea typeface="Cambria Math" panose="02040503050406030204" pitchFamily="18" charset="0"/>
                                  </a:rPr>
                                  <m:t>′</m:t>
                                </m:r>
                              </m:sup>
                            </m:sSup>
                            <m:r>
                              <a:rPr lang="tr-TR" sz="2200" i="1">
                                <a:latin typeface="Cambria Math" panose="02040503050406030204" pitchFamily="18" charset="0"/>
                                <a:ea typeface="Cambria Math" panose="02040503050406030204" pitchFamily="18" charset="0"/>
                              </a:rPr>
                              <m:t>)</m:t>
                            </m:r>
                          </m:e>
                        </m:mr>
                        <m:mr>
                          <m:e/>
                          <m:e>
                            <m:r>
                              <a:rPr lang="tr-TR" sz="2200" b="0" i="1" smtClean="0">
                                <a:latin typeface="Cambria Math" panose="02040503050406030204" pitchFamily="18" charset="0"/>
                                <a:ea typeface="Cambria Math" panose="02040503050406030204" pitchFamily="18" charset="0"/>
                              </a:rPr>
                              <m:t>−</m:t>
                            </m:r>
                            <m:r>
                              <a:rPr lang="tr-TR" sz="2200" i="1">
                                <a:latin typeface="Cambria Math" panose="02040503050406030204" pitchFamily="18" charset="0"/>
                              </a:rPr>
                              <m:t>𝐴</m:t>
                            </m:r>
                            <m:r>
                              <m:rPr>
                                <m:sty m:val="p"/>
                              </m:rPr>
                              <a:rPr lang="tr-TR" sz="2200">
                                <a:latin typeface="Cambria Math" panose="02040503050406030204" pitchFamily="18" charset="0"/>
                              </a:rPr>
                              <m:t>x</m:t>
                            </m:r>
                            <m:r>
                              <a:rPr lang="tr-TR" sz="2200" i="1" smtClean="0">
                                <a:latin typeface="Cambria Math" panose="02040503050406030204" pitchFamily="18" charset="0"/>
                                <a:ea typeface="Cambria Math" panose="02040503050406030204" pitchFamily="18" charset="0"/>
                              </a:rPr>
                              <m:t>≤</m:t>
                            </m:r>
                            <m:r>
                              <a:rPr lang="tr-TR" sz="2200" b="0" i="1" smtClean="0">
                                <a:latin typeface="Cambria Math" panose="02040503050406030204" pitchFamily="18" charset="0"/>
                                <a:ea typeface="Cambria Math" panose="02040503050406030204" pitchFamily="18" charset="0"/>
                              </a:rPr>
                              <m:t>−</m:t>
                            </m:r>
                            <m:r>
                              <a:rPr lang="tr-TR" sz="2200" i="1">
                                <a:latin typeface="Cambria Math" panose="02040503050406030204" pitchFamily="18" charset="0"/>
                                <a:ea typeface="Cambria Math" panose="02040503050406030204" pitchFamily="18" charset="0"/>
                              </a:rPr>
                              <m:t>𝑏</m:t>
                            </m:r>
                          </m:e>
                          <m:e>
                            <m:r>
                              <a:rPr lang="tr-TR" sz="2200">
                                <a:latin typeface="Cambria Math" panose="02040503050406030204" pitchFamily="18" charset="0"/>
                                <a:ea typeface="Cambria Math" panose="02040503050406030204" pitchFamily="18" charset="0"/>
                              </a:rPr>
                              <m:t>(</m:t>
                            </m:r>
                            <m:sSup>
                              <m:sSupPr>
                                <m:ctrlPr>
                                  <a:rPr lang="tr-TR" sz="2200" i="1">
                                    <a:latin typeface="Cambria Math" panose="02040503050406030204" pitchFamily="18" charset="0"/>
                                    <a:ea typeface="Cambria Math" panose="02040503050406030204" pitchFamily="18" charset="0"/>
                                  </a:rPr>
                                </m:ctrlPr>
                              </m:sSupPr>
                              <m:e>
                                <m:r>
                                  <m:rPr>
                                    <m:sty m:val="p"/>
                                  </m:rPr>
                                  <a:rPr lang="tr-TR" sz="2200">
                                    <a:latin typeface="Cambria Math" panose="02040503050406030204" pitchFamily="18" charset="0"/>
                                    <a:ea typeface="Cambria Math" panose="02040503050406030204" pitchFamily="18" charset="0"/>
                                  </a:rPr>
                                  <m:t>w</m:t>
                                </m:r>
                              </m:e>
                              <m:sup>
                                <m:r>
                                  <a:rPr lang="tr-TR" sz="2200" i="1">
                                    <a:latin typeface="Cambria Math" panose="02040503050406030204" pitchFamily="18" charset="0"/>
                                    <a:ea typeface="Cambria Math" panose="02040503050406030204" pitchFamily="18" charset="0"/>
                                  </a:rPr>
                                  <m:t>′′</m:t>
                                </m:r>
                              </m:sup>
                            </m:sSup>
                            <m:r>
                              <a:rPr lang="tr-TR" sz="2200" i="1">
                                <a:latin typeface="Cambria Math" panose="02040503050406030204" pitchFamily="18" charset="0"/>
                                <a:ea typeface="Cambria Math" panose="02040503050406030204" pitchFamily="18" charset="0"/>
                              </a:rPr>
                              <m:t>)</m:t>
                            </m:r>
                          </m:e>
                        </m:mr>
                        <m:mr>
                          <m:e/>
                          <m:e>
                            <m:r>
                              <m:rPr>
                                <m:sty m:val="p"/>
                              </m:rPr>
                              <a:rPr lang="tr-TR" sz="2200">
                                <a:latin typeface="Cambria Math" panose="02040503050406030204" pitchFamily="18" charset="0"/>
                              </a:rPr>
                              <m:t>x</m:t>
                            </m:r>
                            <m:r>
                              <a:rPr lang="tr-TR" sz="2200" i="1">
                                <a:latin typeface="Cambria Math" panose="02040503050406030204" pitchFamily="18" charset="0"/>
                                <a:ea typeface="Cambria Math" panose="02040503050406030204" pitchFamily="18" charset="0"/>
                              </a:rPr>
                              <m:t>≥0</m:t>
                            </m:r>
                          </m:e>
                          <m:e/>
                        </m:mr>
                      </m:m>
                    </m:oMath>
                  </m:oMathPara>
                </a14:m>
                <a:endParaRPr lang="tr-TR" sz="2200" dirty="0">
                  <a:latin typeface="Book Antiqua" panose="02040602050305030304" pitchFamily="18" charset="0"/>
                </a:endParaRPr>
              </a:p>
              <a:p>
                <a:pPr marL="360000" indent="0">
                  <a:lnSpc>
                    <a:spcPct val="120000"/>
                  </a:lnSpc>
                  <a:spcBef>
                    <a:spcPts val="600"/>
                  </a:spcBef>
                  <a:spcAft>
                    <a:spcPts val="600"/>
                  </a:spcAft>
                  <a:buNone/>
                </a:pPr>
                <a:endParaRPr lang="tr-TR" sz="2200" i="1" dirty="0">
                  <a:latin typeface="Cambria Math" panose="02040503050406030204" pitchFamily="18" charset="0"/>
                  <a:ea typeface="Cambria Math" panose="02040503050406030204" pitchFamily="18" charset="0"/>
                </a:endParaRPr>
              </a:p>
              <a:p>
                <a:pPr marL="360000" indent="0">
                  <a:lnSpc>
                    <a:spcPct val="120000"/>
                  </a:lnSpc>
                  <a:spcBef>
                    <a:spcPts val="600"/>
                  </a:spcBef>
                  <a:spcAft>
                    <a:spcPts val="600"/>
                  </a:spcAft>
                  <a:buNone/>
                </a:pPr>
                <a14:m>
                  <m:oMathPara xmlns:m="http://schemas.openxmlformats.org/officeDocument/2006/math">
                    <m:oMathParaPr>
                      <m:jc m:val="centerGroup"/>
                    </m:oMathParaPr>
                    <m:oMath xmlns:m="http://schemas.openxmlformats.org/officeDocument/2006/math">
                      <m:groupChr>
                        <m:groupChrPr>
                          <m:chr m:val="⇒"/>
                          <m:pos m:val="top"/>
                          <m:ctrlPr>
                            <a:rPr lang="tr-TR" sz="2200" i="1">
                              <a:latin typeface="Cambria Math" panose="02040503050406030204" pitchFamily="18" charset="0"/>
                              <a:ea typeface="Cambria Math" panose="02040503050406030204" pitchFamily="18" charset="0"/>
                            </a:rPr>
                          </m:ctrlPr>
                        </m:groupChrPr>
                        <m:e/>
                      </m:groupChr>
                      <m:r>
                        <a:rPr lang="tr-TR" sz="2200" i="1">
                          <a:latin typeface="Cambria Math" panose="02040503050406030204" pitchFamily="18" charset="0"/>
                          <a:ea typeface="Cambria Math" panose="02040503050406030204" pitchFamily="18" charset="0"/>
                        </a:rPr>
                        <m:t>   </m:t>
                      </m:r>
                      <m:m>
                        <m:mPr>
                          <m:mcs>
                            <m:mc>
                              <m:mcPr>
                                <m:count m:val="2"/>
                                <m:mcJc m:val="center"/>
                              </m:mcPr>
                            </m:mc>
                          </m:mcs>
                          <m:ctrlPr>
                            <a:rPr lang="tr-TR" sz="2200" i="1">
                              <a:latin typeface="Cambria Math" panose="02040503050406030204" pitchFamily="18" charset="0"/>
                            </a:rPr>
                          </m:ctrlPr>
                        </m:mPr>
                        <m:mr>
                          <m:e>
                            <m:r>
                              <m:rPr>
                                <m:sty m:val="p"/>
                                <m:brk m:alnAt="7"/>
                              </m:rPr>
                              <a:rPr lang="tr-TR" sz="2200">
                                <a:latin typeface="Cambria Math" panose="02040503050406030204" pitchFamily="18" charset="0"/>
                              </a:rPr>
                              <m:t>M</m:t>
                            </m:r>
                            <m:r>
                              <m:rPr>
                                <m:brk m:alnAt="7"/>
                              </m:rPr>
                              <a:rPr lang="tr-TR" sz="2200" i="1">
                                <a:latin typeface="Cambria Math" panose="02040503050406030204" pitchFamily="18" charset="0"/>
                              </a:rPr>
                              <m:t>𝑖</m:t>
                            </m:r>
                            <m:r>
                              <a:rPr lang="tr-TR" sz="2200" i="1">
                                <a:latin typeface="Cambria Math" panose="02040503050406030204" pitchFamily="18" charset="0"/>
                              </a:rPr>
                              <m:t>𝑛</m:t>
                            </m:r>
                          </m:e>
                          <m:e>
                            <m:sSup>
                              <m:sSupPr>
                                <m:ctrlPr>
                                  <a:rPr lang="tr-TR" sz="2200" b="0" i="1" smtClean="0">
                                    <a:latin typeface="Cambria Math" panose="02040503050406030204" pitchFamily="18" charset="0"/>
                                  </a:rPr>
                                </m:ctrlPr>
                              </m:sSupPr>
                              <m:e>
                                <m:r>
                                  <m:rPr>
                                    <m:sty m:val="p"/>
                                  </m:rPr>
                                  <a:rPr lang="tr-TR" sz="2200">
                                    <a:latin typeface="Cambria Math" panose="02040503050406030204" pitchFamily="18" charset="0"/>
                                  </a:rPr>
                                  <m:t>w</m:t>
                                </m:r>
                              </m:e>
                              <m:sup>
                                <m:r>
                                  <a:rPr lang="tr-TR" sz="2200" b="0" i="1" smtClean="0">
                                    <a:latin typeface="Cambria Math" panose="02040503050406030204" pitchFamily="18" charset="0"/>
                                  </a:rPr>
                                  <m:t>′</m:t>
                                </m:r>
                              </m:sup>
                            </m:sSup>
                            <m:r>
                              <a:rPr lang="tr-TR" sz="2200" i="1">
                                <a:latin typeface="Cambria Math" panose="02040503050406030204" pitchFamily="18" charset="0"/>
                              </a:rPr>
                              <m:t>𝑏</m:t>
                            </m:r>
                            <m:r>
                              <a:rPr lang="tr-TR" sz="2200" b="0" i="1" smtClean="0">
                                <a:latin typeface="Cambria Math" panose="02040503050406030204" pitchFamily="18" charset="0"/>
                              </a:rPr>
                              <m:t>−</m:t>
                            </m:r>
                            <m:sSup>
                              <m:sSupPr>
                                <m:ctrlPr>
                                  <a:rPr lang="tr-TR" sz="2200" i="1">
                                    <a:latin typeface="Cambria Math" panose="02040503050406030204" pitchFamily="18" charset="0"/>
                                  </a:rPr>
                                </m:ctrlPr>
                              </m:sSupPr>
                              <m:e>
                                <m:r>
                                  <m:rPr>
                                    <m:sty m:val="p"/>
                                  </m:rPr>
                                  <a:rPr lang="tr-TR" sz="2200">
                                    <a:latin typeface="Cambria Math" panose="02040503050406030204" pitchFamily="18" charset="0"/>
                                  </a:rPr>
                                  <m:t>w</m:t>
                                </m:r>
                              </m:e>
                              <m:sup>
                                <m:r>
                                  <a:rPr lang="tr-TR" sz="2200" i="1">
                                    <a:latin typeface="Cambria Math" panose="02040503050406030204" pitchFamily="18" charset="0"/>
                                  </a:rPr>
                                  <m:t>′</m:t>
                                </m:r>
                              </m:sup>
                            </m:sSup>
                            <m:r>
                              <a:rPr lang="tr-TR" sz="2200" b="0" i="1" smtClean="0">
                                <a:latin typeface="Cambria Math" panose="02040503050406030204" pitchFamily="18" charset="0"/>
                              </a:rPr>
                              <m:t>′</m:t>
                            </m:r>
                            <m:r>
                              <a:rPr lang="tr-TR" sz="2200" i="1">
                                <a:latin typeface="Cambria Math" panose="02040503050406030204" pitchFamily="18" charset="0"/>
                              </a:rPr>
                              <m:t>𝑏</m:t>
                            </m:r>
                          </m:e>
                        </m:mr>
                        <m:mr>
                          <m:e>
                            <m:r>
                              <m:rPr>
                                <m:sty m:val="p"/>
                              </m:rPr>
                              <a:rPr lang="tr-TR" sz="2200">
                                <a:latin typeface="Cambria Math" panose="02040503050406030204" pitchFamily="18" charset="0"/>
                              </a:rPr>
                              <m:t>st</m:t>
                            </m:r>
                            <m:r>
                              <a:rPr lang="tr-TR" sz="2200">
                                <a:latin typeface="Cambria Math" panose="02040503050406030204" pitchFamily="18" charset="0"/>
                              </a:rPr>
                              <m:t>.</m:t>
                            </m:r>
                          </m:e>
                          <m:e>
                            <m:sSup>
                              <m:sSupPr>
                                <m:ctrlPr>
                                  <a:rPr lang="tr-TR" sz="2200" b="0" i="1" smtClean="0">
                                    <a:latin typeface="Cambria Math" panose="02040503050406030204" pitchFamily="18" charset="0"/>
                                  </a:rPr>
                                </m:ctrlPr>
                              </m:sSupPr>
                              <m:e>
                                <m:r>
                                  <m:rPr>
                                    <m:sty m:val="p"/>
                                  </m:rPr>
                                  <a:rPr lang="tr-TR" sz="2200">
                                    <a:latin typeface="Cambria Math" panose="02040503050406030204" pitchFamily="18" charset="0"/>
                                  </a:rPr>
                                  <m:t>w</m:t>
                                </m:r>
                              </m:e>
                              <m:sup>
                                <m:r>
                                  <a:rPr lang="tr-TR" sz="2200" b="0" i="0" smtClean="0">
                                    <a:latin typeface="Cambria Math" panose="02040503050406030204" pitchFamily="18" charset="0"/>
                                  </a:rPr>
                                  <m:t>′</m:t>
                                </m:r>
                              </m:sup>
                            </m:sSup>
                            <m:r>
                              <a:rPr lang="tr-TR" sz="2200" i="1">
                                <a:latin typeface="Cambria Math" panose="02040503050406030204" pitchFamily="18" charset="0"/>
                              </a:rPr>
                              <m:t>𝐴</m:t>
                            </m:r>
                            <m:r>
                              <a:rPr lang="tr-TR" sz="2200" b="0" i="1" smtClean="0">
                                <a:latin typeface="Cambria Math" panose="02040503050406030204" pitchFamily="18" charset="0"/>
                              </a:rPr>
                              <m:t>−</m:t>
                            </m:r>
                            <m:sSup>
                              <m:sSupPr>
                                <m:ctrlPr>
                                  <a:rPr lang="tr-TR" sz="2200" b="0" i="1" smtClean="0">
                                    <a:latin typeface="Cambria Math" panose="02040503050406030204" pitchFamily="18" charset="0"/>
                                  </a:rPr>
                                </m:ctrlPr>
                              </m:sSupPr>
                              <m:e>
                                <m:r>
                                  <a:rPr lang="tr-TR" sz="2200" b="0" i="1" smtClean="0">
                                    <a:latin typeface="Cambria Math" panose="02040503050406030204" pitchFamily="18" charset="0"/>
                                  </a:rPr>
                                  <m:t>𝑤</m:t>
                                </m:r>
                              </m:e>
                              <m:sup>
                                <m:r>
                                  <a:rPr lang="tr-TR" sz="2200" b="0" i="1" smtClean="0">
                                    <a:latin typeface="Cambria Math" panose="02040503050406030204" pitchFamily="18" charset="0"/>
                                  </a:rPr>
                                  <m:t>′′</m:t>
                                </m:r>
                              </m:sup>
                            </m:sSup>
                            <m:r>
                              <a:rPr lang="tr-TR" sz="2200" b="0" i="1" smtClean="0">
                                <a:latin typeface="Cambria Math" panose="02040503050406030204" pitchFamily="18" charset="0"/>
                              </a:rPr>
                              <m:t>𝐴</m:t>
                            </m:r>
                            <m:r>
                              <a:rPr lang="tr-TR" sz="2200" i="1">
                                <a:latin typeface="Cambria Math" panose="02040503050406030204" pitchFamily="18" charset="0"/>
                                <a:ea typeface="Cambria Math" panose="02040503050406030204" pitchFamily="18" charset="0"/>
                              </a:rPr>
                              <m:t>≥</m:t>
                            </m:r>
                            <m:r>
                              <a:rPr lang="tr-TR" sz="2200" i="1">
                                <a:latin typeface="Cambria Math" panose="02040503050406030204" pitchFamily="18" charset="0"/>
                                <a:ea typeface="Cambria Math" panose="02040503050406030204" pitchFamily="18" charset="0"/>
                              </a:rPr>
                              <m:t>𝑐</m:t>
                            </m:r>
                          </m:e>
                        </m:mr>
                        <m:mr>
                          <m:e/>
                          <m:e>
                            <m:sSup>
                              <m:sSupPr>
                                <m:ctrlPr>
                                  <a:rPr lang="tr-TR" sz="2200" b="0" i="1" smtClean="0">
                                    <a:latin typeface="Cambria Math" panose="02040503050406030204" pitchFamily="18" charset="0"/>
                                  </a:rPr>
                                </m:ctrlPr>
                              </m:sSupPr>
                              <m:e>
                                <m:r>
                                  <m:rPr>
                                    <m:sty m:val="p"/>
                                  </m:rPr>
                                  <a:rPr lang="tr-TR" sz="2200">
                                    <a:latin typeface="Cambria Math" panose="02040503050406030204" pitchFamily="18" charset="0"/>
                                  </a:rPr>
                                  <m:t>w</m:t>
                                </m:r>
                              </m:e>
                              <m:sup>
                                <m:r>
                                  <a:rPr lang="tr-TR" sz="2200" b="0" i="1" smtClean="0">
                                    <a:latin typeface="Cambria Math" panose="02040503050406030204" pitchFamily="18" charset="0"/>
                                  </a:rPr>
                                  <m:t>′</m:t>
                                </m:r>
                              </m:sup>
                            </m:sSup>
                            <m:r>
                              <a:rPr lang="tr-TR" sz="2200" i="1">
                                <a:latin typeface="Cambria Math" panose="02040503050406030204" pitchFamily="18" charset="0"/>
                                <a:ea typeface="Cambria Math" panose="02040503050406030204" pitchFamily="18" charset="0"/>
                              </a:rPr>
                              <m:t>≥0</m:t>
                            </m:r>
                            <m:r>
                              <a:rPr lang="tr-TR" sz="2200" b="0" i="1" smtClean="0">
                                <a:latin typeface="Cambria Math" panose="02040503050406030204" pitchFamily="18" charset="0"/>
                                <a:ea typeface="Cambria Math" panose="02040503050406030204" pitchFamily="18" charset="0"/>
                              </a:rPr>
                              <m:t>,</m:t>
                            </m:r>
                            <m:r>
                              <m:rPr>
                                <m:sty m:val="p"/>
                              </m:rPr>
                              <a:rPr lang="tr-TR" sz="2200">
                                <a:latin typeface="Cambria Math" panose="02040503050406030204" pitchFamily="18" charset="0"/>
                              </a:rPr>
                              <m:t>w</m:t>
                            </m:r>
                            <m:r>
                              <a:rPr lang="tr-TR" sz="2200" b="0" i="1" smtClean="0">
                                <a:latin typeface="Cambria Math" panose="02040503050406030204" pitchFamily="18" charset="0"/>
                              </a:rPr>
                              <m:t>′</m:t>
                            </m:r>
                            <m:r>
                              <a:rPr lang="tr-TR" sz="2200" i="1">
                                <a:latin typeface="Cambria Math" panose="02040503050406030204" pitchFamily="18" charset="0"/>
                              </a:rPr>
                              <m:t>′</m:t>
                            </m:r>
                            <m:r>
                              <a:rPr lang="tr-TR" sz="2200" i="1">
                                <a:latin typeface="Cambria Math" panose="02040503050406030204" pitchFamily="18" charset="0"/>
                                <a:ea typeface="Cambria Math" panose="02040503050406030204" pitchFamily="18" charset="0"/>
                              </a:rPr>
                              <m:t>≥0</m:t>
                            </m:r>
                          </m:e>
                        </m:mr>
                      </m:m>
                      <m:groupChr>
                        <m:groupChrPr>
                          <m:chr m:val="⇒"/>
                          <m:pos m:val="top"/>
                          <m:ctrlPr>
                            <a:rPr lang="tr-TR" sz="2200" i="1">
                              <a:latin typeface="Cambria Math" panose="02040503050406030204" pitchFamily="18" charset="0"/>
                              <a:ea typeface="Cambria Math" panose="02040503050406030204" pitchFamily="18" charset="0"/>
                            </a:rPr>
                          </m:ctrlPr>
                        </m:groupChrPr>
                        <m:e>
                          <m:r>
                            <m:rPr>
                              <m:brk m:alnAt="1"/>
                            </m:rPr>
                            <a:rPr lang="tr-TR" sz="2200" i="1">
                              <a:latin typeface="Cambria Math" panose="02040503050406030204" pitchFamily="18" charset="0"/>
                              <a:ea typeface="Cambria Math" panose="02040503050406030204" pitchFamily="18" charset="0"/>
                            </a:rPr>
                            <m:t>𝑤</m:t>
                          </m:r>
                          <m:r>
                            <a:rPr lang="tr-TR" sz="2200" i="1">
                              <a:latin typeface="Cambria Math" panose="02040503050406030204" pitchFamily="18" charset="0"/>
                              <a:ea typeface="Cambria Math" panose="02040503050406030204" pitchFamily="18" charset="0"/>
                            </a:rPr>
                            <m:t>=</m:t>
                          </m:r>
                          <m:sSup>
                            <m:sSupPr>
                              <m:ctrlPr>
                                <a:rPr lang="tr-TR" sz="2200" i="1">
                                  <a:latin typeface="Cambria Math" panose="02040503050406030204" pitchFamily="18" charset="0"/>
                                  <a:ea typeface="Cambria Math" panose="02040503050406030204" pitchFamily="18" charset="0"/>
                                </a:rPr>
                              </m:ctrlPr>
                            </m:sSupPr>
                            <m:e>
                              <m:r>
                                <m:rPr>
                                  <m:brk m:alnAt="1"/>
                                </m:rPr>
                                <a:rPr lang="tr-TR" sz="2200" i="1">
                                  <a:latin typeface="Cambria Math" panose="02040503050406030204" pitchFamily="18" charset="0"/>
                                  <a:ea typeface="Cambria Math" panose="02040503050406030204" pitchFamily="18" charset="0"/>
                                </a:rPr>
                                <m:t>𝑤</m:t>
                              </m:r>
                            </m:e>
                            <m:sup>
                              <m:r>
                                <a:rPr lang="tr-TR" sz="2200" i="1">
                                  <a:latin typeface="Cambria Math" panose="02040503050406030204" pitchFamily="18" charset="0"/>
                                  <a:ea typeface="Cambria Math" panose="02040503050406030204" pitchFamily="18" charset="0"/>
                                </a:rPr>
                                <m:t>′</m:t>
                              </m:r>
                            </m:sup>
                          </m:sSup>
                          <m:r>
                            <m:rPr>
                              <m:brk m:alnAt="1"/>
                            </m:rPr>
                            <a:rPr lang="tr-TR" sz="2200" i="1">
                              <a:latin typeface="Cambria Math" panose="02040503050406030204" pitchFamily="18" charset="0"/>
                              <a:ea typeface="Cambria Math" panose="02040503050406030204" pitchFamily="18" charset="0"/>
                            </a:rPr>
                            <m:t>−</m:t>
                          </m:r>
                          <m:sSup>
                            <m:sSupPr>
                              <m:ctrlPr>
                                <a:rPr lang="tr-TR" sz="2200" i="1">
                                  <a:latin typeface="Cambria Math" panose="02040503050406030204" pitchFamily="18" charset="0"/>
                                  <a:ea typeface="Cambria Math" panose="02040503050406030204" pitchFamily="18" charset="0"/>
                                </a:rPr>
                              </m:ctrlPr>
                            </m:sSupPr>
                            <m:e>
                              <m:r>
                                <m:rPr>
                                  <m:brk m:alnAt="1"/>
                                </m:rPr>
                                <a:rPr lang="tr-TR" sz="2200" i="1">
                                  <a:latin typeface="Cambria Math" panose="02040503050406030204" pitchFamily="18" charset="0"/>
                                  <a:ea typeface="Cambria Math" panose="02040503050406030204" pitchFamily="18" charset="0"/>
                                </a:rPr>
                                <m:t>𝑤</m:t>
                              </m:r>
                            </m:e>
                            <m:sup>
                              <m:r>
                                <a:rPr lang="tr-TR" sz="2200" i="1">
                                  <a:latin typeface="Cambria Math" panose="02040503050406030204" pitchFamily="18" charset="0"/>
                                  <a:ea typeface="Cambria Math" panose="02040503050406030204" pitchFamily="18" charset="0"/>
                                </a:rPr>
                                <m:t>′</m:t>
                              </m:r>
                              <m:r>
                                <m:rPr>
                                  <m:brk m:alnAt="1"/>
                                </m:rPr>
                                <a:rPr lang="tr-TR" sz="2200" i="1">
                                  <a:latin typeface="Cambria Math" panose="02040503050406030204" pitchFamily="18" charset="0"/>
                                  <a:ea typeface="Cambria Math" panose="02040503050406030204" pitchFamily="18" charset="0"/>
                                </a:rPr>
                                <m:t>′</m:t>
                              </m:r>
                            </m:sup>
                          </m:sSup>
                        </m:e>
                      </m:groupChr>
                      <m:r>
                        <a:rPr lang="tr-TR" sz="2200" i="1">
                          <a:latin typeface="Cambria Math" panose="02040503050406030204" pitchFamily="18" charset="0"/>
                          <a:ea typeface="Cambria Math" panose="02040503050406030204" pitchFamily="18" charset="0"/>
                        </a:rPr>
                        <m:t>   </m:t>
                      </m:r>
                      <m:m>
                        <m:mPr>
                          <m:mcs>
                            <m:mc>
                              <m:mcPr>
                                <m:count m:val="2"/>
                                <m:mcJc m:val="center"/>
                              </m:mcPr>
                            </m:mc>
                          </m:mcs>
                          <m:ctrlPr>
                            <a:rPr lang="tr-TR" sz="2200" i="1">
                              <a:latin typeface="Cambria Math" panose="02040503050406030204" pitchFamily="18" charset="0"/>
                            </a:rPr>
                          </m:ctrlPr>
                        </m:mPr>
                        <m:mr>
                          <m:e>
                            <m:r>
                              <m:rPr>
                                <m:sty m:val="p"/>
                                <m:brk m:alnAt="7"/>
                              </m:rPr>
                              <a:rPr lang="tr-TR" sz="2200">
                                <a:latin typeface="Cambria Math" panose="02040503050406030204" pitchFamily="18" charset="0"/>
                              </a:rPr>
                              <m:t>M</m:t>
                            </m:r>
                            <m:r>
                              <m:rPr>
                                <m:brk m:alnAt="7"/>
                              </m:rPr>
                              <a:rPr lang="tr-TR" sz="2200" i="1">
                                <a:latin typeface="Cambria Math" panose="02040503050406030204" pitchFamily="18" charset="0"/>
                              </a:rPr>
                              <m:t>𝑖</m:t>
                            </m:r>
                            <m:r>
                              <a:rPr lang="tr-TR" sz="2200" i="1">
                                <a:latin typeface="Cambria Math" panose="02040503050406030204" pitchFamily="18" charset="0"/>
                              </a:rPr>
                              <m:t>𝑛</m:t>
                            </m:r>
                          </m:e>
                          <m:e>
                            <m:r>
                              <a:rPr lang="tr-TR" sz="2200" b="0" i="1" smtClean="0">
                                <a:latin typeface="Cambria Math" panose="02040503050406030204" pitchFamily="18" charset="0"/>
                              </a:rPr>
                              <m:t>𝑤𝑏</m:t>
                            </m:r>
                          </m:e>
                        </m:mr>
                        <m:mr>
                          <m:e>
                            <m:r>
                              <m:rPr>
                                <m:sty m:val="p"/>
                              </m:rPr>
                              <a:rPr lang="tr-TR" sz="2200">
                                <a:latin typeface="Cambria Math" panose="02040503050406030204" pitchFamily="18" charset="0"/>
                              </a:rPr>
                              <m:t>st</m:t>
                            </m:r>
                            <m:r>
                              <a:rPr lang="tr-TR" sz="2200">
                                <a:latin typeface="Cambria Math" panose="02040503050406030204" pitchFamily="18" charset="0"/>
                              </a:rPr>
                              <m:t>.</m:t>
                            </m:r>
                          </m:e>
                          <m:e>
                            <m:r>
                              <a:rPr lang="tr-TR" sz="2200" b="0" i="1" smtClean="0">
                                <a:latin typeface="Cambria Math" panose="02040503050406030204" pitchFamily="18" charset="0"/>
                              </a:rPr>
                              <m:t>𝑤𝐴</m:t>
                            </m:r>
                            <m:r>
                              <a:rPr lang="tr-TR" sz="2200" i="1">
                                <a:latin typeface="Cambria Math" panose="02040503050406030204" pitchFamily="18" charset="0"/>
                                <a:ea typeface="Cambria Math" panose="02040503050406030204" pitchFamily="18" charset="0"/>
                              </a:rPr>
                              <m:t>≥</m:t>
                            </m:r>
                            <m:r>
                              <a:rPr lang="tr-TR" sz="2200" i="1">
                                <a:latin typeface="Cambria Math" panose="02040503050406030204" pitchFamily="18" charset="0"/>
                                <a:ea typeface="Cambria Math" panose="02040503050406030204" pitchFamily="18" charset="0"/>
                              </a:rPr>
                              <m:t>𝑐</m:t>
                            </m:r>
                          </m:e>
                        </m:mr>
                        <m:mr>
                          <m:e/>
                          <m:e>
                            <m:r>
                              <a:rPr lang="tr-TR" sz="2200" b="0" i="1" smtClean="0">
                                <a:latin typeface="Cambria Math" panose="02040503050406030204" pitchFamily="18" charset="0"/>
                              </a:rPr>
                              <m:t>𝑤</m:t>
                            </m:r>
                            <m:r>
                              <a:rPr lang="tr-TR" sz="2200" b="0" i="1" smtClean="0">
                                <a:latin typeface="Cambria Math" panose="02040503050406030204" pitchFamily="18" charset="0"/>
                              </a:rPr>
                              <m:t> </m:t>
                            </m:r>
                            <m:r>
                              <a:rPr lang="tr-TR" sz="2200" b="0" i="1" smtClean="0">
                                <a:latin typeface="Cambria Math" panose="02040503050406030204" pitchFamily="18" charset="0"/>
                              </a:rPr>
                              <m:t>𝑠𝑒𝑟𝑏𝑒𝑠𝑡</m:t>
                            </m:r>
                          </m:e>
                        </m:mr>
                      </m:m>
                    </m:oMath>
                  </m:oMathPara>
                </a14:m>
                <a:endParaRPr lang="tr-TR" sz="2200" dirty="0">
                  <a:latin typeface="Book Antiqua" panose="02040602050305030304" pitchFamily="18" charset="0"/>
                </a:endParaRPr>
              </a:p>
              <a:p>
                <a:pPr marL="360000" indent="0">
                  <a:lnSpc>
                    <a:spcPct val="120000"/>
                  </a:lnSpc>
                  <a:spcBef>
                    <a:spcPts val="600"/>
                  </a:spcBef>
                  <a:spcAft>
                    <a:spcPts val="600"/>
                  </a:spcAft>
                  <a:buNone/>
                </a:pPr>
                <a:endParaRPr lang="tr-TR" sz="2200" dirty="0">
                  <a:latin typeface="Book Antiqua" panose="02040602050305030304" pitchFamily="18" charset="0"/>
                </a:endParaRPr>
              </a:p>
            </p:txBody>
          </p:sp>
        </mc:Choice>
        <mc:Fallback xmlns="">
          <p:sp>
            <p:nvSpPr>
              <p:cNvPr id="11" name="Content Placeholder 10"/>
              <p:cNvSpPr>
                <a:spLocks noGrp="1" noRot="1" noChangeAspect="1" noMove="1" noResize="1" noEditPoints="1" noAdjustHandles="1" noChangeArrowheads="1" noChangeShapeType="1" noTextEdit="1"/>
              </p:cNvSpPr>
              <p:nvPr>
                <p:ph idx="1"/>
              </p:nvPr>
            </p:nvSpPr>
            <p:spPr>
              <a:xfrm>
                <a:off x="251520" y="1484784"/>
                <a:ext cx="8640960" cy="4896544"/>
              </a:xfrm>
              <a:blipFill>
                <a:blip r:embed="rId3"/>
                <a:stretch>
                  <a:fillRect r="-294"/>
                </a:stretch>
              </a:blipFill>
            </p:spPr>
            <p:txBody>
              <a:bodyPr/>
              <a:lstStyle/>
              <a:p>
                <a:r>
                  <a:rPr lang="en-US">
                    <a:noFill/>
                  </a:rPr>
                  <a:t> </a:t>
                </a:r>
              </a:p>
            </p:txBody>
          </p:sp>
        </mc:Fallback>
      </mc:AlternateContent>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20</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r>
              <a:rPr lang="tr-TR" sz="1600" dirty="0">
                <a:latin typeface="Californian FB" pitchFamily="18" charset="0"/>
              </a:rPr>
              <a:t>(</a:t>
            </a:r>
          </a:p>
        </p:txBody>
      </p:sp>
    </p:spTree>
    <p:extLst>
      <p:ext uri="{BB962C8B-B14F-4D97-AF65-F5344CB8AC3E}">
        <p14:creationId xmlns:p14="http://schemas.microsoft.com/office/powerpoint/2010/main" val="30500958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err="1">
                <a:latin typeface="Book Antiqua" pitchFamily="18" charset="0"/>
              </a:rPr>
              <a:t>Eşterslik</a:t>
            </a:r>
            <a:endParaRPr lang="tr-TR" sz="3600" dirty="0">
              <a:latin typeface="Book Antiqua" pitchFamily="18" charset="0"/>
            </a:endParaRPr>
          </a:p>
        </p:txBody>
      </p:sp>
      <mc:AlternateContent xmlns:mc="http://schemas.openxmlformats.org/markup-compatibility/2006" xmlns:a14="http://schemas.microsoft.com/office/drawing/2010/main">
        <mc:Choice Requires="a14">
          <p:sp>
            <p:nvSpPr>
              <p:cNvPr id="11" name="Content Placeholder 10"/>
              <p:cNvSpPr>
                <a:spLocks noGrp="1"/>
              </p:cNvSpPr>
              <p:nvPr>
                <p:ph idx="1"/>
              </p:nvPr>
            </p:nvSpPr>
            <p:spPr>
              <a:xfrm>
                <a:off x="489992" y="1772816"/>
                <a:ext cx="8064896" cy="3816424"/>
              </a:xfrm>
            </p:spPr>
            <p:txBody>
              <a:bodyPr>
                <a:normAutofit fontScale="70000" lnSpcReduction="20000"/>
              </a:bodyPr>
              <a:lstStyle/>
              <a:p>
                <a:pPr marL="360000" indent="0">
                  <a:lnSpc>
                    <a:spcPct val="120000"/>
                  </a:lnSpc>
                  <a:spcBef>
                    <a:spcPts val="600"/>
                  </a:spcBef>
                  <a:spcAft>
                    <a:spcPts val="600"/>
                  </a:spcAft>
                  <a:buNone/>
                </a:pPr>
                <a14:m>
                  <m:oMathPara xmlns:m="http://schemas.openxmlformats.org/officeDocument/2006/math">
                    <m:oMathParaPr>
                      <m:jc m:val="centerGroup"/>
                    </m:oMathParaPr>
                    <m:oMath xmlns:m="http://schemas.openxmlformats.org/officeDocument/2006/math">
                      <m:m>
                        <m:mPr>
                          <m:plcHide m:val="on"/>
                          <m:mcs>
                            <m:mc>
                              <m:mcPr>
                                <m:count m:val="2"/>
                                <m:mcJc m:val="center"/>
                              </m:mcPr>
                            </m:mc>
                          </m:mcs>
                          <m:ctrlPr>
                            <a:rPr lang="tr-TR" sz="2200" i="1" smtClean="0">
                              <a:latin typeface="Cambria Math" panose="02040503050406030204" pitchFamily="18" charset="0"/>
                            </a:rPr>
                          </m:ctrlPr>
                        </m:mPr>
                        <m:mr>
                          <m:e>
                            <m:r>
                              <m:rPr>
                                <m:sty m:val="p"/>
                                <m:brk m:alnAt="7"/>
                              </m:rPr>
                              <a:rPr lang="tr-TR" sz="2200">
                                <a:latin typeface="Cambria Math" panose="02040503050406030204" pitchFamily="18" charset="0"/>
                              </a:rPr>
                              <m:t>M</m:t>
                            </m:r>
                            <m:r>
                              <m:rPr>
                                <m:sty m:val="p"/>
                              </m:rPr>
                              <a:rPr lang="tr-TR" sz="2200">
                                <a:latin typeface="Cambria Math" panose="02040503050406030204" pitchFamily="18" charset="0"/>
                              </a:rPr>
                              <m:t>ax</m:t>
                            </m:r>
                          </m:e>
                          <m:e>
                            <m:r>
                              <a:rPr lang="tr-TR" sz="2200" i="1">
                                <a:latin typeface="Cambria Math" panose="02040503050406030204" pitchFamily="18" charset="0"/>
                              </a:rPr>
                              <m:t>𝑐</m:t>
                            </m:r>
                            <m:r>
                              <m:rPr>
                                <m:sty m:val="p"/>
                              </m:rPr>
                              <a:rPr lang="tr-TR" sz="2200">
                                <a:latin typeface="Cambria Math" panose="02040503050406030204" pitchFamily="18" charset="0"/>
                              </a:rPr>
                              <m:t>x</m:t>
                            </m:r>
                          </m:e>
                        </m:mr>
                        <m:mr>
                          <m:e>
                            <m:r>
                              <m:rPr>
                                <m:sty m:val="p"/>
                              </m:rPr>
                              <a:rPr lang="tr-TR" sz="2200">
                                <a:latin typeface="Cambria Math" panose="02040503050406030204" pitchFamily="18" charset="0"/>
                              </a:rPr>
                              <m:t>st</m:t>
                            </m:r>
                            <m:r>
                              <a:rPr lang="tr-TR" sz="2200">
                                <a:latin typeface="Cambria Math" panose="02040503050406030204" pitchFamily="18" charset="0"/>
                              </a:rPr>
                              <m:t>.</m:t>
                            </m:r>
                          </m:e>
                          <m:e>
                            <m:r>
                              <a:rPr lang="tr-TR" sz="2200" i="1">
                                <a:latin typeface="Cambria Math" panose="02040503050406030204" pitchFamily="18" charset="0"/>
                              </a:rPr>
                              <m:t>𝐴</m:t>
                            </m:r>
                            <m:r>
                              <m:rPr>
                                <m:sty m:val="p"/>
                              </m:rPr>
                              <a:rPr lang="tr-TR" sz="2200">
                                <a:latin typeface="Cambria Math" panose="02040503050406030204" pitchFamily="18" charset="0"/>
                              </a:rPr>
                              <m:t>x</m:t>
                            </m:r>
                            <m:r>
                              <a:rPr lang="tr-TR" sz="2200" i="1" smtClean="0">
                                <a:latin typeface="Cambria Math" panose="02040503050406030204" pitchFamily="18" charset="0"/>
                                <a:ea typeface="Cambria Math" panose="02040503050406030204" pitchFamily="18" charset="0"/>
                              </a:rPr>
                              <m:t>≤</m:t>
                            </m:r>
                            <m:r>
                              <a:rPr lang="tr-TR" sz="2200" b="0" i="1" smtClean="0">
                                <a:latin typeface="Cambria Math" panose="02040503050406030204" pitchFamily="18" charset="0"/>
                                <a:ea typeface="Cambria Math" panose="02040503050406030204" pitchFamily="18" charset="0"/>
                              </a:rPr>
                              <m:t>𝑏</m:t>
                            </m:r>
                          </m:e>
                        </m:mr>
                        <m:mr>
                          <m:e/>
                          <m:e>
                            <m:r>
                              <m:rPr>
                                <m:sty m:val="p"/>
                              </m:rPr>
                              <a:rPr lang="tr-TR" sz="2200">
                                <a:latin typeface="Cambria Math" panose="02040503050406030204" pitchFamily="18" charset="0"/>
                              </a:rPr>
                              <m:t>x</m:t>
                            </m:r>
                            <m:r>
                              <a:rPr lang="tr-TR" sz="2200" b="0" i="1" smtClean="0">
                                <a:latin typeface="Cambria Math" panose="02040503050406030204" pitchFamily="18" charset="0"/>
                              </a:rPr>
                              <m:t> </m:t>
                            </m:r>
                            <m:r>
                              <a:rPr lang="tr-TR" sz="2200" b="0" i="1" smtClean="0">
                                <a:latin typeface="Cambria Math" panose="02040503050406030204" pitchFamily="18" charset="0"/>
                              </a:rPr>
                              <m:t>𝑠𝑒𝑟𝑏𝑒𝑠𝑡</m:t>
                            </m:r>
                          </m:e>
                        </m:mr>
                      </m:m>
                      <m:r>
                        <a:rPr lang="tr-TR" sz="2200" b="0" i="1" smtClean="0">
                          <a:latin typeface="Cambria Math" panose="02040503050406030204" pitchFamily="18" charset="0"/>
                          <a:ea typeface="Cambria Math" panose="02040503050406030204" pitchFamily="18" charset="0"/>
                        </a:rPr>
                        <m:t>      </m:t>
                      </m:r>
                      <m:groupChr>
                        <m:groupChrPr>
                          <m:chr m:val="⇒"/>
                          <m:pos m:val="top"/>
                          <m:ctrlPr>
                            <a:rPr lang="tr-TR" sz="2200" b="0" i="1" smtClean="0">
                              <a:latin typeface="Cambria Math" panose="02040503050406030204" pitchFamily="18" charset="0"/>
                              <a:ea typeface="Cambria Math" panose="02040503050406030204" pitchFamily="18" charset="0"/>
                            </a:rPr>
                          </m:ctrlPr>
                        </m:groupChrPr>
                        <m:e>
                          <m:r>
                            <a:rPr lang="tr-TR" sz="2200" b="0" i="1" smtClean="0">
                              <a:latin typeface="Cambria Math" panose="02040503050406030204" pitchFamily="18" charset="0"/>
                              <a:ea typeface="Cambria Math" panose="02040503050406030204" pitchFamily="18" charset="0"/>
                            </a:rPr>
                            <m:t>𝑥</m:t>
                          </m:r>
                          <m:r>
                            <a:rPr lang="tr-TR" sz="2200" i="1">
                              <a:latin typeface="Cambria Math" panose="02040503050406030204" pitchFamily="18" charset="0"/>
                              <a:ea typeface="Cambria Math" panose="02040503050406030204" pitchFamily="18" charset="0"/>
                            </a:rPr>
                            <m:t>=</m:t>
                          </m:r>
                          <m:sSup>
                            <m:sSupPr>
                              <m:ctrlPr>
                                <a:rPr lang="tr-TR" sz="2200" b="0" i="1" smtClean="0">
                                  <a:latin typeface="Cambria Math" panose="02040503050406030204" pitchFamily="18" charset="0"/>
                                  <a:ea typeface="Cambria Math" panose="02040503050406030204" pitchFamily="18" charset="0"/>
                                </a:rPr>
                              </m:ctrlPr>
                            </m:sSupPr>
                            <m:e>
                              <m:r>
                                <m:rPr>
                                  <m:brk m:alnAt="1"/>
                                </m:rPr>
                                <a:rPr lang="tr-TR" sz="2200" b="0" i="1" smtClean="0">
                                  <a:latin typeface="Cambria Math" panose="02040503050406030204" pitchFamily="18" charset="0"/>
                                  <a:ea typeface="Cambria Math" panose="02040503050406030204" pitchFamily="18" charset="0"/>
                                </a:rPr>
                                <m:t>𝑥</m:t>
                              </m:r>
                            </m:e>
                            <m:sup>
                              <m:r>
                                <a:rPr lang="tr-TR" sz="2200" b="0" i="1" smtClean="0">
                                  <a:latin typeface="Cambria Math" panose="02040503050406030204" pitchFamily="18" charset="0"/>
                                  <a:ea typeface="Cambria Math" panose="02040503050406030204" pitchFamily="18" charset="0"/>
                                </a:rPr>
                                <m:t>′</m:t>
                              </m:r>
                            </m:sup>
                          </m:sSup>
                          <m:r>
                            <m:rPr>
                              <m:brk m:alnAt="1"/>
                            </m:rPr>
                            <a:rPr lang="tr-TR" sz="2200" i="1">
                              <a:latin typeface="Cambria Math" panose="02040503050406030204" pitchFamily="18" charset="0"/>
                              <a:ea typeface="Cambria Math" panose="02040503050406030204" pitchFamily="18" charset="0"/>
                            </a:rPr>
                            <m:t>−</m:t>
                          </m:r>
                          <m:sSup>
                            <m:sSupPr>
                              <m:ctrlPr>
                                <a:rPr lang="tr-TR" sz="2200" b="0" i="1" smtClean="0">
                                  <a:latin typeface="Cambria Math" panose="02040503050406030204" pitchFamily="18" charset="0"/>
                                  <a:ea typeface="Cambria Math" panose="02040503050406030204" pitchFamily="18" charset="0"/>
                                </a:rPr>
                              </m:ctrlPr>
                            </m:sSupPr>
                            <m:e>
                              <m:r>
                                <a:rPr lang="tr-TR" sz="2200" b="0" i="1" smtClean="0">
                                  <a:latin typeface="Cambria Math" panose="02040503050406030204" pitchFamily="18" charset="0"/>
                                  <a:ea typeface="Cambria Math" panose="02040503050406030204" pitchFamily="18" charset="0"/>
                                </a:rPr>
                                <m:t>𝑥</m:t>
                              </m:r>
                            </m:e>
                            <m:sup>
                              <m:r>
                                <a:rPr lang="tr-TR" sz="2200" b="0" i="1" smtClean="0">
                                  <a:latin typeface="Cambria Math" panose="02040503050406030204" pitchFamily="18" charset="0"/>
                                  <a:ea typeface="Cambria Math" panose="02040503050406030204" pitchFamily="18" charset="0"/>
                                </a:rPr>
                                <m:t>′′</m:t>
                              </m:r>
                            </m:sup>
                          </m:sSup>
                        </m:e>
                      </m:groupChr>
                      <m:m>
                        <m:mPr>
                          <m:plcHide m:val="on"/>
                          <m:mcs>
                            <m:mc>
                              <m:mcPr>
                                <m:count m:val="3"/>
                                <m:mcJc m:val="center"/>
                              </m:mcPr>
                            </m:mc>
                          </m:mcs>
                          <m:ctrlPr>
                            <a:rPr lang="tr-TR" sz="2200" i="1">
                              <a:latin typeface="Cambria Math" panose="02040503050406030204" pitchFamily="18" charset="0"/>
                            </a:rPr>
                          </m:ctrlPr>
                        </m:mPr>
                        <m:mr>
                          <m:e>
                            <m:r>
                              <m:rPr>
                                <m:sty m:val="p"/>
                                <m:brk m:alnAt="7"/>
                              </m:rPr>
                              <a:rPr lang="tr-TR" sz="2200">
                                <a:latin typeface="Cambria Math" panose="02040503050406030204" pitchFamily="18" charset="0"/>
                              </a:rPr>
                              <m:t>M</m:t>
                            </m:r>
                            <m:r>
                              <m:rPr>
                                <m:sty m:val="p"/>
                              </m:rPr>
                              <a:rPr lang="tr-TR" sz="2200">
                                <a:latin typeface="Cambria Math" panose="02040503050406030204" pitchFamily="18" charset="0"/>
                              </a:rPr>
                              <m:t>ax</m:t>
                            </m:r>
                          </m:e>
                          <m:e>
                            <m:r>
                              <a:rPr lang="tr-TR" sz="2200" i="1">
                                <a:latin typeface="Cambria Math" panose="02040503050406030204" pitchFamily="18" charset="0"/>
                              </a:rPr>
                              <m:t>𝑐</m:t>
                            </m:r>
                            <m:sSup>
                              <m:sSupPr>
                                <m:ctrlPr>
                                  <a:rPr lang="tr-TR" sz="2200" b="0" i="1" smtClean="0">
                                    <a:latin typeface="Cambria Math" panose="02040503050406030204" pitchFamily="18" charset="0"/>
                                  </a:rPr>
                                </m:ctrlPr>
                              </m:sSupPr>
                              <m:e>
                                <m:r>
                                  <m:rPr>
                                    <m:sty m:val="p"/>
                                  </m:rPr>
                                  <a:rPr lang="tr-TR" sz="2200">
                                    <a:latin typeface="Cambria Math" panose="02040503050406030204" pitchFamily="18" charset="0"/>
                                  </a:rPr>
                                  <m:t>x</m:t>
                                </m:r>
                              </m:e>
                              <m:sup>
                                <m:r>
                                  <a:rPr lang="tr-TR" sz="2200" b="0" i="1" smtClean="0">
                                    <a:latin typeface="Cambria Math" panose="02040503050406030204" pitchFamily="18" charset="0"/>
                                  </a:rPr>
                                  <m:t>′</m:t>
                                </m:r>
                              </m:sup>
                            </m:sSup>
                            <m:r>
                              <a:rPr lang="tr-TR" sz="2200" b="0" i="1" smtClean="0">
                                <a:latin typeface="Cambria Math" panose="02040503050406030204" pitchFamily="18" charset="0"/>
                              </a:rPr>
                              <m:t>−</m:t>
                            </m:r>
                            <m:r>
                              <a:rPr lang="tr-TR" sz="2200" b="0" i="1" smtClean="0">
                                <a:latin typeface="Cambria Math" panose="02040503050406030204" pitchFamily="18" charset="0"/>
                              </a:rPr>
                              <m:t>𝑐</m:t>
                            </m:r>
                            <m:sSup>
                              <m:sSupPr>
                                <m:ctrlPr>
                                  <a:rPr lang="tr-TR" sz="2200" b="0" i="1" smtClean="0">
                                    <a:latin typeface="Cambria Math" panose="02040503050406030204" pitchFamily="18" charset="0"/>
                                  </a:rPr>
                                </m:ctrlPr>
                              </m:sSupPr>
                              <m:e>
                                <m:r>
                                  <a:rPr lang="tr-TR" sz="2200" b="0" i="1" smtClean="0">
                                    <a:latin typeface="Cambria Math" panose="02040503050406030204" pitchFamily="18" charset="0"/>
                                  </a:rPr>
                                  <m:t>𝑥</m:t>
                                </m:r>
                              </m:e>
                              <m:sup>
                                <m:r>
                                  <a:rPr lang="tr-TR" sz="2200" b="0" i="1" smtClean="0">
                                    <a:latin typeface="Cambria Math" panose="02040503050406030204" pitchFamily="18" charset="0"/>
                                  </a:rPr>
                                  <m:t>′′</m:t>
                                </m:r>
                              </m:sup>
                            </m:sSup>
                          </m:e>
                          <m:e/>
                        </m:mr>
                        <m:mr>
                          <m:e>
                            <m:r>
                              <m:rPr>
                                <m:sty m:val="p"/>
                              </m:rPr>
                              <a:rPr lang="tr-TR" sz="2200">
                                <a:latin typeface="Cambria Math" panose="02040503050406030204" pitchFamily="18" charset="0"/>
                              </a:rPr>
                              <m:t>st</m:t>
                            </m:r>
                            <m:r>
                              <a:rPr lang="tr-TR" sz="2200">
                                <a:latin typeface="Cambria Math" panose="02040503050406030204" pitchFamily="18" charset="0"/>
                              </a:rPr>
                              <m:t>.</m:t>
                            </m:r>
                          </m:e>
                          <m:e>
                            <m:r>
                              <a:rPr lang="tr-TR" sz="2200" i="1">
                                <a:latin typeface="Cambria Math" panose="02040503050406030204" pitchFamily="18" charset="0"/>
                              </a:rPr>
                              <m:t>𝐴</m:t>
                            </m:r>
                            <m:sSup>
                              <m:sSupPr>
                                <m:ctrlPr>
                                  <a:rPr lang="tr-TR" sz="2200" b="0" i="1" smtClean="0">
                                    <a:latin typeface="Cambria Math" panose="02040503050406030204" pitchFamily="18" charset="0"/>
                                  </a:rPr>
                                </m:ctrlPr>
                              </m:sSupPr>
                              <m:e>
                                <m:r>
                                  <m:rPr>
                                    <m:sty m:val="p"/>
                                  </m:rPr>
                                  <a:rPr lang="tr-TR" sz="2200">
                                    <a:latin typeface="Cambria Math" panose="02040503050406030204" pitchFamily="18" charset="0"/>
                                  </a:rPr>
                                  <m:t>x</m:t>
                                </m:r>
                              </m:e>
                              <m:sup>
                                <m:r>
                                  <a:rPr lang="tr-TR" sz="2200" b="0" i="0" smtClean="0">
                                    <a:latin typeface="Cambria Math" panose="02040503050406030204" pitchFamily="18" charset="0"/>
                                  </a:rPr>
                                  <m:t>′</m:t>
                                </m:r>
                              </m:sup>
                            </m:sSup>
                            <m:r>
                              <a:rPr lang="tr-TR" sz="2200" b="0" i="1" smtClean="0">
                                <a:latin typeface="Cambria Math" panose="02040503050406030204" pitchFamily="18" charset="0"/>
                              </a:rPr>
                              <m:t>−</m:t>
                            </m:r>
                            <m:r>
                              <a:rPr lang="tr-TR" sz="2200" i="1">
                                <a:latin typeface="Cambria Math" panose="02040503050406030204" pitchFamily="18" charset="0"/>
                              </a:rPr>
                              <m:t>𝐴</m:t>
                            </m:r>
                            <m:sSup>
                              <m:sSupPr>
                                <m:ctrlPr>
                                  <a:rPr lang="tr-TR" sz="2200" i="1">
                                    <a:latin typeface="Cambria Math" panose="02040503050406030204" pitchFamily="18" charset="0"/>
                                  </a:rPr>
                                </m:ctrlPr>
                              </m:sSupPr>
                              <m:e>
                                <m:r>
                                  <m:rPr>
                                    <m:sty m:val="p"/>
                                  </m:rPr>
                                  <a:rPr lang="tr-TR" sz="2200">
                                    <a:latin typeface="Cambria Math" panose="02040503050406030204" pitchFamily="18" charset="0"/>
                                  </a:rPr>
                                  <m:t>x</m:t>
                                </m:r>
                              </m:e>
                              <m:sup>
                                <m:r>
                                  <a:rPr lang="tr-TR" sz="2200" i="1">
                                    <a:latin typeface="Cambria Math" panose="02040503050406030204" pitchFamily="18" charset="0"/>
                                  </a:rPr>
                                  <m:t>′</m:t>
                                </m:r>
                                <m:r>
                                  <a:rPr lang="tr-TR" sz="2200" b="0" i="0" smtClean="0">
                                    <a:latin typeface="Cambria Math" panose="02040503050406030204" pitchFamily="18" charset="0"/>
                                  </a:rPr>
                                  <m:t>′</m:t>
                                </m:r>
                              </m:sup>
                            </m:sSup>
                            <m:r>
                              <a:rPr lang="tr-TR" sz="2200" i="1">
                                <a:latin typeface="Cambria Math" panose="02040503050406030204" pitchFamily="18" charset="0"/>
                                <a:ea typeface="Cambria Math" panose="02040503050406030204" pitchFamily="18" charset="0"/>
                              </a:rPr>
                              <m:t>≤</m:t>
                            </m:r>
                            <m:r>
                              <a:rPr lang="tr-TR" sz="2200" i="1">
                                <a:latin typeface="Cambria Math" panose="02040503050406030204" pitchFamily="18" charset="0"/>
                                <a:ea typeface="Cambria Math" panose="02040503050406030204" pitchFamily="18" charset="0"/>
                              </a:rPr>
                              <m:t>𝑏</m:t>
                            </m:r>
                          </m:e>
                          <m:e/>
                        </m:mr>
                        <m:mr>
                          <m:e/>
                          <m:e>
                            <m:sSup>
                              <m:sSupPr>
                                <m:ctrlPr>
                                  <a:rPr lang="tr-TR" sz="2200" b="0" i="1" smtClean="0">
                                    <a:latin typeface="Cambria Math" panose="02040503050406030204" pitchFamily="18" charset="0"/>
                                  </a:rPr>
                                </m:ctrlPr>
                              </m:sSupPr>
                              <m:e>
                                <m:r>
                                  <m:rPr>
                                    <m:sty m:val="p"/>
                                  </m:rPr>
                                  <a:rPr lang="tr-TR" sz="2200">
                                    <a:latin typeface="Cambria Math" panose="02040503050406030204" pitchFamily="18" charset="0"/>
                                  </a:rPr>
                                  <m:t>x</m:t>
                                </m:r>
                              </m:e>
                              <m:sup>
                                <m:r>
                                  <a:rPr lang="tr-TR" sz="2200" b="0" i="0" smtClean="0">
                                    <a:latin typeface="Cambria Math" panose="02040503050406030204" pitchFamily="18" charset="0"/>
                                  </a:rPr>
                                  <m:t>′</m:t>
                                </m:r>
                              </m:sup>
                            </m:sSup>
                            <m:r>
                              <a:rPr lang="tr-TR" sz="2200" i="1">
                                <a:latin typeface="Cambria Math" panose="02040503050406030204" pitchFamily="18" charset="0"/>
                                <a:ea typeface="Cambria Math" panose="02040503050406030204" pitchFamily="18" charset="0"/>
                              </a:rPr>
                              <m:t>≥</m:t>
                            </m:r>
                            <m:r>
                              <a:rPr lang="tr-TR" sz="2200" i="1">
                                <a:latin typeface="Cambria Math" panose="02040503050406030204" pitchFamily="18" charset="0"/>
                                <a:ea typeface="Cambria Math" panose="02040503050406030204" pitchFamily="18" charset="0"/>
                              </a:rPr>
                              <m:t>0</m:t>
                            </m:r>
                            <m:r>
                              <a:rPr lang="tr-TR" sz="2200" b="0" i="1" smtClean="0">
                                <a:latin typeface="Cambria Math" panose="02040503050406030204" pitchFamily="18" charset="0"/>
                                <a:ea typeface="Cambria Math" panose="02040503050406030204" pitchFamily="18" charset="0"/>
                              </a:rPr>
                              <m:t>,</m:t>
                            </m:r>
                            <m:r>
                              <m:rPr>
                                <m:sty m:val="p"/>
                              </m:rPr>
                              <a:rPr lang="tr-TR" sz="2200">
                                <a:latin typeface="Cambria Math" panose="02040503050406030204" pitchFamily="18" charset="0"/>
                              </a:rPr>
                              <m:t>x</m:t>
                            </m:r>
                            <m:r>
                              <a:rPr lang="tr-TR" sz="2200" b="0" i="1" smtClean="0">
                                <a:latin typeface="Cambria Math" panose="02040503050406030204" pitchFamily="18" charset="0"/>
                              </a:rPr>
                              <m:t>′</m:t>
                            </m:r>
                            <m:r>
                              <a:rPr lang="tr-TR" sz="2200">
                                <a:latin typeface="Cambria Math" panose="02040503050406030204" pitchFamily="18" charset="0"/>
                              </a:rPr>
                              <m:t>′</m:t>
                            </m:r>
                            <m:r>
                              <a:rPr lang="tr-TR" sz="2200" i="1">
                                <a:latin typeface="Cambria Math" panose="02040503050406030204" pitchFamily="18" charset="0"/>
                                <a:ea typeface="Cambria Math" panose="02040503050406030204" pitchFamily="18" charset="0"/>
                              </a:rPr>
                              <m:t>≥</m:t>
                            </m:r>
                            <m:r>
                              <a:rPr lang="tr-TR" sz="2200" i="1">
                                <a:latin typeface="Cambria Math" panose="02040503050406030204" pitchFamily="18" charset="0"/>
                                <a:ea typeface="Cambria Math" panose="02040503050406030204" pitchFamily="18" charset="0"/>
                              </a:rPr>
                              <m:t>0</m:t>
                            </m:r>
                          </m:e>
                          <m:e/>
                        </m:mr>
                      </m:m>
                      <m:groupChr>
                        <m:groupChrPr>
                          <m:chr m:val="⇒"/>
                          <m:pos m:val="top"/>
                          <m:ctrlPr>
                            <a:rPr lang="tr-TR" sz="2200" i="1">
                              <a:latin typeface="Cambria Math" panose="02040503050406030204" pitchFamily="18" charset="0"/>
                              <a:ea typeface="Cambria Math" panose="02040503050406030204" pitchFamily="18" charset="0"/>
                            </a:rPr>
                          </m:ctrlPr>
                        </m:groupChrPr>
                        <m:e/>
                      </m:groupChr>
                      <m:r>
                        <a:rPr lang="tr-TR" sz="2200" i="1">
                          <a:latin typeface="Cambria Math" panose="02040503050406030204" pitchFamily="18" charset="0"/>
                          <a:ea typeface="Cambria Math" panose="02040503050406030204" pitchFamily="18" charset="0"/>
                        </a:rPr>
                        <m:t>   </m:t>
                      </m:r>
                      <m:m>
                        <m:mPr>
                          <m:mcs>
                            <m:mc>
                              <m:mcPr>
                                <m:count m:val="2"/>
                                <m:mcJc m:val="center"/>
                              </m:mcPr>
                            </m:mc>
                          </m:mcs>
                          <m:ctrlPr>
                            <a:rPr lang="tr-TR" sz="2200" i="1">
                              <a:latin typeface="Cambria Math" panose="02040503050406030204" pitchFamily="18" charset="0"/>
                            </a:rPr>
                          </m:ctrlPr>
                        </m:mPr>
                        <m:mr>
                          <m:e>
                            <m:r>
                              <m:rPr>
                                <m:sty m:val="p"/>
                                <m:brk m:alnAt="7"/>
                              </m:rPr>
                              <a:rPr lang="tr-TR" sz="2200">
                                <a:latin typeface="Cambria Math" panose="02040503050406030204" pitchFamily="18" charset="0"/>
                              </a:rPr>
                              <m:t>M</m:t>
                            </m:r>
                            <m:r>
                              <m:rPr>
                                <m:brk m:alnAt="7"/>
                              </m:rPr>
                              <a:rPr lang="tr-TR" sz="2200" i="1">
                                <a:latin typeface="Cambria Math" panose="02040503050406030204" pitchFamily="18" charset="0"/>
                              </a:rPr>
                              <m:t>𝑖</m:t>
                            </m:r>
                            <m:r>
                              <a:rPr lang="tr-TR" sz="2200" i="1">
                                <a:latin typeface="Cambria Math" panose="02040503050406030204" pitchFamily="18" charset="0"/>
                              </a:rPr>
                              <m:t>𝑛</m:t>
                            </m:r>
                          </m:e>
                          <m:e>
                            <m:r>
                              <m:rPr>
                                <m:sty m:val="p"/>
                              </m:rPr>
                              <a:rPr lang="tr-TR" sz="2200">
                                <a:latin typeface="Cambria Math" panose="02040503050406030204" pitchFamily="18" charset="0"/>
                              </a:rPr>
                              <m:t>w</m:t>
                            </m:r>
                            <m:r>
                              <a:rPr lang="tr-TR" sz="2200" i="1">
                                <a:latin typeface="Cambria Math" panose="02040503050406030204" pitchFamily="18" charset="0"/>
                              </a:rPr>
                              <m:t>𝑏</m:t>
                            </m:r>
                          </m:e>
                        </m:mr>
                        <m:mr>
                          <m:e>
                            <m:r>
                              <m:rPr>
                                <m:sty m:val="p"/>
                              </m:rPr>
                              <a:rPr lang="tr-TR" sz="2200">
                                <a:latin typeface="Cambria Math" panose="02040503050406030204" pitchFamily="18" charset="0"/>
                              </a:rPr>
                              <m:t>st</m:t>
                            </m:r>
                            <m:r>
                              <a:rPr lang="tr-TR" sz="2200">
                                <a:latin typeface="Cambria Math" panose="02040503050406030204" pitchFamily="18" charset="0"/>
                              </a:rPr>
                              <m:t>.</m:t>
                            </m:r>
                          </m:e>
                          <m:e>
                            <m:r>
                              <m:rPr>
                                <m:sty m:val="p"/>
                              </m:rPr>
                              <a:rPr lang="tr-TR" sz="2200">
                                <a:latin typeface="Cambria Math" panose="02040503050406030204" pitchFamily="18" charset="0"/>
                              </a:rPr>
                              <m:t>w</m:t>
                            </m:r>
                            <m:r>
                              <a:rPr lang="tr-TR" sz="2200" i="1">
                                <a:latin typeface="Cambria Math" panose="02040503050406030204" pitchFamily="18" charset="0"/>
                              </a:rPr>
                              <m:t>𝐴</m:t>
                            </m:r>
                            <m:r>
                              <a:rPr lang="tr-TR" sz="2200" i="1">
                                <a:latin typeface="Cambria Math" panose="02040503050406030204" pitchFamily="18" charset="0"/>
                                <a:ea typeface="Cambria Math" panose="02040503050406030204" pitchFamily="18" charset="0"/>
                              </a:rPr>
                              <m:t>≥</m:t>
                            </m:r>
                            <m:r>
                              <a:rPr lang="tr-TR" sz="2200" i="1">
                                <a:latin typeface="Cambria Math" panose="02040503050406030204" pitchFamily="18" charset="0"/>
                                <a:ea typeface="Cambria Math" panose="02040503050406030204" pitchFamily="18" charset="0"/>
                              </a:rPr>
                              <m:t>𝑐</m:t>
                            </m:r>
                          </m:e>
                        </m:mr>
                        <m:mr>
                          <m:e/>
                          <m:e>
                            <m:r>
                              <a:rPr lang="tr-TR" sz="2200">
                                <a:latin typeface="Cambria Math" panose="02040503050406030204" pitchFamily="18" charset="0"/>
                                <a:ea typeface="Cambria Math" panose="02040503050406030204" pitchFamily="18" charset="0"/>
                              </a:rPr>
                              <m:t>−</m:t>
                            </m:r>
                            <m:r>
                              <m:rPr>
                                <m:sty m:val="p"/>
                              </m:rPr>
                              <a:rPr lang="tr-TR" sz="2200">
                                <a:latin typeface="Cambria Math" panose="02040503050406030204" pitchFamily="18" charset="0"/>
                              </a:rPr>
                              <m:t>w</m:t>
                            </m:r>
                            <m:r>
                              <a:rPr lang="tr-TR" sz="2200" i="1">
                                <a:latin typeface="Cambria Math" panose="02040503050406030204" pitchFamily="18" charset="0"/>
                              </a:rPr>
                              <m:t>𝐴</m:t>
                            </m:r>
                            <m:r>
                              <a:rPr lang="tr-TR" sz="2200" i="1">
                                <a:latin typeface="Cambria Math" panose="02040503050406030204" pitchFamily="18" charset="0"/>
                                <a:ea typeface="Cambria Math" panose="02040503050406030204" pitchFamily="18" charset="0"/>
                              </a:rPr>
                              <m:t>≥−</m:t>
                            </m:r>
                            <m:r>
                              <a:rPr lang="tr-TR" sz="2200" i="1">
                                <a:latin typeface="Cambria Math" panose="02040503050406030204" pitchFamily="18" charset="0"/>
                                <a:ea typeface="Cambria Math" panose="02040503050406030204" pitchFamily="18" charset="0"/>
                              </a:rPr>
                              <m:t>𝑐</m:t>
                            </m:r>
                          </m:e>
                        </m:mr>
                        <m:mr>
                          <m:e/>
                          <m:e>
                            <m:r>
                              <a:rPr lang="tr-TR" sz="2200" i="1">
                                <a:latin typeface="Cambria Math" panose="02040503050406030204" pitchFamily="18" charset="0"/>
                                <a:ea typeface="Cambria Math" panose="02040503050406030204" pitchFamily="18" charset="0"/>
                              </a:rPr>
                              <m:t>𝑤</m:t>
                            </m:r>
                            <m:r>
                              <a:rPr lang="tr-TR" sz="2200" i="1">
                                <a:latin typeface="Cambria Math" panose="02040503050406030204" pitchFamily="18" charset="0"/>
                                <a:ea typeface="Cambria Math" panose="02040503050406030204" pitchFamily="18" charset="0"/>
                              </a:rPr>
                              <m:t>≥</m:t>
                            </m:r>
                            <m:r>
                              <a:rPr lang="tr-TR" sz="2200" i="1">
                                <a:latin typeface="Cambria Math" panose="02040503050406030204" pitchFamily="18" charset="0"/>
                                <a:ea typeface="Cambria Math" panose="02040503050406030204" pitchFamily="18" charset="0"/>
                              </a:rPr>
                              <m:t>0</m:t>
                            </m:r>
                          </m:e>
                        </m:mr>
                      </m:m>
                      <m:groupChr>
                        <m:groupChrPr>
                          <m:chr m:val="⇒"/>
                          <m:pos m:val="top"/>
                          <m:ctrlPr>
                            <a:rPr lang="tr-TR" sz="2200" i="1">
                              <a:latin typeface="Cambria Math" panose="02040503050406030204" pitchFamily="18" charset="0"/>
                              <a:ea typeface="Cambria Math" panose="02040503050406030204" pitchFamily="18" charset="0"/>
                            </a:rPr>
                          </m:ctrlPr>
                        </m:groupChrPr>
                        <m:e/>
                      </m:groupChr>
                      <m:r>
                        <a:rPr lang="tr-TR" sz="2200" i="1">
                          <a:latin typeface="Cambria Math" panose="02040503050406030204" pitchFamily="18" charset="0"/>
                          <a:ea typeface="Cambria Math" panose="02040503050406030204" pitchFamily="18" charset="0"/>
                        </a:rPr>
                        <m:t>   </m:t>
                      </m:r>
                      <m:m>
                        <m:mPr>
                          <m:mcs>
                            <m:mc>
                              <m:mcPr>
                                <m:count m:val="2"/>
                                <m:mcJc m:val="center"/>
                              </m:mcPr>
                            </m:mc>
                          </m:mcs>
                          <m:ctrlPr>
                            <a:rPr lang="tr-TR" sz="2200" i="1">
                              <a:latin typeface="Cambria Math" panose="02040503050406030204" pitchFamily="18" charset="0"/>
                            </a:rPr>
                          </m:ctrlPr>
                        </m:mPr>
                        <m:mr>
                          <m:e>
                            <m:r>
                              <m:rPr>
                                <m:sty m:val="p"/>
                                <m:brk m:alnAt="7"/>
                              </m:rPr>
                              <a:rPr lang="tr-TR" sz="2200">
                                <a:latin typeface="Cambria Math" panose="02040503050406030204" pitchFamily="18" charset="0"/>
                              </a:rPr>
                              <m:t>M</m:t>
                            </m:r>
                            <m:r>
                              <m:rPr>
                                <m:brk m:alnAt="7"/>
                              </m:rPr>
                              <a:rPr lang="tr-TR" sz="2200" i="1">
                                <a:latin typeface="Cambria Math" panose="02040503050406030204" pitchFamily="18" charset="0"/>
                              </a:rPr>
                              <m:t>𝑖</m:t>
                            </m:r>
                            <m:r>
                              <a:rPr lang="tr-TR" sz="2200" i="1">
                                <a:latin typeface="Cambria Math" panose="02040503050406030204" pitchFamily="18" charset="0"/>
                              </a:rPr>
                              <m:t>𝑛</m:t>
                            </m:r>
                          </m:e>
                          <m:e>
                            <m:r>
                              <a:rPr lang="tr-TR" sz="2200" i="1">
                                <a:latin typeface="Cambria Math" panose="02040503050406030204" pitchFamily="18" charset="0"/>
                              </a:rPr>
                              <m:t>𝑤𝑏</m:t>
                            </m:r>
                          </m:e>
                        </m:mr>
                        <m:mr>
                          <m:e>
                            <m:r>
                              <m:rPr>
                                <m:sty m:val="p"/>
                              </m:rPr>
                              <a:rPr lang="tr-TR" sz="2200">
                                <a:latin typeface="Cambria Math" panose="02040503050406030204" pitchFamily="18" charset="0"/>
                              </a:rPr>
                              <m:t>st</m:t>
                            </m:r>
                            <m:r>
                              <a:rPr lang="tr-TR" sz="2200">
                                <a:latin typeface="Cambria Math" panose="02040503050406030204" pitchFamily="18" charset="0"/>
                              </a:rPr>
                              <m:t>.</m:t>
                            </m:r>
                          </m:e>
                          <m:e>
                            <m:r>
                              <a:rPr lang="tr-TR" sz="2200" i="1">
                                <a:latin typeface="Cambria Math" panose="02040503050406030204" pitchFamily="18" charset="0"/>
                              </a:rPr>
                              <m:t>𝑤𝐴</m:t>
                            </m:r>
                            <m:r>
                              <a:rPr lang="tr-TR" sz="2200" i="1">
                                <a:latin typeface="Cambria Math" panose="02040503050406030204" pitchFamily="18" charset="0"/>
                                <a:ea typeface="Cambria Math" panose="02040503050406030204" pitchFamily="18" charset="0"/>
                              </a:rPr>
                              <m:t>=</m:t>
                            </m:r>
                            <m:r>
                              <a:rPr lang="tr-TR" sz="2200" i="1">
                                <a:latin typeface="Cambria Math" panose="02040503050406030204" pitchFamily="18" charset="0"/>
                                <a:ea typeface="Cambria Math" panose="02040503050406030204" pitchFamily="18" charset="0"/>
                              </a:rPr>
                              <m:t>𝑐</m:t>
                            </m:r>
                          </m:e>
                        </m:mr>
                        <m:mr>
                          <m:e/>
                          <m:e>
                            <m:r>
                              <a:rPr lang="tr-TR" sz="2200" i="1">
                                <a:latin typeface="Cambria Math" panose="02040503050406030204" pitchFamily="18" charset="0"/>
                              </a:rPr>
                              <m:t>𝑤</m:t>
                            </m:r>
                            <m:r>
                              <a:rPr lang="tr-TR" sz="2200" i="1">
                                <a:latin typeface="Cambria Math" panose="02040503050406030204" pitchFamily="18" charset="0"/>
                                <a:ea typeface="Cambria Math" panose="02040503050406030204" pitchFamily="18" charset="0"/>
                              </a:rPr>
                              <m:t>≥</m:t>
                            </m:r>
                            <m:r>
                              <a:rPr lang="tr-TR" sz="2200" i="1">
                                <a:latin typeface="Cambria Math" panose="02040503050406030204" pitchFamily="18" charset="0"/>
                                <a:ea typeface="Cambria Math" panose="02040503050406030204" pitchFamily="18" charset="0"/>
                              </a:rPr>
                              <m:t>0</m:t>
                            </m:r>
                          </m:e>
                        </m:mr>
                      </m:m>
                    </m:oMath>
                  </m:oMathPara>
                </a14:m>
                <a:endParaRPr lang="tr-TR" sz="2200" dirty="0">
                  <a:latin typeface="Book Antiqua" panose="02040602050305030304" pitchFamily="18" charset="0"/>
                </a:endParaRPr>
              </a:p>
              <a:p>
                <a:pPr marL="360000" indent="0">
                  <a:lnSpc>
                    <a:spcPct val="120000"/>
                  </a:lnSpc>
                  <a:spcBef>
                    <a:spcPts val="600"/>
                  </a:spcBef>
                  <a:spcAft>
                    <a:spcPts val="600"/>
                  </a:spcAft>
                  <a:buNone/>
                </a:pPr>
                <a:endParaRPr lang="tr-TR" sz="2200" dirty="0">
                  <a:latin typeface="Book Antiqua" panose="02040602050305030304" pitchFamily="18" charset="0"/>
                </a:endParaRPr>
              </a:p>
              <a:p>
                <a:pPr marL="360000" indent="0">
                  <a:lnSpc>
                    <a:spcPct val="120000"/>
                  </a:lnSpc>
                  <a:spcBef>
                    <a:spcPts val="600"/>
                  </a:spcBef>
                  <a:spcAft>
                    <a:spcPts val="600"/>
                  </a:spcAft>
                  <a:buNone/>
                </a:pPr>
                <a:endParaRPr lang="tr-TR" sz="2200" dirty="0">
                  <a:latin typeface="Book Antiqua" panose="02040602050305030304" pitchFamily="18" charset="0"/>
                </a:endParaRPr>
              </a:p>
            </p:txBody>
          </p:sp>
        </mc:Choice>
        <mc:Fallback xmlns="">
          <p:sp>
            <p:nvSpPr>
              <p:cNvPr id="11" name="Content Placeholder 10"/>
              <p:cNvSpPr>
                <a:spLocks noGrp="1" noRot="1" noChangeAspect="1" noMove="1" noResize="1" noEditPoints="1" noAdjustHandles="1" noChangeArrowheads="1" noChangeShapeType="1" noTextEdit="1"/>
              </p:cNvSpPr>
              <p:nvPr>
                <p:ph idx="1"/>
              </p:nvPr>
            </p:nvSpPr>
            <p:spPr>
              <a:xfrm>
                <a:off x="489992" y="1772816"/>
                <a:ext cx="8064896" cy="3816424"/>
              </a:xfrm>
              <a:blipFill>
                <a:blip r:embed="rId3"/>
                <a:stretch>
                  <a:fillRect/>
                </a:stretch>
              </a:blipFill>
            </p:spPr>
            <p:txBody>
              <a:bodyPr/>
              <a:lstStyle/>
              <a:p>
                <a:r>
                  <a:rPr lang="tr-TR">
                    <a:noFill/>
                  </a:rPr>
                  <a:t> </a:t>
                </a:r>
              </a:p>
            </p:txBody>
          </p:sp>
        </mc:Fallback>
      </mc:AlternateContent>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21</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r>
              <a:rPr lang="tr-TR" sz="1600" dirty="0">
                <a:latin typeface="Californian FB" pitchFamily="18" charset="0"/>
              </a:rPr>
              <a:t>(</a:t>
            </a:r>
          </a:p>
        </p:txBody>
      </p:sp>
      <mc:AlternateContent xmlns:mc="http://schemas.openxmlformats.org/markup-compatibility/2006" xmlns:a14="http://schemas.microsoft.com/office/drawing/2010/main">
        <mc:Choice Requires="a14">
          <p:sp>
            <p:nvSpPr>
              <p:cNvPr id="17" name="Content Placeholder 10">
                <a:extLst>
                  <a:ext uri="{FF2B5EF4-FFF2-40B4-BE49-F238E27FC236}">
                    <a16:creationId xmlns:a16="http://schemas.microsoft.com/office/drawing/2014/main" id="{49E7E978-0686-4E80-B800-2442A52707D4}"/>
                  </a:ext>
                </a:extLst>
              </p:cNvPr>
              <p:cNvSpPr txBox="1">
                <a:spLocks/>
              </p:cNvSpPr>
              <p:nvPr/>
            </p:nvSpPr>
            <p:spPr>
              <a:xfrm>
                <a:off x="457200" y="3894832"/>
                <a:ext cx="8568952" cy="194421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0000" indent="0">
                  <a:lnSpc>
                    <a:spcPct val="120000"/>
                  </a:lnSpc>
                  <a:spcBef>
                    <a:spcPts val="600"/>
                  </a:spcBef>
                  <a:spcAft>
                    <a:spcPts val="600"/>
                  </a:spcAft>
                  <a:buFont typeface="Arial" pitchFamily="34" charset="0"/>
                  <a:buNone/>
                </a:pPr>
                <a14:m>
                  <m:oMathPara xmlns:m="http://schemas.openxmlformats.org/officeDocument/2006/math">
                    <m:oMathParaPr>
                      <m:jc m:val="centerGroup"/>
                    </m:oMathParaPr>
                    <m:oMath xmlns:m="http://schemas.openxmlformats.org/officeDocument/2006/math">
                      <m:m>
                        <m:mPr>
                          <m:plcHide m:val="on"/>
                          <m:mcs>
                            <m:mc>
                              <m:mcPr>
                                <m:count m:val="2"/>
                                <m:mcJc m:val="center"/>
                              </m:mcPr>
                            </m:mc>
                          </m:mcs>
                          <m:ctrlPr>
                            <a:rPr lang="tr-TR" sz="2200" i="1" smtClean="0">
                              <a:latin typeface="Cambria Math" panose="02040503050406030204" pitchFamily="18" charset="0"/>
                            </a:rPr>
                          </m:ctrlPr>
                        </m:mPr>
                        <m:mr>
                          <m:e>
                            <m:r>
                              <m:rPr>
                                <m:sty m:val="p"/>
                                <m:brk m:alnAt="7"/>
                              </m:rPr>
                              <a:rPr lang="tr-TR" sz="2200">
                                <a:latin typeface="Cambria Math" panose="02040503050406030204" pitchFamily="18" charset="0"/>
                              </a:rPr>
                              <m:t>M</m:t>
                            </m:r>
                            <m:r>
                              <m:rPr>
                                <m:sty m:val="p"/>
                              </m:rPr>
                              <a:rPr lang="tr-TR" sz="2200">
                                <a:latin typeface="Cambria Math" panose="02040503050406030204" pitchFamily="18" charset="0"/>
                              </a:rPr>
                              <m:t>ax</m:t>
                            </m:r>
                          </m:e>
                          <m:e>
                            <m:r>
                              <a:rPr lang="tr-TR" sz="2200" i="1">
                                <a:latin typeface="Cambria Math" panose="02040503050406030204" pitchFamily="18" charset="0"/>
                              </a:rPr>
                              <m:t>𝑐</m:t>
                            </m:r>
                            <m:r>
                              <m:rPr>
                                <m:sty m:val="p"/>
                              </m:rPr>
                              <a:rPr lang="tr-TR" sz="2200">
                                <a:latin typeface="Cambria Math" panose="02040503050406030204" pitchFamily="18" charset="0"/>
                              </a:rPr>
                              <m:t>x</m:t>
                            </m:r>
                          </m:e>
                        </m:mr>
                        <m:mr>
                          <m:e>
                            <m:r>
                              <m:rPr>
                                <m:sty m:val="p"/>
                              </m:rPr>
                              <a:rPr lang="tr-TR" sz="2200">
                                <a:latin typeface="Cambria Math" panose="02040503050406030204" pitchFamily="18" charset="0"/>
                              </a:rPr>
                              <m:t>st</m:t>
                            </m:r>
                            <m:r>
                              <a:rPr lang="tr-TR" sz="2200">
                                <a:latin typeface="Cambria Math" panose="02040503050406030204" pitchFamily="18" charset="0"/>
                              </a:rPr>
                              <m:t>.</m:t>
                            </m:r>
                          </m:e>
                          <m:e>
                            <m:r>
                              <a:rPr lang="tr-TR" sz="2200" i="1">
                                <a:latin typeface="Cambria Math" panose="02040503050406030204" pitchFamily="18" charset="0"/>
                              </a:rPr>
                              <m:t>𝐴</m:t>
                            </m:r>
                            <m:r>
                              <m:rPr>
                                <m:sty m:val="p"/>
                              </m:rPr>
                              <a:rPr lang="tr-TR" sz="2200">
                                <a:latin typeface="Cambria Math" panose="02040503050406030204" pitchFamily="18" charset="0"/>
                              </a:rPr>
                              <m:t>x</m:t>
                            </m:r>
                            <m:r>
                              <a:rPr lang="tr-TR" sz="2200" i="1" smtClean="0">
                                <a:latin typeface="Cambria Math" panose="02040503050406030204" pitchFamily="18" charset="0"/>
                                <a:ea typeface="Cambria Math" panose="02040503050406030204" pitchFamily="18" charset="0"/>
                              </a:rPr>
                              <m:t>≤</m:t>
                            </m:r>
                            <m:r>
                              <a:rPr lang="tr-TR" sz="2200" i="1" smtClean="0">
                                <a:latin typeface="Cambria Math" panose="02040503050406030204" pitchFamily="18" charset="0"/>
                                <a:ea typeface="Cambria Math" panose="02040503050406030204" pitchFamily="18" charset="0"/>
                              </a:rPr>
                              <m:t>𝑏</m:t>
                            </m:r>
                          </m:e>
                        </m:mr>
                        <m:mr>
                          <m:e/>
                          <m:e>
                            <m:r>
                              <m:rPr>
                                <m:sty m:val="p"/>
                              </m:rPr>
                              <a:rPr lang="tr-TR" sz="2200">
                                <a:latin typeface="Cambria Math" panose="02040503050406030204" pitchFamily="18" charset="0"/>
                              </a:rPr>
                              <m:t>x</m:t>
                            </m:r>
                            <m:r>
                              <a:rPr lang="tr-TR" sz="2200" i="1">
                                <a:latin typeface="Cambria Math" panose="02040503050406030204" pitchFamily="18" charset="0"/>
                                <a:ea typeface="Cambria Math" panose="02040503050406030204" pitchFamily="18" charset="0"/>
                              </a:rPr>
                              <m:t>≤</m:t>
                            </m:r>
                            <m:r>
                              <a:rPr lang="tr-TR" sz="2200" i="1" smtClean="0">
                                <a:latin typeface="Cambria Math" panose="02040503050406030204" pitchFamily="18" charset="0"/>
                                <a:ea typeface="Cambria Math" panose="02040503050406030204" pitchFamily="18" charset="0"/>
                              </a:rPr>
                              <m:t>0</m:t>
                            </m:r>
                          </m:e>
                        </m:mr>
                      </m:m>
                      <m:r>
                        <a:rPr lang="tr-TR" sz="2200" i="1" smtClean="0">
                          <a:latin typeface="Cambria Math" panose="02040503050406030204" pitchFamily="18" charset="0"/>
                          <a:ea typeface="Cambria Math" panose="02040503050406030204" pitchFamily="18" charset="0"/>
                        </a:rPr>
                        <m:t>      </m:t>
                      </m:r>
                      <m:groupChr>
                        <m:groupChrPr>
                          <m:chr m:val="⇒"/>
                          <m:pos m:val="top"/>
                          <m:ctrlPr>
                            <a:rPr lang="tr-TR" sz="2200" i="1" smtClean="0">
                              <a:latin typeface="Cambria Math" panose="02040503050406030204" pitchFamily="18" charset="0"/>
                              <a:ea typeface="Cambria Math" panose="02040503050406030204" pitchFamily="18" charset="0"/>
                            </a:rPr>
                          </m:ctrlPr>
                        </m:groupChrPr>
                        <m:e>
                          <m:r>
                            <a:rPr lang="tr-TR" sz="2200" i="1" smtClean="0">
                              <a:latin typeface="Cambria Math" panose="02040503050406030204" pitchFamily="18" charset="0"/>
                              <a:ea typeface="Cambria Math" panose="02040503050406030204" pitchFamily="18" charset="0"/>
                            </a:rPr>
                            <m:t>𝑥</m:t>
                          </m:r>
                          <m:r>
                            <a:rPr lang="tr-TR" sz="2200" i="1" smtClean="0">
                              <a:latin typeface="Cambria Math" panose="02040503050406030204" pitchFamily="18" charset="0"/>
                              <a:ea typeface="Cambria Math" panose="02040503050406030204" pitchFamily="18" charset="0"/>
                            </a:rPr>
                            <m:t>′</m:t>
                          </m:r>
                          <m:r>
                            <a:rPr lang="tr-TR" sz="2200" i="1" smtClean="0">
                              <a:latin typeface="Cambria Math" panose="02040503050406030204" pitchFamily="18" charset="0"/>
                              <a:ea typeface="Cambria Math" panose="02040503050406030204" pitchFamily="18" charset="0"/>
                            </a:rPr>
                            <m:t>=</m:t>
                          </m:r>
                          <m:r>
                            <m:rPr>
                              <m:brk m:alnAt="1"/>
                            </m:rPr>
                            <a:rPr lang="tr-TR" sz="2200" i="1" smtClean="0">
                              <a:latin typeface="Cambria Math" panose="02040503050406030204" pitchFamily="18" charset="0"/>
                              <a:ea typeface="Cambria Math" panose="02040503050406030204" pitchFamily="18" charset="0"/>
                            </a:rPr>
                            <m:t>−</m:t>
                          </m:r>
                          <m:r>
                            <a:rPr lang="tr-TR" sz="2200" i="1" smtClean="0">
                              <a:latin typeface="Cambria Math" panose="02040503050406030204" pitchFamily="18" charset="0"/>
                              <a:ea typeface="Cambria Math" panose="02040503050406030204" pitchFamily="18" charset="0"/>
                            </a:rPr>
                            <m:t>𝑥</m:t>
                          </m:r>
                        </m:e>
                      </m:groupChr>
                      <m:m>
                        <m:mPr>
                          <m:plcHide m:val="on"/>
                          <m:mcs>
                            <m:mc>
                              <m:mcPr>
                                <m:count m:val="3"/>
                                <m:mcJc m:val="center"/>
                              </m:mcPr>
                            </m:mc>
                          </m:mcs>
                          <m:ctrlPr>
                            <a:rPr lang="tr-TR" sz="2200" i="1">
                              <a:latin typeface="Cambria Math" panose="02040503050406030204" pitchFamily="18" charset="0"/>
                            </a:rPr>
                          </m:ctrlPr>
                        </m:mPr>
                        <m:mr>
                          <m:e>
                            <m:r>
                              <m:rPr>
                                <m:sty m:val="p"/>
                                <m:brk m:alnAt="7"/>
                              </m:rPr>
                              <a:rPr lang="tr-TR" sz="2200">
                                <a:latin typeface="Cambria Math" panose="02040503050406030204" pitchFamily="18" charset="0"/>
                              </a:rPr>
                              <m:t>M</m:t>
                            </m:r>
                            <m:r>
                              <m:rPr>
                                <m:sty m:val="p"/>
                              </m:rPr>
                              <a:rPr lang="tr-TR" sz="2200">
                                <a:latin typeface="Cambria Math" panose="02040503050406030204" pitchFamily="18" charset="0"/>
                              </a:rPr>
                              <m:t>ax</m:t>
                            </m:r>
                          </m:e>
                          <m:e>
                            <m:r>
                              <a:rPr lang="tr-TR" sz="2200" i="1" smtClean="0">
                                <a:latin typeface="Cambria Math" panose="02040503050406030204" pitchFamily="18" charset="0"/>
                              </a:rPr>
                              <m:t>−</m:t>
                            </m:r>
                            <m:r>
                              <a:rPr lang="tr-TR" sz="2200" i="1" smtClean="0">
                                <a:latin typeface="Cambria Math" panose="02040503050406030204" pitchFamily="18" charset="0"/>
                              </a:rPr>
                              <m:t>𝑐</m:t>
                            </m:r>
                            <m:sSup>
                              <m:sSupPr>
                                <m:ctrlPr>
                                  <a:rPr lang="tr-TR" sz="2200" i="1" smtClean="0">
                                    <a:latin typeface="Cambria Math" panose="02040503050406030204" pitchFamily="18" charset="0"/>
                                  </a:rPr>
                                </m:ctrlPr>
                              </m:sSupPr>
                              <m:e>
                                <m:r>
                                  <a:rPr lang="tr-TR" sz="2200" i="1" smtClean="0">
                                    <a:latin typeface="Cambria Math" panose="02040503050406030204" pitchFamily="18" charset="0"/>
                                  </a:rPr>
                                  <m:t>𝑥</m:t>
                                </m:r>
                              </m:e>
                              <m:sup>
                                <m:r>
                                  <a:rPr lang="tr-TR" sz="2200" i="1" smtClean="0">
                                    <a:latin typeface="Cambria Math" panose="02040503050406030204" pitchFamily="18" charset="0"/>
                                  </a:rPr>
                                  <m:t>′</m:t>
                                </m:r>
                              </m:sup>
                            </m:sSup>
                          </m:e>
                          <m:e/>
                        </m:mr>
                        <m:mr>
                          <m:e>
                            <m:r>
                              <m:rPr>
                                <m:sty m:val="p"/>
                              </m:rPr>
                              <a:rPr lang="tr-TR" sz="2200">
                                <a:latin typeface="Cambria Math" panose="02040503050406030204" pitchFamily="18" charset="0"/>
                              </a:rPr>
                              <m:t>st</m:t>
                            </m:r>
                            <m:r>
                              <a:rPr lang="tr-TR" sz="2200">
                                <a:latin typeface="Cambria Math" panose="02040503050406030204" pitchFamily="18" charset="0"/>
                              </a:rPr>
                              <m:t>.</m:t>
                            </m:r>
                          </m:e>
                          <m:e>
                            <m:r>
                              <a:rPr lang="tr-TR" sz="2200" i="1" smtClean="0">
                                <a:latin typeface="Cambria Math" panose="02040503050406030204" pitchFamily="18" charset="0"/>
                              </a:rPr>
                              <m:t>−</m:t>
                            </m:r>
                            <m:r>
                              <a:rPr lang="tr-TR" sz="2200" i="1">
                                <a:latin typeface="Cambria Math" panose="02040503050406030204" pitchFamily="18" charset="0"/>
                              </a:rPr>
                              <m:t>𝐴</m:t>
                            </m:r>
                            <m:sSup>
                              <m:sSupPr>
                                <m:ctrlPr>
                                  <a:rPr lang="tr-TR" sz="2200" i="1">
                                    <a:latin typeface="Cambria Math" panose="02040503050406030204" pitchFamily="18" charset="0"/>
                                  </a:rPr>
                                </m:ctrlPr>
                              </m:sSupPr>
                              <m:e>
                                <m:r>
                                  <m:rPr>
                                    <m:sty m:val="p"/>
                                  </m:rPr>
                                  <a:rPr lang="tr-TR" sz="2200">
                                    <a:latin typeface="Cambria Math" panose="02040503050406030204" pitchFamily="18" charset="0"/>
                                  </a:rPr>
                                  <m:t>x</m:t>
                                </m:r>
                              </m:e>
                              <m:sup>
                                <m:r>
                                  <a:rPr lang="tr-TR" sz="2200" smtClean="0">
                                    <a:latin typeface="Cambria Math" panose="02040503050406030204" pitchFamily="18" charset="0"/>
                                  </a:rPr>
                                  <m:t>′</m:t>
                                </m:r>
                              </m:sup>
                            </m:sSup>
                            <m:r>
                              <a:rPr lang="tr-TR" sz="2200" i="1">
                                <a:latin typeface="Cambria Math" panose="02040503050406030204" pitchFamily="18" charset="0"/>
                                <a:ea typeface="Cambria Math" panose="02040503050406030204" pitchFamily="18" charset="0"/>
                              </a:rPr>
                              <m:t>≤</m:t>
                            </m:r>
                            <m:r>
                              <a:rPr lang="tr-TR" sz="2200" i="1">
                                <a:latin typeface="Cambria Math" panose="02040503050406030204" pitchFamily="18" charset="0"/>
                                <a:ea typeface="Cambria Math" panose="02040503050406030204" pitchFamily="18" charset="0"/>
                              </a:rPr>
                              <m:t>𝑏</m:t>
                            </m:r>
                          </m:e>
                          <m:e/>
                        </m:mr>
                        <m:mr>
                          <m:e/>
                          <m:e>
                            <m:sSup>
                              <m:sSupPr>
                                <m:ctrlPr>
                                  <a:rPr lang="tr-TR" sz="2200" i="1" smtClean="0">
                                    <a:latin typeface="Cambria Math" panose="02040503050406030204" pitchFamily="18" charset="0"/>
                                  </a:rPr>
                                </m:ctrlPr>
                              </m:sSupPr>
                              <m:e>
                                <m:r>
                                  <m:rPr>
                                    <m:sty m:val="p"/>
                                  </m:rPr>
                                  <a:rPr lang="tr-TR" sz="2200">
                                    <a:latin typeface="Cambria Math" panose="02040503050406030204" pitchFamily="18" charset="0"/>
                                  </a:rPr>
                                  <m:t>x</m:t>
                                </m:r>
                              </m:e>
                              <m:sup>
                                <m:r>
                                  <a:rPr lang="tr-TR" sz="2200" smtClean="0">
                                    <a:latin typeface="Cambria Math" panose="02040503050406030204" pitchFamily="18" charset="0"/>
                                  </a:rPr>
                                  <m:t>′</m:t>
                                </m:r>
                              </m:sup>
                            </m:sSup>
                            <m:r>
                              <a:rPr lang="tr-TR" sz="2200" i="1">
                                <a:latin typeface="Cambria Math" panose="02040503050406030204" pitchFamily="18" charset="0"/>
                                <a:ea typeface="Cambria Math" panose="02040503050406030204" pitchFamily="18" charset="0"/>
                              </a:rPr>
                              <m:t>≥</m:t>
                            </m:r>
                            <m:r>
                              <a:rPr lang="tr-TR" sz="2200" i="1">
                                <a:latin typeface="Cambria Math" panose="02040503050406030204" pitchFamily="18" charset="0"/>
                                <a:ea typeface="Cambria Math" panose="02040503050406030204" pitchFamily="18" charset="0"/>
                              </a:rPr>
                              <m:t>0</m:t>
                            </m:r>
                            <m:r>
                              <a:rPr lang="tr-TR" sz="2200" i="1" smtClean="0">
                                <a:latin typeface="Cambria Math" panose="02040503050406030204" pitchFamily="18" charset="0"/>
                              </a:rPr>
                              <m:t> </m:t>
                            </m:r>
                          </m:e>
                          <m:e/>
                        </m:mr>
                      </m:m>
                      <m:groupChr>
                        <m:groupChrPr>
                          <m:chr m:val="⇒"/>
                          <m:pos m:val="top"/>
                          <m:ctrlPr>
                            <a:rPr lang="tr-TR" sz="2200" i="1">
                              <a:latin typeface="Cambria Math" panose="02040503050406030204" pitchFamily="18" charset="0"/>
                              <a:ea typeface="Cambria Math" panose="02040503050406030204" pitchFamily="18" charset="0"/>
                            </a:rPr>
                          </m:ctrlPr>
                        </m:groupChrPr>
                        <m:e/>
                      </m:groupChr>
                      <m:r>
                        <a:rPr lang="tr-TR" sz="2200" i="1">
                          <a:latin typeface="Cambria Math" panose="02040503050406030204" pitchFamily="18" charset="0"/>
                          <a:ea typeface="Cambria Math" panose="02040503050406030204" pitchFamily="18" charset="0"/>
                        </a:rPr>
                        <m:t>   </m:t>
                      </m:r>
                      <m:m>
                        <m:mPr>
                          <m:mcs>
                            <m:mc>
                              <m:mcPr>
                                <m:count m:val="2"/>
                                <m:mcJc m:val="center"/>
                              </m:mcPr>
                            </m:mc>
                          </m:mcs>
                          <m:ctrlPr>
                            <a:rPr lang="tr-TR" sz="2200" i="1">
                              <a:latin typeface="Cambria Math" panose="02040503050406030204" pitchFamily="18" charset="0"/>
                            </a:rPr>
                          </m:ctrlPr>
                        </m:mPr>
                        <m:mr>
                          <m:e>
                            <m:r>
                              <m:rPr>
                                <m:sty m:val="p"/>
                                <m:brk m:alnAt="7"/>
                              </m:rPr>
                              <a:rPr lang="tr-TR" sz="2200">
                                <a:latin typeface="Cambria Math" panose="02040503050406030204" pitchFamily="18" charset="0"/>
                              </a:rPr>
                              <m:t>M</m:t>
                            </m:r>
                            <m:r>
                              <m:rPr>
                                <m:brk m:alnAt="7"/>
                              </m:rPr>
                              <a:rPr lang="tr-TR" sz="2200" i="1">
                                <a:latin typeface="Cambria Math" panose="02040503050406030204" pitchFamily="18" charset="0"/>
                              </a:rPr>
                              <m:t>𝑖</m:t>
                            </m:r>
                            <m:r>
                              <a:rPr lang="tr-TR" sz="2200" i="1">
                                <a:latin typeface="Cambria Math" panose="02040503050406030204" pitchFamily="18" charset="0"/>
                              </a:rPr>
                              <m:t>𝑛</m:t>
                            </m:r>
                          </m:e>
                          <m:e>
                            <m:r>
                              <m:rPr>
                                <m:sty m:val="p"/>
                              </m:rPr>
                              <a:rPr lang="tr-TR" sz="2200">
                                <a:latin typeface="Cambria Math" panose="02040503050406030204" pitchFamily="18" charset="0"/>
                              </a:rPr>
                              <m:t>w</m:t>
                            </m:r>
                            <m:r>
                              <a:rPr lang="tr-TR" sz="2200" i="1">
                                <a:latin typeface="Cambria Math" panose="02040503050406030204" pitchFamily="18" charset="0"/>
                              </a:rPr>
                              <m:t>𝑏</m:t>
                            </m:r>
                          </m:e>
                        </m:mr>
                        <m:mr>
                          <m:e>
                            <m:r>
                              <m:rPr>
                                <m:sty m:val="p"/>
                              </m:rPr>
                              <a:rPr lang="tr-TR" sz="2200">
                                <a:latin typeface="Cambria Math" panose="02040503050406030204" pitchFamily="18" charset="0"/>
                              </a:rPr>
                              <m:t>st</m:t>
                            </m:r>
                            <m:r>
                              <a:rPr lang="tr-TR" sz="2200">
                                <a:latin typeface="Cambria Math" panose="02040503050406030204" pitchFamily="18" charset="0"/>
                              </a:rPr>
                              <m:t>.</m:t>
                            </m:r>
                          </m:e>
                          <m:e>
                            <m:r>
                              <m:rPr>
                                <m:sty m:val="p"/>
                              </m:rPr>
                              <a:rPr lang="tr-TR" sz="2200">
                                <a:latin typeface="Cambria Math" panose="02040503050406030204" pitchFamily="18" charset="0"/>
                              </a:rPr>
                              <m:t>w</m:t>
                            </m:r>
                            <m:r>
                              <a:rPr lang="tr-TR" sz="2200" i="1">
                                <a:latin typeface="Cambria Math" panose="02040503050406030204" pitchFamily="18" charset="0"/>
                              </a:rPr>
                              <m:t>𝐴</m:t>
                            </m:r>
                            <m:r>
                              <a:rPr lang="tr-TR" sz="2200" i="1">
                                <a:latin typeface="Cambria Math" panose="02040503050406030204" pitchFamily="18" charset="0"/>
                                <a:ea typeface="Cambria Math" panose="02040503050406030204" pitchFamily="18" charset="0"/>
                              </a:rPr>
                              <m:t>≤</m:t>
                            </m:r>
                            <m:r>
                              <a:rPr lang="tr-TR" sz="2200" i="1">
                                <a:latin typeface="Cambria Math" panose="02040503050406030204" pitchFamily="18" charset="0"/>
                                <a:ea typeface="Cambria Math" panose="02040503050406030204" pitchFamily="18" charset="0"/>
                              </a:rPr>
                              <m:t>𝑐</m:t>
                            </m:r>
                          </m:e>
                        </m:mr>
                        <m:mr>
                          <m:e/>
                          <m:e>
                            <m:r>
                              <a:rPr lang="tr-TR" sz="2200" i="1">
                                <a:latin typeface="Cambria Math" panose="02040503050406030204" pitchFamily="18" charset="0"/>
                                <a:ea typeface="Cambria Math" panose="02040503050406030204" pitchFamily="18" charset="0"/>
                              </a:rPr>
                              <m:t>𝑤</m:t>
                            </m:r>
                            <m:r>
                              <a:rPr lang="tr-TR" sz="2200" i="1">
                                <a:latin typeface="Cambria Math" panose="02040503050406030204" pitchFamily="18" charset="0"/>
                                <a:ea typeface="Cambria Math" panose="02040503050406030204" pitchFamily="18" charset="0"/>
                              </a:rPr>
                              <m:t>≥</m:t>
                            </m:r>
                            <m:r>
                              <a:rPr lang="tr-TR" sz="2200" i="1">
                                <a:latin typeface="Cambria Math" panose="02040503050406030204" pitchFamily="18" charset="0"/>
                                <a:ea typeface="Cambria Math" panose="02040503050406030204" pitchFamily="18" charset="0"/>
                              </a:rPr>
                              <m:t>0</m:t>
                            </m:r>
                          </m:e>
                        </m:mr>
                      </m:m>
                    </m:oMath>
                  </m:oMathPara>
                </a14:m>
                <a:endParaRPr lang="tr-TR" sz="2200" dirty="0">
                  <a:latin typeface="Book Antiqua" panose="02040602050305030304" pitchFamily="18" charset="0"/>
                </a:endParaRPr>
              </a:p>
              <a:p>
                <a:pPr marL="360000" indent="0">
                  <a:lnSpc>
                    <a:spcPct val="120000"/>
                  </a:lnSpc>
                  <a:spcBef>
                    <a:spcPts val="600"/>
                  </a:spcBef>
                  <a:spcAft>
                    <a:spcPts val="600"/>
                  </a:spcAft>
                  <a:buFont typeface="Arial" pitchFamily="34" charset="0"/>
                  <a:buNone/>
                </a:pPr>
                <a:endParaRPr lang="tr-TR" sz="2200" dirty="0">
                  <a:latin typeface="Book Antiqua" panose="02040602050305030304" pitchFamily="18" charset="0"/>
                </a:endParaRPr>
              </a:p>
              <a:p>
                <a:pPr marL="360000" indent="0">
                  <a:lnSpc>
                    <a:spcPct val="120000"/>
                  </a:lnSpc>
                  <a:spcBef>
                    <a:spcPts val="600"/>
                  </a:spcBef>
                  <a:spcAft>
                    <a:spcPts val="600"/>
                  </a:spcAft>
                  <a:buFont typeface="Arial" pitchFamily="34" charset="0"/>
                  <a:buNone/>
                </a:pPr>
                <a:endParaRPr lang="tr-TR" sz="2200" dirty="0">
                  <a:latin typeface="Book Antiqua" panose="02040602050305030304" pitchFamily="18" charset="0"/>
                </a:endParaRPr>
              </a:p>
            </p:txBody>
          </p:sp>
        </mc:Choice>
        <mc:Fallback xmlns="">
          <p:sp>
            <p:nvSpPr>
              <p:cNvPr id="17" name="Content Placeholder 10">
                <a:extLst>
                  <a:ext uri="{FF2B5EF4-FFF2-40B4-BE49-F238E27FC236}">
                    <a16:creationId xmlns:a16="http://schemas.microsoft.com/office/drawing/2014/main" id="{49E7E978-0686-4E80-B800-2442A52707D4}"/>
                  </a:ext>
                </a:extLst>
              </p:cNvPr>
              <p:cNvSpPr txBox="1">
                <a:spLocks noRot="1" noChangeAspect="1" noMove="1" noResize="1" noEditPoints="1" noAdjustHandles="1" noChangeArrowheads="1" noChangeShapeType="1" noTextEdit="1"/>
              </p:cNvSpPr>
              <p:nvPr/>
            </p:nvSpPr>
            <p:spPr>
              <a:xfrm>
                <a:off x="457200" y="3894832"/>
                <a:ext cx="8568952" cy="1944216"/>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7044927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err="1">
                <a:latin typeface="Book Antiqua" pitchFamily="18" charset="0"/>
              </a:rPr>
              <a:t>Eşterslik</a:t>
            </a:r>
            <a:endParaRPr lang="tr-TR" sz="3600" dirty="0">
              <a:latin typeface="Book Antiqua" pitchFamily="18" charset="0"/>
            </a:endParaRPr>
          </a:p>
        </p:txBody>
      </p:sp>
      <mc:AlternateContent xmlns:mc="http://schemas.openxmlformats.org/markup-compatibility/2006" xmlns:a14="http://schemas.microsoft.com/office/drawing/2010/main">
        <mc:Choice Requires="a14">
          <p:sp>
            <p:nvSpPr>
              <p:cNvPr id="11" name="Content Placeholder 10"/>
              <p:cNvSpPr>
                <a:spLocks noGrp="1"/>
              </p:cNvSpPr>
              <p:nvPr>
                <p:ph idx="1"/>
              </p:nvPr>
            </p:nvSpPr>
            <p:spPr>
              <a:xfrm>
                <a:off x="251520" y="2276872"/>
                <a:ext cx="8640960" cy="4104456"/>
              </a:xfrm>
            </p:spPr>
            <p:txBody>
              <a:bodyPr>
                <a:normAutofit/>
              </a:bodyPr>
              <a:lstStyle/>
              <a:p>
                <a:pPr marL="360000" indent="0">
                  <a:lnSpc>
                    <a:spcPct val="120000"/>
                  </a:lnSpc>
                  <a:spcBef>
                    <a:spcPts val="600"/>
                  </a:spcBef>
                  <a:spcAft>
                    <a:spcPts val="600"/>
                  </a:spcAft>
                  <a:buNone/>
                </a:pPr>
                <a14:m>
                  <m:oMathPara xmlns:m="http://schemas.openxmlformats.org/officeDocument/2006/math">
                    <m:oMathParaPr>
                      <m:jc m:val="centerGroup"/>
                    </m:oMathParaPr>
                    <m:oMath xmlns:m="http://schemas.openxmlformats.org/officeDocument/2006/math">
                      <m:m>
                        <m:mPr>
                          <m:plcHide m:val="on"/>
                          <m:mcs>
                            <m:mc>
                              <m:mcPr>
                                <m:count m:val="2"/>
                                <m:mcJc m:val="center"/>
                              </m:mcPr>
                            </m:mc>
                          </m:mcs>
                          <m:ctrlPr>
                            <a:rPr lang="tr-TR" sz="2200" i="1" smtClean="0">
                              <a:latin typeface="Cambria Math" panose="02040503050406030204" pitchFamily="18" charset="0"/>
                            </a:rPr>
                          </m:ctrlPr>
                        </m:mPr>
                        <m:mr>
                          <m:e>
                            <m:r>
                              <m:rPr>
                                <m:sty m:val="p"/>
                                <m:brk m:alnAt="7"/>
                              </m:rPr>
                              <a:rPr lang="tr-TR" sz="2200">
                                <a:latin typeface="Cambria Math" panose="02040503050406030204" pitchFamily="18" charset="0"/>
                              </a:rPr>
                              <m:t>M</m:t>
                            </m:r>
                            <m:r>
                              <m:rPr>
                                <m:sty m:val="p"/>
                              </m:rPr>
                              <a:rPr lang="tr-TR" sz="2200">
                                <a:latin typeface="Cambria Math" panose="02040503050406030204" pitchFamily="18" charset="0"/>
                              </a:rPr>
                              <m:t>ax</m:t>
                            </m:r>
                          </m:e>
                          <m:e>
                            <m:r>
                              <a:rPr lang="tr-TR" sz="2200" i="1">
                                <a:latin typeface="Cambria Math" panose="02040503050406030204" pitchFamily="18" charset="0"/>
                              </a:rPr>
                              <m:t>𝑐</m:t>
                            </m:r>
                            <m:r>
                              <m:rPr>
                                <m:sty m:val="p"/>
                              </m:rPr>
                              <a:rPr lang="tr-TR" sz="2200">
                                <a:latin typeface="Cambria Math" panose="02040503050406030204" pitchFamily="18" charset="0"/>
                              </a:rPr>
                              <m:t>x</m:t>
                            </m:r>
                          </m:e>
                        </m:mr>
                        <m:mr>
                          <m:e>
                            <m:r>
                              <m:rPr>
                                <m:sty m:val="p"/>
                              </m:rPr>
                              <a:rPr lang="tr-TR" sz="2200">
                                <a:latin typeface="Cambria Math" panose="02040503050406030204" pitchFamily="18" charset="0"/>
                              </a:rPr>
                              <m:t>st</m:t>
                            </m:r>
                            <m:r>
                              <a:rPr lang="tr-TR" sz="2200">
                                <a:latin typeface="Cambria Math" panose="02040503050406030204" pitchFamily="18" charset="0"/>
                              </a:rPr>
                              <m:t>.</m:t>
                            </m:r>
                          </m:e>
                          <m:e>
                            <m:r>
                              <a:rPr lang="tr-TR" sz="2200" i="1">
                                <a:latin typeface="Cambria Math" panose="02040503050406030204" pitchFamily="18" charset="0"/>
                              </a:rPr>
                              <m:t>𝐴</m:t>
                            </m:r>
                            <m:r>
                              <m:rPr>
                                <m:sty m:val="p"/>
                              </m:rPr>
                              <a:rPr lang="tr-TR" sz="2200">
                                <a:latin typeface="Cambria Math" panose="02040503050406030204" pitchFamily="18" charset="0"/>
                              </a:rPr>
                              <m:t>x</m:t>
                            </m:r>
                            <m:r>
                              <a:rPr lang="tr-TR" sz="2200" i="1" smtClean="0">
                                <a:latin typeface="Cambria Math" panose="02040503050406030204" pitchFamily="18" charset="0"/>
                                <a:ea typeface="Cambria Math" panose="02040503050406030204" pitchFamily="18" charset="0"/>
                              </a:rPr>
                              <m:t>≥</m:t>
                            </m:r>
                            <m:r>
                              <a:rPr lang="tr-TR" sz="2200" b="0" i="1" smtClean="0">
                                <a:latin typeface="Cambria Math" panose="02040503050406030204" pitchFamily="18" charset="0"/>
                                <a:ea typeface="Cambria Math" panose="02040503050406030204" pitchFamily="18" charset="0"/>
                              </a:rPr>
                              <m:t>𝑏</m:t>
                            </m:r>
                          </m:e>
                        </m:mr>
                        <m:mr>
                          <m:e/>
                          <m:e>
                            <m:r>
                              <m:rPr>
                                <m:sty m:val="p"/>
                              </m:rPr>
                              <a:rPr lang="tr-TR" sz="2200">
                                <a:latin typeface="Cambria Math" panose="02040503050406030204" pitchFamily="18" charset="0"/>
                              </a:rPr>
                              <m:t>x</m:t>
                            </m:r>
                            <m:r>
                              <a:rPr lang="tr-TR" sz="2200" i="1" smtClean="0">
                                <a:latin typeface="Cambria Math" panose="02040503050406030204" pitchFamily="18" charset="0"/>
                                <a:ea typeface="Cambria Math" panose="02040503050406030204" pitchFamily="18" charset="0"/>
                              </a:rPr>
                              <m:t>≥</m:t>
                            </m:r>
                            <m:r>
                              <a:rPr lang="tr-TR" sz="2200" b="0" i="1" smtClean="0">
                                <a:latin typeface="Cambria Math" panose="02040503050406030204" pitchFamily="18" charset="0"/>
                                <a:ea typeface="Cambria Math" panose="02040503050406030204" pitchFamily="18" charset="0"/>
                              </a:rPr>
                              <m:t>0</m:t>
                            </m:r>
                          </m:e>
                        </m:mr>
                      </m:m>
                      <m:r>
                        <a:rPr lang="tr-TR" sz="2200" b="0" i="1" smtClean="0">
                          <a:latin typeface="Cambria Math" panose="02040503050406030204" pitchFamily="18" charset="0"/>
                          <a:ea typeface="Cambria Math" panose="02040503050406030204" pitchFamily="18" charset="0"/>
                        </a:rPr>
                        <m:t>      </m:t>
                      </m:r>
                      <m:groupChr>
                        <m:groupChrPr>
                          <m:chr m:val="⇒"/>
                          <m:pos m:val="top"/>
                          <m:ctrlPr>
                            <a:rPr lang="tr-TR" sz="2200" b="0" i="1" smtClean="0">
                              <a:latin typeface="Cambria Math" panose="02040503050406030204" pitchFamily="18" charset="0"/>
                              <a:ea typeface="Cambria Math" panose="02040503050406030204" pitchFamily="18" charset="0"/>
                            </a:rPr>
                          </m:ctrlPr>
                        </m:groupChrPr>
                        <m:e/>
                      </m:groupChr>
                      <m:m>
                        <m:mPr>
                          <m:plcHide m:val="on"/>
                          <m:mcs>
                            <m:mc>
                              <m:mcPr>
                                <m:count m:val="3"/>
                                <m:mcJc m:val="center"/>
                              </m:mcPr>
                            </m:mc>
                          </m:mcs>
                          <m:ctrlPr>
                            <a:rPr lang="tr-TR" sz="2200" i="1">
                              <a:latin typeface="Cambria Math" panose="02040503050406030204" pitchFamily="18" charset="0"/>
                            </a:rPr>
                          </m:ctrlPr>
                        </m:mPr>
                        <m:mr>
                          <m:e>
                            <m:r>
                              <m:rPr>
                                <m:sty m:val="p"/>
                                <m:brk m:alnAt="7"/>
                              </m:rPr>
                              <a:rPr lang="tr-TR" sz="2200">
                                <a:latin typeface="Cambria Math" panose="02040503050406030204" pitchFamily="18" charset="0"/>
                              </a:rPr>
                              <m:t>M</m:t>
                            </m:r>
                            <m:r>
                              <m:rPr>
                                <m:sty m:val="p"/>
                              </m:rPr>
                              <a:rPr lang="tr-TR" sz="2200">
                                <a:latin typeface="Cambria Math" panose="02040503050406030204" pitchFamily="18" charset="0"/>
                              </a:rPr>
                              <m:t>ax</m:t>
                            </m:r>
                          </m:e>
                          <m:e>
                            <m:r>
                              <a:rPr lang="tr-TR" sz="2200" b="0" i="1" smtClean="0">
                                <a:latin typeface="Cambria Math" panose="02040503050406030204" pitchFamily="18" charset="0"/>
                              </a:rPr>
                              <m:t>𝑐</m:t>
                            </m:r>
                            <m:r>
                              <m:rPr>
                                <m:sty m:val="p"/>
                              </m:rPr>
                              <a:rPr lang="tr-TR" sz="2200" b="0" i="0" smtClean="0">
                                <a:latin typeface="Cambria Math" panose="02040503050406030204" pitchFamily="18" charset="0"/>
                              </a:rPr>
                              <m:t>x</m:t>
                            </m:r>
                          </m:e>
                          <m:e/>
                        </m:mr>
                        <m:mr>
                          <m:e>
                            <m:r>
                              <m:rPr>
                                <m:sty m:val="p"/>
                              </m:rPr>
                              <a:rPr lang="tr-TR" sz="2200">
                                <a:latin typeface="Cambria Math" panose="02040503050406030204" pitchFamily="18" charset="0"/>
                              </a:rPr>
                              <m:t>st</m:t>
                            </m:r>
                            <m:r>
                              <a:rPr lang="tr-TR" sz="2200">
                                <a:latin typeface="Cambria Math" panose="02040503050406030204" pitchFamily="18" charset="0"/>
                              </a:rPr>
                              <m:t>.</m:t>
                            </m:r>
                          </m:e>
                          <m:e>
                            <m:r>
                              <a:rPr lang="tr-TR" sz="2200" b="0" i="1" smtClean="0">
                                <a:latin typeface="Cambria Math" panose="02040503050406030204" pitchFamily="18" charset="0"/>
                              </a:rPr>
                              <m:t>−</m:t>
                            </m:r>
                            <m:r>
                              <a:rPr lang="tr-TR" sz="2200" i="1">
                                <a:latin typeface="Cambria Math" panose="02040503050406030204" pitchFamily="18" charset="0"/>
                              </a:rPr>
                              <m:t>𝐴</m:t>
                            </m:r>
                            <m:r>
                              <m:rPr>
                                <m:sty m:val="p"/>
                              </m:rPr>
                              <a:rPr lang="tr-TR" sz="2200">
                                <a:latin typeface="Cambria Math" panose="02040503050406030204" pitchFamily="18" charset="0"/>
                              </a:rPr>
                              <m:t>x</m:t>
                            </m:r>
                            <m:r>
                              <a:rPr lang="tr-TR" sz="2200" i="1">
                                <a:latin typeface="Cambria Math" panose="02040503050406030204" pitchFamily="18" charset="0"/>
                                <a:ea typeface="Cambria Math" panose="02040503050406030204" pitchFamily="18" charset="0"/>
                              </a:rPr>
                              <m:t>≤</m:t>
                            </m:r>
                            <m:r>
                              <a:rPr lang="tr-TR" sz="2200" b="0" i="1" smtClean="0">
                                <a:latin typeface="Cambria Math" panose="02040503050406030204" pitchFamily="18" charset="0"/>
                                <a:ea typeface="Cambria Math" panose="02040503050406030204" pitchFamily="18" charset="0"/>
                              </a:rPr>
                              <m:t>−</m:t>
                            </m:r>
                            <m:r>
                              <a:rPr lang="tr-TR" sz="2200" i="1">
                                <a:latin typeface="Cambria Math" panose="02040503050406030204" pitchFamily="18" charset="0"/>
                                <a:ea typeface="Cambria Math" panose="02040503050406030204" pitchFamily="18" charset="0"/>
                              </a:rPr>
                              <m:t>𝑏</m:t>
                            </m:r>
                          </m:e>
                          <m:e/>
                        </m:mr>
                        <m:mr>
                          <m:e/>
                          <m:e>
                            <m:r>
                              <m:rPr>
                                <m:sty m:val="p"/>
                              </m:rPr>
                              <a:rPr lang="tr-TR" sz="2200">
                                <a:latin typeface="Cambria Math" panose="02040503050406030204" pitchFamily="18" charset="0"/>
                              </a:rPr>
                              <m:t>x</m:t>
                            </m:r>
                            <m:r>
                              <a:rPr lang="tr-TR" sz="2200" i="1">
                                <a:latin typeface="Cambria Math" panose="02040503050406030204" pitchFamily="18" charset="0"/>
                                <a:ea typeface="Cambria Math" panose="02040503050406030204" pitchFamily="18" charset="0"/>
                              </a:rPr>
                              <m:t>≥0</m:t>
                            </m:r>
                            <m:r>
                              <a:rPr lang="tr-TR" sz="2200" i="1" smtClean="0">
                                <a:latin typeface="Cambria Math" panose="02040503050406030204" pitchFamily="18" charset="0"/>
                              </a:rPr>
                              <m:t> </m:t>
                            </m:r>
                          </m:e>
                          <m:e/>
                        </m:mr>
                      </m:m>
                    </m:oMath>
                  </m:oMathPara>
                </a14:m>
                <a:endParaRPr lang="tr-TR" sz="2200" dirty="0">
                  <a:latin typeface="Book Antiqua" panose="02040602050305030304" pitchFamily="18" charset="0"/>
                </a:endParaRPr>
              </a:p>
              <a:p>
                <a:pPr marL="360000" indent="0">
                  <a:lnSpc>
                    <a:spcPct val="120000"/>
                  </a:lnSpc>
                  <a:spcBef>
                    <a:spcPts val="600"/>
                  </a:spcBef>
                  <a:spcAft>
                    <a:spcPts val="600"/>
                  </a:spcAft>
                  <a:buNone/>
                </a:pPr>
                <a:endParaRPr lang="tr-TR" sz="2200" dirty="0">
                  <a:latin typeface="Book Antiqua" panose="02040602050305030304" pitchFamily="18" charset="0"/>
                </a:endParaRPr>
              </a:p>
              <a:p>
                <a:pPr marL="360000" indent="0">
                  <a:lnSpc>
                    <a:spcPct val="120000"/>
                  </a:lnSpc>
                  <a:spcBef>
                    <a:spcPts val="600"/>
                  </a:spcBef>
                  <a:spcAft>
                    <a:spcPts val="600"/>
                  </a:spcAft>
                  <a:buNone/>
                </a:pPr>
                <a14:m>
                  <m:oMathPara xmlns:m="http://schemas.openxmlformats.org/officeDocument/2006/math">
                    <m:oMathParaPr>
                      <m:jc m:val="centerGroup"/>
                    </m:oMathParaPr>
                    <m:oMath xmlns:m="http://schemas.openxmlformats.org/officeDocument/2006/math">
                      <m:groupChr>
                        <m:groupChrPr>
                          <m:chr m:val="⇒"/>
                          <m:pos m:val="top"/>
                          <m:ctrlPr>
                            <a:rPr lang="tr-TR" sz="2200" i="1">
                              <a:latin typeface="Cambria Math" panose="02040503050406030204" pitchFamily="18" charset="0"/>
                              <a:ea typeface="Cambria Math" panose="02040503050406030204" pitchFamily="18" charset="0"/>
                            </a:rPr>
                          </m:ctrlPr>
                        </m:groupChrPr>
                        <m:e/>
                      </m:groupChr>
                      <m:r>
                        <a:rPr lang="tr-TR" sz="2200" i="1">
                          <a:latin typeface="Cambria Math" panose="02040503050406030204" pitchFamily="18" charset="0"/>
                          <a:ea typeface="Cambria Math" panose="02040503050406030204" pitchFamily="18" charset="0"/>
                        </a:rPr>
                        <m:t>   </m:t>
                      </m:r>
                      <m:m>
                        <m:mPr>
                          <m:mcs>
                            <m:mc>
                              <m:mcPr>
                                <m:count m:val="2"/>
                                <m:mcJc m:val="center"/>
                              </m:mcPr>
                            </m:mc>
                          </m:mcs>
                          <m:ctrlPr>
                            <a:rPr lang="tr-TR" sz="2200" i="1">
                              <a:latin typeface="Cambria Math" panose="02040503050406030204" pitchFamily="18" charset="0"/>
                            </a:rPr>
                          </m:ctrlPr>
                        </m:mPr>
                        <m:mr>
                          <m:e>
                            <m:r>
                              <m:rPr>
                                <m:sty m:val="p"/>
                                <m:brk m:alnAt="7"/>
                              </m:rPr>
                              <a:rPr lang="tr-TR" sz="2200">
                                <a:latin typeface="Cambria Math" panose="02040503050406030204" pitchFamily="18" charset="0"/>
                              </a:rPr>
                              <m:t>M</m:t>
                            </m:r>
                            <m:r>
                              <m:rPr>
                                <m:brk m:alnAt="7"/>
                              </m:rPr>
                              <a:rPr lang="tr-TR" sz="2200" i="1">
                                <a:latin typeface="Cambria Math" panose="02040503050406030204" pitchFamily="18" charset="0"/>
                              </a:rPr>
                              <m:t>𝑖</m:t>
                            </m:r>
                            <m:r>
                              <a:rPr lang="tr-TR" sz="2200" i="1">
                                <a:latin typeface="Cambria Math" panose="02040503050406030204" pitchFamily="18" charset="0"/>
                              </a:rPr>
                              <m:t>𝑛</m:t>
                            </m:r>
                          </m:e>
                          <m:e>
                            <m:r>
                              <a:rPr lang="tr-TR" sz="2200" b="0" i="0" smtClean="0">
                                <a:latin typeface="Cambria Math" panose="02040503050406030204" pitchFamily="18" charset="0"/>
                              </a:rPr>
                              <m:t>−</m:t>
                            </m:r>
                            <m:r>
                              <m:rPr>
                                <m:sty m:val="p"/>
                              </m:rPr>
                              <a:rPr lang="tr-TR" sz="2200" b="0" i="0" smtClean="0">
                                <a:latin typeface="Cambria Math" panose="02040503050406030204" pitchFamily="18" charset="0"/>
                              </a:rPr>
                              <m:t>w</m:t>
                            </m:r>
                            <m:r>
                              <a:rPr lang="tr-TR" sz="2200" b="0" i="0" smtClean="0">
                                <a:latin typeface="Cambria Math" panose="02040503050406030204" pitchFamily="18" charset="0"/>
                              </a:rPr>
                              <m:t>′</m:t>
                            </m:r>
                            <m:r>
                              <a:rPr lang="tr-TR" sz="2200" i="1">
                                <a:latin typeface="Cambria Math" panose="02040503050406030204" pitchFamily="18" charset="0"/>
                              </a:rPr>
                              <m:t>𝑏</m:t>
                            </m:r>
                          </m:e>
                        </m:mr>
                        <m:mr>
                          <m:e>
                            <m:r>
                              <m:rPr>
                                <m:sty m:val="p"/>
                              </m:rPr>
                              <a:rPr lang="tr-TR" sz="2200">
                                <a:latin typeface="Cambria Math" panose="02040503050406030204" pitchFamily="18" charset="0"/>
                              </a:rPr>
                              <m:t>st</m:t>
                            </m:r>
                            <m:r>
                              <a:rPr lang="tr-TR" sz="2200">
                                <a:latin typeface="Cambria Math" panose="02040503050406030204" pitchFamily="18" charset="0"/>
                              </a:rPr>
                              <m:t>.</m:t>
                            </m:r>
                          </m:e>
                          <m:e>
                            <m:r>
                              <a:rPr lang="tr-TR" sz="2200" b="0" i="0" smtClean="0">
                                <a:latin typeface="Cambria Math" panose="02040503050406030204" pitchFamily="18" charset="0"/>
                              </a:rPr>
                              <m:t>−</m:t>
                            </m:r>
                            <m:r>
                              <m:rPr>
                                <m:sty m:val="p"/>
                              </m:rPr>
                              <a:rPr lang="tr-TR" sz="2200" b="0" i="0" smtClean="0">
                                <a:latin typeface="Cambria Math" panose="02040503050406030204" pitchFamily="18" charset="0"/>
                              </a:rPr>
                              <m:t>w</m:t>
                            </m:r>
                            <m:r>
                              <a:rPr lang="tr-TR" sz="2200" b="0" i="0" smtClean="0">
                                <a:latin typeface="Cambria Math" panose="02040503050406030204" pitchFamily="18" charset="0"/>
                              </a:rPr>
                              <m:t>′</m:t>
                            </m:r>
                            <m:r>
                              <a:rPr lang="tr-TR" sz="2200" b="0" i="1" smtClean="0">
                                <a:latin typeface="Cambria Math" panose="02040503050406030204" pitchFamily="18" charset="0"/>
                              </a:rPr>
                              <m:t>𝐴</m:t>
                            </m:r>
                            <m:r>
                              <a:rPr lang="tr-TR" sz="2200" i="1" smtClean="0">
                                <a:latin typeface="Cambria Math" panose="02040503050406030204" pitchFamily="18" charset="0"/>
                                <a:ea typeface="Cambria Math" panose="02040503050406030204" pitchFamily="18" charset="0"/>
                              </a:rPr>
                              <m:t>≥</m:t>
                            </m:r>
                            <m:r>
                              <a:rPr lang="tr-TR" sz="2200" i="1">
                                <a:latin typeface="Cambria Math" panose="02040503050406030204" pitchFamily="18" charset="0"/>
                                <a:ea typeface="Cambria Math" panose="02040503050406030204" pitchFamily="18" charset="0"/>
                              </a:rPr>
                              <m:t>𝑐</m:t>
                            </m:r>
                          </m:e>
                        </m:mr>
                        <m:mr>
                          <m:e/>
                          <m:e>
                            <m:r>
                              <a:rPr lang="tr-TR" sz="2200" b="0" i="1" smtClean="0">
                                <a:latin typeface="Cambria Math" panose="02040503050406030204" pitchFamily="18" charset="0"/>
                                <a:ea typeface="Cambria Math" panose="02040503050406030204" pitchFamily="18" charset="0"/>
                              </a:rPr>
                              <m:t>𝑤</m:t>
                            </m:r>
                            <m:r>
                              <a:rPr lang="tr-TR" sz="2200" b="0" i="1" smtClean="0">
                                <a:latin typeface="Cambria Math" panose="02040503050406030204" pitchFamily="18" charset="0"/>
                                <a:ea typeface="Cambria Math" panose="02040503050406030204" pitchFamily="18" charset="0"/>
                              </a:rPr>
                              <m:t>′≥0</m:t>
                            </m:r>
                          </m:e>
                        </m:mr>
                      </m:m>
                      <m:groupChr>
                        <m:groupChrPr>
                          <m:chr m:val="⇒"/>
                          <m:pos m:val="top"/>
                          <m:ctrlPr>
                            <a:rPr lang="tr-TR" sz="2200" i="1">
                              <a:latin typeface="Cambria Math" panose="02040503050406030204" pitchFamily="18" charset="0"/>
                              <a:ea typeface="Cambria Math" panose="02040503050406030204" pitchFamily="18" charset="0"/>
                            </a:rPr>
                          </m:ctrlPr>
                        </m:groupChrPr>
                        <m:e>
                          <m:r>
                            <m:rPr>
                              <m:brk m:alnAt="1"/>
                            </m:rPr>
                            <a:rPr lang="tr-TR" sz="2200" b="0" i="1" smtClean="0">
                              <a:latin typeface="Cambria Math" panose="02040503050406030204" pitchFamily="18" charset="0"/>
                              <a:ea typeface="Cambria Math" panose="02040503050406030204" pitchFamily="18" charset="0"/>
                            </a:rPr>
                            <m:t> </m:t>
                          </m:r>
                          <m:r>
                            <a:rPr lang="tr-TR" sz="2200" b="0" i="1" smtClean="0">
                              <a:latin typeface="Cambria Math" panose="02040503050406030204" pitchFamily="18" charset="0"/>
                              <a:ea typeface="Cambria Math" panose="02040503050406030204" pitchFamily="18" charset="0"/>
                            </a:rPr>
                            <m:t>          </m:t>
                          </m:r>
                        </m:e>
                      </m:groupChr>
                      <m:r>
                        <a:rPr lang="tr-TR" sz="2200" i="1">
                          <a:latin typeface="Cambria Math" panose="02040503050406030204" pitchFamily="18" charset="0"/>
                          <a:ea typeface="Cambria Math" panose="02040503050406030204" pitchFamily="18" charset="0"/>
                        </a:rPr>
                        <m:t>   </m:t>
                      </m:r>
                      <m:m>
                        <m:mPr>
                          <m:mcs>
                            <m:mc>
                              <m:mcPr>
                                <m:count m:val="2"/>
                                <m:mcJc m:val="center"/>
                              </m:mcPr>
                            </m:mc>
                          </m:mcs>
                          <m:ctrlPr>
                            <a:rPr lang="tr-TR" sz="2200" i="1">
                              <a:latin typeface="Cambria Math" panose="02040503050406030204" pitchFamily="18" charset="0"/>
                            </a:rPr>
                          </m:ctrlPr>
                        </m:mPr>
                        <m:mr>
                          <m:e>
                            <m:r>
                              <m:rPr>
                                <m:sty m:val="p"/>
                                <m:brk m:alnAt="7"/>
                              </m:rPr>
                              <a:rPr lang="tr-TR" sz="2200">
                                <a:latin typeface="Cambria Math" panose="02040503050406030204" pitchFamily="18" charset="0"/>
                              </a:rPr>
                              <m:t>M</m:t>
                            </m:r>
                            <m:r>
                              <m:rPr>
                                <m:brk m:alnAt="7"/>
                              </m:rPr>
                              <a:rPr lang="tr-TR" sz="2200" i="1">
                                <a:latin typeface="Cambria Math" panose="02040503050406030204" pitchFamily="18" charset="0"/>
                              </a:rPr>
                              <m:t>𝑖</m:t>
                            </m:r>
                            <m:r>
                              <a:rPr lang="tr-TR" sz="2200" i="1">
                                <a:latin typeface="Cambria Math" panose="02040503050406030204" pitchFamily="18" charset="0"/>
                              </a:rPr>
                              <m:t>𝑛</m:t>
                            </m:r>
                          </m:e>
                          <m:e>
                            <m:r>
                              <m:rPr>
                                <m:sty m:val="p"/>
                              </m:rPr>
                              <a:rPr lang="tr-TR" sz="2200" b="0" i="0" smtClean="0">
                                <a:latin typeface="Cambria Math" panose="02040503050406030204" pitchFamily="18" charset="0"/>
                              </a:rPr>
                              <m:t>w</m:t>
                            </m:r>
                            <m:r>
                              <a:rPr lang="tr-TR" sz="2200" i="1">
                                <a:latin typeface="Cambria Math" panose="02040503050406030204" pitchFamily="18" charset="0"/>
                              </a:rPr>
                              <m:t>𝑏</m:t>
                            </m:r>
                          </m:e>
                        </m:mr>
                        <m:mr>
                          <m:e>
                            <m:r>
                              <m:rPr>
                                <m:sty m:val="p"/>
                              </m:rPr>
                              <a:rPr lang="tr-TR" sz="2200">
                                <a:latin typeface="Cambria Math" panose="02040503050406030204" pitchFamily="18" charset="0"/>
                              </a:rPr>
                              <m:t>st</m:t>
                            </m:r>
                            <m:r>
                              <a:rPr lang="tr-TR" sz="2200">
                                <a:latin typeface="Cambria Math" panose="02040503050406030204" pitchFamily="18" charset="0"/>
                              </a:rPr>
                              <m:t>.</m:t>
                            </m:r>
                          </m:e>
                          <m:e>
                            <m:r>
                              <m:rPr>
                                <m:sty m:val="p"/>
                              </m:rPr>
                              <a:rPr lang="tr-TR" sz="2200" b="0" i="0" smtClean="0">
                                <a:latin typeface="Cambria Math" panose="02040503050406030204" pitchFamily="18" charset="0"/>
                              </a:rPr>
                              <m:t>w</m:t>
                            </m:r>
                            <m:r>
                              <a:rPr lang="tr-TR" sz="2200" i="1">
                                <a:latin typeface="Cambria Math" panose="02040503050406030204" pitchFamily="18" charset="0"/>
                              </a:rPr>
                              <m:t>𝐴</m:t>
                            </m:r>
                            <m:r>
                              <a:rPr lang="tr-TR" sz="2200" i="1" smtClean="0">
                                <a:latin typeface="Cambria Math" panose="02040503050406030204" pitchFamily="18" charset="0"/>
                                <a:ea typeface="Cambria Math" panose="02040503050406030204" pitchFamily="18" charset="0"/>
                              </a:rPr>
                              <m:t>≤</m:t>
                            </m:r>
                            <m:r>
                              <a:rPr lang="tr-TR" sz="2200" i="1">
                                <a:latin typeface="Cambria Math" panose="02040503050406030204" pitchFamily="18" charset="0"/>
                                <a:ea typeface="Cambria Math" panose="02040503050406030204" pitchFamily="18" charset="0"/>
                              </a:rPr>
                              <m:t>𝑐</m:t>
                            </m:r>
                          </m:e>
                        </m:mr>
                        <m:mr>
                          <m:e/>
                          <m:e>
                            <m:r>
                              <a:rPr lang="tr-TR" sz="2200" i="1">
                                <a:latin typeface="Cambria Math" panose="02040503050406030204" pitchFamily="18" charset="0"/>
                                <a:ea typeface="Cambria Math" panose="02040503050406030204" pitchFamily="18" charset="0"/>
                              </a:rPr>
                              <m:t>𝑤</m:t>
                            </m:r>
                            <m:r>
                              <a:rPr lang="tr-TR" sz="2200" i="1">
                                <a:latin typeface="Cambria Math" panose="02040503050406030204" pitchFamily="18" charset="0"/>
                                <a:ea typeface="Cambria Math" panose="02040503050406030204" pitchFamily="18" charset="0"/>
                              </a:rPr>
                              <m:t>′≤0</m:t>
                            </m:r>
                          </m:e>
                        </m:mr>
                      </m:m>
                    </m:oMath>
                  </m:oMathPara>
                </a14:m>
                <a:endParaRPr lang="tr-TR" sz="2200" dirty="0">
                  <a:latin typeface="Book Antiqua" panose="02040602050305030304" pitchFamily="18" charset="0"/>
                </a:endParaRPr>
              </a:p>
              <a:p>
                <a:pPr marL="360000" indent="0">
                  <a:lnSpc>
                    <a:spcPct val="120000"/>
                  </a:lnSpc>
                  <a:spcBef>
                    <a:spcPts val="600"/>
                  </a:spcBef>
                  <a:spcAft>
                    <a:spcPts val="600"/>
                  </a:spcAft>
                  <a:buNone/>
                </a:pPr>
                <a:endParaRPr lang="tr-TR" sz="2200" dirty="0">
                  <a:latin typeface="Book Antiqua" panose="02040602050305030304" pitchFamily="18" charset="0"/>
                </a:endParaRPr>
              </a:p>
            </p:txBody>
          </p:sp>
        </mc:Choice>
        <mc:Fallback xmlns="">
          <p:sp>
            <p:nvSpPr>
              <p:cNvPr id="11" name="Content Placeholder 10"/>
              <p:cNvSpPr>
                <a:spLocks noGrp="1" noRot="1" noChangeAspect="1" noMove="1" noResize="1" noEditPoints="1" noAdjustHandles="1" noChangeArrowheads="1" noChangeShapeType="1" noTextEdit="1"/>
              </p:cNvSpPr>
              <p:nvPr>
                <p:ph idx="1"/>
              </p:nvPr>
            </p:nvSpPr>
            <p:spPr>
              <a:xfrm>
                <a:off x="251520" y="2276872"/>
                <a:ext cx="8640960" cy="4104456"/>
              </a:xfrm>
              <a:blipFill>
                <a:blip r:embed="rId3"/>
                <a:stretch>
                  <a:fillRect/>
                </a:stretch>
              </a:blipFill>
            </p:spPr>
            <p:txBody>
              <a:bodyPr/>
              <a:lstStyle/>
              <a:p>
                <a:r>
                  <a:rPr lang="en-US">
                    <a:noFill/>
                  </a:rPr>
                  <a:t> </a:t>
                </a:r>
              </a:p>
            </p:txBody>
          </p:sp>
        </mc:Fallback>
      </mc:AlternateContent>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22</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r>
              <a:rPr lang="tr-TR" sz="1600" dirty="0">
                <a:latin typeface="Californian FB" pitchFamily="18" charset="0"/>
              </a:rPr>
              <a:t>(</a:t>
            </a:r>
          </a:p>
        </p:txBody>
      </p:sp>
    </p:spTree>
    <p:extLst>
      <p:ext uri="{BB962C8B-B14F-4D97-AF65-F5344CB8AC3E}">
        <p14:creationId xmlns:p14="http://schemas.microsoft.com/office/powerpoint/2010/main" val="33653195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tr-TR" sz="3600" dirty="0" err="1">
                <a:latin typeface="Book Antiqua" pitchFamily="18" charset="0"/>
              </a:rPr>
              <a:t>Eşterslik</a:t>
            </a:r>
            <a:endParaRPr lang="tr-TR" sz="3600" dirty="0">
              <a:latin typeface="Book Antiqua" pitchFamily="18" charset="0"/>
            </a:endParaRPr>
          </a:p>
        </p:txBody>
      </p:sp>
      <p:sp>
        <p:nvSpPr>
          <p:cNvPr id="2" name="Content Placeholder 1">
            <a:extLst>
              <a:ext uri="{FF2B5EF4-FFF2-40B4-BE49-F238E27FC236}">
                <a16:creationId xmlns:a16="http://schemas.microsoft.com/office/drawing/2014/main" id="{FC6FBB14-6E6A-944E-8455-F1E0414F81B3}"/>
              </a:ext>
            </a:extLst>
          </p:cNvPr>
          <p:cNvSpPr>
            <a:spLocks noGrp="1"/>
          </p:cNvSpPr>
          <p:nvPr>
            <p:ph idx="1"/>
          </p:nvPr>
        </p:nvSpPr>
        <p:spPr/>
        <p:txBody>
          <a:bodyPr/>
          <a:lstStyle/>
          <a:p>
            <a:r>
              <a:rPr lang="en-US" dirty="0">
                <a:latin typeface="Book Antiqua" panose="02040602050305030304" pitchFamily="18" charset="0"/>
              </a:rPr>
              <a:t>Primal </a:t>
            </a:r>
            <a:r>
              <a:rPr lang="en-US" dirty="0" err="1">
                <a:latin typeface="Book Antiqua" panose="02040602050305030304" pitchFamily="18" charset="0"/>
              </a:rPr>
              <a:t>kısıtın</a:t>
            </a:r>
            <a:r>
              <a:rPr lang="en-US" dirty="0">
                <a:latin typeface="Book Antiqua" panose="02040602050305030304" pitchFamily="18" charset="0"/>
              </a:rPr>
              <a:t> tipi dual </a:t>
            </a:r>
            <a:r>
              <a:rPr lang="en-US" dirty="0" err="1">
                <a:latin typeface="Book Antiqua" panose="02040602050305030304" pitchFamily="18" charset="0"/>
              </a:rPr>
              <a:t>değişkenin</a:t>
            </a:r>
            <a:r>
              <a:rPr lang="en-US" dirty="0">
                <a:latin typeface="Book Antiqua" panose="02040602050305030304" pitchFamily="18" charset="0"/>
              </a:rPr>
              <a:t> </a:t>
            </a:r>
            <a:r>
              <a:rPr lang="en-US" dirty="0" err="1">
                <a:latin typeface="Book Antiqua" panose="02040602050305030304" pitchFamily="18" charset="0"/>
              </a:rPr>
              <a:t>işaretini</a:t>
            </a:r>
            <a:r>
              <a:rPr lang="en-US" dirty="0">
                <a:latin typeface="Book Antiqua" panose="02040602050305030304" pitchFamily="18" charset="0"/>
              </a:rPr>
              <a:t>, </a:t>
            </a:r>
          </a:p>
          <a:p>
            <a:r>
              <a:rPr lang="en-US" dirty="0">
                <a:latin typeface="Book Antiqua" panose="02040602050305030304" pitchFamily="18" charset="0"/>
              </a:rPr>
              <a:t>primal </a:t>
            </a:r>
            <a:r>
              <a:rPr lang="en-US" dirty="0" err="1">
                <a:latin typeface="Book Antiqua" panose="02040602050305030304" pitchFamily="18" charset="0"/>
              </a:rPr>
              <a:t>problemin</a:t>
            </a:r>
            <a:r>
              <a:rPr lang="en-US" dirty="0">
                <a:latin typeface="Book Antiqua" panose="02040602050305030304" pitchFamily="18" charset="0"/>
              </a:rPr>
              <a:t> </a:t>
            </a:r>
            <a:r>
              <a:rPr lang="en-US" dirty="0" err="1">
                <a:latin typeface="Book Antiqua" panose="02040602050305030304" pitchFamily="18" charset="0"/>
              </a:rPr>
              <a:t>işareti</a:t>
            </a:r>
            <a:r>
              <a:rPr lang="en-US" dirty="0">
                <a:latin typeface="Book Antiqua" panose="02040602050305030304" pitchFamily="18" charset="0"/>
              </a:rPr>
              <a:t> dual </a:t>
            </a:r>
            <a:r>
              <a:rPr lang="en-US" dirty="0" err="1">
                <a:latin typeface="Book Antiqua" panose="02040602050305030304" pitchFamily="18" charset="0"/>
              </a:rPr>
              <a:t>kısıtın</a:t>
            </a:r>
            <a:r>
              <a:rPr lang="en-US" dirty="0">
                <a:latin typeface="Book Antiqua" panose="02040602050305030304" pitchFamily="18" charset="0"/>
              </a:rPr>
              <a:t> </a:t>
            </a:r>
            <a:r>
              <a:rPr lang="en-US" dirty="0" err="1">
                <a:latin typeface="Book Antiqua" panose="02040602050305030304" pitchFamily="18" charset="0"/>
              </a:rPr>
              <a:t>tipini</a:t>
            </a:r>
            <a:r>
              <a:rPr lang="en-US" dirty="0">
                <a:latin typeface="Book Antiqua" panose="02040602050305030304" pitchFamily="18" charset="0"/>
              </a:rPr>
              <a:t> </a:t>
            </a:r>
            <a:r>
              <a:rPr lang="en-US" dirty="0" err="1">
                <a:latin typeface="Book Antiqua" panose="02040602050305030304" pitchFamily="18" charset="0"/>
              </a:rPr>
              <a:t>etkiler</a:t>
            </a:r>
            <a:r>
              <a:rPr lang="en-US" dirty="0">
                <a:latin typeface="Book Antiqua" panose="02040602050305030304" pitchFamily="18" charset="0"/>
              </a:rPr>
              <a:t>.</a:t>
            </a:r>
          </a:p>
        </p:txBody>
      </p:sp>
      <p:sp>
        <p:nvSpPr>
          <p:cNvPr id="15" name="Slide Number Placeholder 1"/>
          <p:cNvSpPr>
            <a:spLocks noGrp="1"/>
          </p:cNvSpPr>
          <p:nvPr>
            <p:ph type="sldNum" sz="quarter" idx="12"/>
          </p:nvPr>
        </p:nvSpPr>
        <p:spPr/>
        <p:txBody>
          <a:bodyPr/>
          <a:lstStyle/>
          <a:p>
            <a:fld id="{8FF9F6D1-D1FA-4D49-BED0-40363AEE0087}" type="slidenum">
              <a:rPr lang="tr-TR" sz="1600" b="1" smtClean="0">
                <a:solidFill>
                  <a:schemeClr val="tx1"/>
                </a:solidFill>
              </a:rPr>
              <a:pPr/>
              <a:t>23</a:t>
            </a:fld>
            <a:endParaRPr lang="tr-TR" sz="1600" b="1">
              <a:solidFill>
                <a:schemeClr val="tx1"/>
              </a:solidFill>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10833131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13792"/>
            <a:ext cx="8229600" cy="1143000"/>
          </a:xfrm>
        </p:spPr>
        <p:txBody>
          <a:bodyPr>
            <a:normAutofit/>
          </a:bodyPr>
          <a:lstStyle/>
          <a:p>
            <a:pPr algn="l"/>
            <a:r>
              <a:rPr lang="tr-TR" sz="3600" dirty="0" err="1">
                <a:latin typeface="Book Antiqua" pitchFamily="18" charset="0"/>
              </a:rPr>
              <a:t>Eşterslik</a:t>
            </a:r>
            <a:endParaRPr lang="tr-TR" sz="3600" dirty="0">
              <a:latin typeface="Book Antiqua"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5" name="Slide Number Placeholder 1"/>
          <p:cNvSpPr>
            <a:spLocks noGrp="1"/>
          </p:cNvSpPr>
          <p:nvPr>
            <p:ph type="sldNum" sz="quarter" idx="12"/>
          </p:nvPr>
        </p:nvSpPr>
        <p:spPr>
          <a:xfrm>
            <a:off x="6547232" y="6492875"/>
            <a:ext cx="2133600" cy="365125"/>
          </a:xfrm>
        </p:spPr>
        <p:txBody>
          <a:bodyPr/>
          <a:lstStyle/>
          <a:p>
            <a:fld id="{8FF9F6D1-D1FA-4D49-BED0-40363AEE0087}" type="slidenum">
              <a:rPr lang="tr-TR" sz="1600" b="1" smtClean="0">
                <a:solidFill>
                  <a:schemeClr val="tx1"/>
                </a:solidFill>
              </a:rPr>
              <a:pPr/>
              <a:t>24</a:t>
            </a:fld>
            <a:endParaRPr lang="tr-TR" sz="1600" b="1">
              <a:solidFill>
                <a:schemeClr val="tx1"/>
              </a:solidFill>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pic>
        <p:nvPicPr>
          <p:cNvPr id="17" name="Picture 16">
            <a:extLst>
              <a:ext uri="{FF2B5EF4-FFF2-40B4-BE49-F238E27FC236}">
                <a16:creationId xmlns:a16="http://schemas.microsoft.com/office/drawing/2014/main" id="{727817E2-7494-8243-AD1B-8F40BB1E0EBA}"/>
              </a:ext>
            </a:extLst>
          </p:cNvPr>
          <p:cNvPicPr>
            <a:picLocks noChangeAspect="1"/>
          </p:cNvPicPr>
          <p:nvPr/>
        </p:nvPicPr>
        <p:blipFill>
          <a:blip r:embed="rId3"/>
          <a:stretch>
            <a:fillRect/>
          </a:stretch>
        </p:blipFill>
        <p:spPr>
          <a:xfrm>
            <a:off x="899592" y="1916832"/>
            <a:ext cx="7895964" cy="3694906"/>
          </a:xfrm>
          <a:prstGeom prst="rect">
            <a:avLst/>
          </a:prstGeom>
        </p:spPr>
      </p:pic>
    </p:spTree>
    <p:extLst>
      <p:ext uri="{BB962C8B-B14F-4D97-AF65-F5344CB8AC3E}">
        <p14:creationId xmlns:p14="http://schemas.microsoft.com/office/powerpoint/2010/main" val="30427672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tr-TR" sz="3600" dirty="0">
                <a:latin typeface="Book Antiqua" pitchFamily="18" charset="0"/>
              </a:rPr>
              <a:t>Zayıf </a:t>
            </a:r>
            <a:r>
              <a:rPr lang="tr-TR" sz="3600" dirty="0" err="1">
                <a:latin typeface="Book Antiqua" pitchFamily="18" charset="0"/>
              </a:rPr>
              <a:t>Dualite</a:t>
            </a:r>
            <a:r>
              <a:rPr lang="tr-TR" sz="3600" dirty="0">
                <a:latin typeface="Book Antiqua" pitchFamily="18" charset="0"/>
              </a:rPr>
              <a:t> Teoremi</a:t>
            </a:r>
          </a:p>
        </p:txBody>
      </p:sp>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FC6FBB14-6E6A-944E-8455-F1E0414F81B3}"/>
                  </a:ext>
                </a:extLst>
              </p:cNvPr>
              <p:cNvSpPr>
                <a:spLocks noGrp="1"/>
              </p:cNvSpPr>
              <p:nvPr>
                <p:ph idx="1"/>
              </p:nvPr>
            </p:nvSpPr>
            <p:spPr>
              <a:xfrm>
                <a:off x="667943" y="4791912"/>
                <a:ext cx="8229600" cy="874922"/>
              </a:xfrm>
            </p:spPr>
            <p:txBody>
              <a:bodyPr>
                <a:normAutofit/>
              </a:bodyPr>
              <a:lstStyle/>
              <a:p>
                <a14:m>
                  <m:oMath xmlns:m="http://schemas.openxmlformats.org/officeDocument/2006/math">
                    <m:acc>
                      <m:accPr>
                        <m:chr m:val="̅"/>
                        <m:ctrlPr>
                          <a:rPr lang="tr-TR" sz="1800" b="0" i="1" smtClean="0">
                            <a:latin typeface="Cambria Math" panose="02040503050406030204" pitchFamily="18" charset="0"/>
                          </a:rPr>
                        </m:ctrlPr>
                      </m:accPr>
                      <m:e>
                        <m:r>
                          <a:rPr lang="tr-TR" sz="1800" b="0" i="1" smtClean="0">
                            <a:latin typeface="Cambria Math" panose="02040503050406030204" pitchFamily="18" charset="0"/>
                          </a:rPr>
                          <m:t>𝑥</m:t>
                        </m:r>
                      </m:e>
                    </m:acc>
                  </m:oMath>
                </a14:m>
                <a:r>
                  <a:rPr lang="tr-TR" sz="1800" dirty="0">
                    <a:latin typeface="Book Antiqua" panose="02040602050305030304" pitchFamily="18" charset="0"/>
                  </a:rPr>
                  <a:t> (P) probleminin olurlu çözümlerinden biri ve</a:t>
                </a:r>
              </a:p>
              <a:p>
                <a14:m>
                  <m:oMath xmlns:m="http://schemas.openxmlformats.org/officeDocument/2006/math">
                    <m:acc>
                      <m:accPr>
                        <m:chr m:val="̅"/>
                        <m:ctrlPr>
                          <a:rPr lang="tr-TR" sz="1800" i="1">
                            <a:latin typeface="Cambria Math" panose="02040503050406030204" pitchFamily="18" charset="0"/>
                          </a:rPr>
                        </m:ctrlPr>
                      </m:accPr>
                      <m:e>
                        <m:r>
                          <a:rPr lang="tr-TR" sz="1800" i="1">
                            <a:latin typeface="Cambria Math" panose="02040503050406030204" pitchFamily="18" charset="0"/>
                          </a:rPr>
                          <m:t>𝑤</m:t>
                        </m:r>
                      </m:e>
                    </m:acc>
                  </m:oMath>
                </a14:m>
                <a:r>
                  <a:rPr lang="tr-TR" sz="1800" dirty="0">
                    <a:latin typeface="Book Antiqua" panose="02040602050305030304" pitchFamily="18" charset="0"/>
                  </a:rPr>
                  <a:t> (D) probleminin olurlu çözümlerinden biri olsun.</a:t>
                </a:r>
              </a:p>
              <a:p>
                <a:endParaRPr lang="tr-TR" sz="1800" dirty="0">
                  <a:latin typeface="Book Antiqua" panose="02040602050305030304" pitchFamily="18" charset="0"/>
                </a:endParaRPr>
              </a:p>
            </p:txBody>
          </p:sp>
        </mc:Choice>
        <mc:Fallback xmlns="">
          <p:sp>
            <p:nvSpPr>
              <p:cNvPr id="2" name="Content Placeholder 1">
                <a:extLst>
                  <a:ext uri="{FF2B5EF4-FFF2-40B4-BE49-F238E27FC236}">
                    <a16:creationId xmlns:a16="http://schemas.microsoft.com/office/drawing/2014/main" id="{FC6FBB14-6E6A-944E-8455-F1E0414F81B3}"/>
                  </a:ext>
                </a:extLst>
              </p:cNvPr>
              <p:cNvSpPr>
                <a:spLocks noGrp="1" noRot="1" noChangeAspect="1" noMove="1" noResize="1" noEditPoints="1" noAdjustHandles="1" noChangeArrowheads="1" noChangeShapeType="1" noTextEdit="1"/>
              </p:cNvSpPr>
              <p:nvPr>
                <p:ph idx="1"/>
              </p:nvPr>
            </p:nvSpPr>
            <p:spPr>
              <a:xfrm>
                <a:off x="667943" y="4791912"/>
                <a:ext cx="8229600" cy="874922"/>
              </a:xfrm>
              <a:blipFill>
                <a:blip r:embed="rId3"/>
                <a:stretch>
                  <a:fillRect l="-462" t="-1429"/>
                </a:stretch>
              </a:blipFill>
            </p:spPr>
            <p:txBody>
              <a:bodyPr/>
              <a:lstStyle/>
              <a:p>
                <a:r>
                  <a:rPr lang="en-US">
                    <a:noFill/>
                  </a:rPr>
                  <a:t> </a:t>
                </a:r>
              </a:p>
            </p:txBody>
          </p:sp>
        </mc:Fallback>
      </mc:AlternateContent>
      <p:sp>
        <p:nvSpPr>
          <p:cNvPr id="15" name="Slide Number Placeholder 1"/>
          <p:cNvSpPr>
            <a:spLocks noGrp="1"/>
          </p:cNvSpPr>
          <p:nvPr>
            <p:ph type="sldNum" sz="quarter" idx="12"/>
          </p:nvPr>
        </p:nvSpPr>
        <p:spPr/>
        <p:txBody>
          <a:bodyPr/>
          <a:lstStyle/>
          <a:p>
            <a:fld id="{8FF9F6D1-D1FA-4D49-BED0-40363AEE0087}" type="slidenum">
              <a:rPr lang="tr-TR" sz="1600" b="1" smtClean="0">
                <a:solidFill>
                  <a:schemeClr val="tx1"/>
                </a:solidFill>
              </a:rPr>
              <a:pPr/>
              <a:t>25</a:t>
            </a:fld>
            <a:endParaRPr lang="tr-TR" sz="1600" b="1">
              <a:solidFill>
                <a:schemeClr val="tx1"/>
              </a:solidFill>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0873F662-981A-2846-9644-589F60E8D5F2}"/>
                  </a:ext>
                </a:extLst>
              </p:cNvPr>
              <p:cNvSpPr/>
              <p:nvPr/>
            </p:nvSpPr>
            <p:spPr>
              <a:xfrm>
                <a:off x="2411760" y="1582692"/>
                <a:ext cx="3925416" cy="149592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m>
                        <m:mPr>
                          <m:mcs>
                            <m:mc>
                              <m:mcPr>
                                <m:count m:val="2"/>
                                <m:mcJc m:val="center"/>
                              </m:mcPr>
                            </m:mc>
                          </m:mcs>
                          <m:ctrlPr>
                            <a:rPr lang="tr-TR" sz="2400" i="1" smtClean="0">
                              <a:latin typeface="Cambria Math" panose="02040503050406030204" pitchFamily="18" charset="0"/>
                            </a:rPr>
                          </m:ctrlPr>
                        </m:mPr>
                        <m:mr>
                          <m:e>
                            <m:r>
                              <m:rPr>
                                <m:brk m:alnAt="7"/>
                              </m:rPr>
                              <a:rPr lang="tr-TR" sz="2400" b="0" i="1" smtClean="0">
                                <a:latin typeface="Cambria Math" panose="02040503050406030204" pitchFamily="18" charset="0"/>
                              </a:rPr>
                              <m:t>(</m:t>
                            </m:r>
                            <m:r>
                              <a:rPr lang="tr-TR" sz="2400" b="0" i="1" smtClean="0">
                                <a:latin typeface="Cambria Math" panose="02040503050406030204" pitchFamily="18" charset="0"/>
                              </a:rPr>
                              <m:t>𝑃</m:t>
                            </m:r>
                            <m:r>
                              <a:rPr lang="tr-TR" sz="2400" b="0" i="1" smtClean="0">
                                <a:latin typeface="Cambria Math" panose="02040503050406030204" pitchFamily="18" charset="0"/>
                              </a:rPr>
                              <m:t>)</m:t>
                            </m:r>
                          </m:e>
                          <m:e/>
                        </m:mr>
                        <m:mr>
                          <m:e>
                            <m:r>
                              <m:rPr>
                                <m:sty m:val="p"/>
                                <m:brk m:alnAt="7"/>
                              </m:rPr>
                              <a:rPr lang="tr-TR" sz="2400">
                                <a:latin typeface="Cambria Math" panose="02040503050406030204" pitchFamily="18" charset="0"/>
                              </a:rPr>
                              <m:t>M</m:t>
                            </m:r>
                            <m:r>
                              <m:rPr>
                                <m:sty m:val="p"/>
                              </m:rPr>
                              <a:rPr lang="tr-TR" sz="2400">
                                <a:latin typeface="Cambria Math" panose="02040503050406030204" pitchFamily="18" charset="0"/>
                              </a:rPr>
                              <m:t>ax</m:t>
                            </m:r>
                          </m:e>
                          <m:e>
                            <m:r>
                              <a:rPr lang="tr-TR" sz="2400" i="1">
                                <a:latin typeface="Cambria Math" panose="02040503050406030204" pitchFamily="18" charset="0"/>
                              </a:rPr>
                              <m:t>𝑐</m:t>
                            </m:r>
                            <m:r>
                              <m:rPr>
                                <m:sty m:val="p"/>
                              </m:rPr>
                              <a:rPr lang="tr-TR" sz="2400">
                                <a:latin typeface="Cambria Math" panose="02040503050406030204" pitchFamily="18" charset="0"/>
                              </a:rPr>
                              <m:t>x</m:t>
                            </m:r>
                          </m:e>
                        </m:mr>
                        <m:mr>
                          <m:e>
                            <m:r>
                              <m:rPr>
                                <m:sty m:val="p"/>
                              </m:rPr>
                              <a:rPr lang="tr-TR" sz="2400">
                                <a:latin typeface="Cambria Math" panose="02040503050406030204" pitchFamily="18" charset="0"/>
                              </a:rPr>
                              <m:t>st</m:t>
                            </m:r>
                            <m:r>
                              <a:rPr lang="tr-TR" sz="2400">
                                <a:latin typeface="Cambria Math" panose="02040503050406030204" pitchFamily="18" charset="0"/>
                              </a:rPr>
                              <m:t>.</m:t>
                            </m:r>
                          </m:e>
                          <m:e>
                            <m:r>
                              <a:rPr lang="tr-TR" sz="2400" i="1">
                                <a:latin typeface="Cambria Math" panose="02040503050406030204" pitchFamily="18" charset="0"/>
                              </a:rPr>
                              <m:t>𝐴</m:t>
                            </m:r>
                            <m:r>
                              <m:rPr>
                                <m:sty m:val="p"/>
                              </m:rPr>
                              <a:rPr lang="tr-TR" sz="2400">
                                <a:latin typeface="Cambria Math" panose="02040503050406030204" pitchFamily="18" charset="0"/>
                              </a:rPr>
                              <m:t>x</m:t>
                            </m:r>
                            <m:r>
                              <a:rPr lang="tr-TR" sz="2400" i="1">
                                <a:latin typeface="Cambria Math" panose="02040503050406030204" pitchFamily="18" charset="0"/>
                                <a:ea typeface="Cambria Math" panose="02040503050406030204" pitchFamily="18" charset="0"/>
                              </a:rPr>
                              <m:t>≤</m:t>
                            </m:r>
                            <m:r>
                              <a:rPr lang="tr-TR" sz="2400" i="1">
                                <a:latin typeface="Cambria Math" panose="02040503050406030204" pitchFamily="18" charset="0"/>
                                <a:ea typeface="Cambria Math" panose="02040503050406030204" pitchFamily="18" charset="0"/>
                              </a:rPr>
                              <m:t>𝑏</m:t>
                            </m:r>
                          </m:e>
                        </m:mr>
                        <m:mr>
                          <m:e/>
                          <m:e>
                            <m:r>
                              <m:rPr>
                                <m:sty m:val="p"/>
                              </m:rPr>
                              <a:rPr lang="tr-TR" sz="2400">
                                <a:latin typeface="Cambria Math" panose="02040503050406030204" pitchFamily="18" charset="0"/>
                              </a:rPr>
                              <m:t>x</m:t>
                            </m:r>
                            <m:r>
                              <a:rPr lang="tr-TR" sz="2400" i="1">
                                <a:latin typeface="Cambria Math" panose="02040503050406030204" pitchFamily="18" charset="0"/>
                                <a:ea typeface="Cambria Math" panose="02040503050406030204" pitchFamily="18" charset="0"/>
                              </a:rPr>
                              <m:t>≥0</m:t>
                            </m:r>
                          </m:e>
                        </m:mr>
                      </m:m>
                      <m:r>
                        <a:rPr lang="tr-TR" sz="2400" i="1">
                          <a:latin typeface="Cambria Math" panose="02040503050406030204" pitchFamily="18" charset="0"/>
                          <a:ea typeface="Cambria Math" panose="02040503050406030204" pitchFamily="18" charset="0"/>
                        </a:rPr>
                        <m:t>      </m:t>
                      </m:r>
                      <m:groupChr>
                        <m:groupChrPr>
                          <m:chr m:val="⇒"/>
                          <m:pos m:val="top"/>
                          <m:ctrlPr>
                            <a:rPr lang="tr-TR" sz="2400" i="1">
                              <a:latin typeface="Cambria Math" panose="02040503050406030204" pitchFamily="18" charset="0"/>
                              <a:ea typeface="Cambria Math" panose="02040503050406030204" pitchFamily="18" charset="0"/>
                            </a:rPr>
                          </m:ctrlPr>
                        </m:groupChrPr>
                        <m:e/>
                      </m:groupChr>
                      <m:r>
                        <a:rPr lang="tr-TR" sz="2400" i="1">
                          <a:latin typeface="Cambria Math" panose="02040503050406030204" pitchFamily="18" charset="0"/>
                          <a:ea typeface="Cambria Math" panose="02040503050406030204" pitchFamily="18" charset="0"/>
                        </a:rPr>
                        <m:t>   </m:t>
                      </m:r>
                      <m:m>
                        <m:mPr>
                          <m:mcs>
                            <m:mc>
                              <m:mcPr>
                                <m:count m:val="2"/>
                                <m:mcJc m:val="center"/>
                              </m:mcPr>
                            </m:mc>
                          </m:mcs>
                          <m:ctrlPr>
                            <a:rPr lang="tr-TR" sz="2400" i="1">
                              <a:latin typeface="Cambria Math" panose="02040503050406030204" pitchFamily="18" charset="0"/>
                            </a:rPr>
                          </m:ctrlPr>
                        </m:mPr>
                        <m:mr>
                          <m:e>
                            <m:r>
                              <m:rPr>
                                <m:brk m:alnAt="7"/>
                              </m:rPr>
                              <a:rPr lang="tr-TR" sz="2400" b="0" i="1" smtClean="0">
                                <a:latin typeface="Cambria Math" panose="02040503050406030204" pitchFamily="18" charset="0"/>
                              </a:rPr>
                              <m:t>(</m:t>
                            </m:r>
                            <m:r>
                              <a:rPr lang="tr-TR" sz="2400" b="0" i="1" smtClean="0">
                                <a:latin typeface="Cambria Math" panose="02040503050406030204" pitchFamily="18" charset="0"/>
                              </a:rPr>
                              <m:t>𝐷</m:t>
                            </m:r>
                            <m:r>
                              <a:rPr lang="tr-TR" sz="2400" b="0" i="1" smtClean="0">
                                <a:latin typeface="Cambria Math" panose="02040503050406030204" pitchFamily="18" charset="0"/>
                              </a:rPr>
                              <m:t>)</m:t>
                            </m:r>
                          </m:e>
                          <m:e/>
                        </m:mr>
                        <m:mr>
                          <m:e>
                            <m:r>
                              <m:rPr>
                                <m:sty m:val="p"/>
                                <m:brk m:alnAt="7"/>
                              </m:rPr>
                              <a:rPr lang="tr-TR" sz="2400">
                                <a:latin typeface="Cambria Math" panose="02040503050406030204" pitchFamily="18" charset="0"/>
                              </a:rPr>
                              <m:t>M</m:t>
                            </m:r>
                            <m:r>
                              <m:rPr>
                                <m:brk m:alnAt="7"/>
                              </m:rPr>
                              <a:rPr lang="tr-TR" sz="2400" i="1">
                                <a:latin typeface="Cambria Math" panose="02040503050406030204" pitchFamily="18" charset="0"/>
                              </a:rPr>
                              <m:t>𝑖</m:t>
                            </m:r>
                            <m:r>
                              <a:rPr lang="tr-TR" sz="2400" i="1">
                                <a:latin typeface="Cambria Math" panose="02040503050406030204" pitchFamily="18" charset="0"/>
                              </a:rPr>
                              <m:t>𝑛</m:t>
                            </m:r>
                          </m:e>
                          <m:e>
                            <m:r>
                              <m:rPr>
                                <m:sty m:val="p"/>
                              </m:rPr>
                              <a:rPr lang="tr-TR" sz="2400">
                                <a:latin typeface="Cambria Math" panose="02040503050406030204" pitchFamily="18" charset="0"/>
                              </a:rPr>
                              <m:t>w</m:t>
                            </m:r>
                            <m:r>
                              <a:rPr lang="tr-TR" sz="2400" i="1">
                                <a:latin typeface="Cambria Math" panose="02040503050406030204" pitchFamily="18" charset="0"/>
                              </a:rPr>
                              <m:t>𝑏</m:t>
                            </m:r>
                          </m:e>
                        </m:mr>
                        <m:mr>
                          <m:e>
                            <m:r>
                              <m:rPr>
                                <m:sty m:val="p"/>
                              </m:rPr>
                              <a:rPr lang="tr-TR" sz="2400">
                                <a:latin typeface="Cambria Math" panose="02040503050406030204" pitchFamily="18" charset="0"/>
                              </a:rPr>
                              <m:t>st</m:t>
                            </m:r>
                            <m:r>
                              <a:rPr lang="tr-TR" sz="2400">
                                <a:latin typeface="Cambria Math" panose="02040503050406030204" pitchFamily="18" charset="0"/>
                              </a:rPr>
                              <m:t>.</m:t>
                            </m:r>
                          </m:e>
                          <m:e>
                            <m:r>
                              <m:rPr>
                                <m:sty m:val="p"/>
                              </m:rPr>
                              <a:rPr lang="tr-TR" sz="2400">
                                <a:latin typeface="Cambria Math" panose="02040503050406030204" pitchFamily="18" charset="0"/>
                              </a:rPr>
                              <m:t>w</m:t>
                            </m:r>
                            <m:r>
                              <a:rPr lang="tr-TR" sz="2400" i="1">
                                <a:latin typeface="Cambria Math" panose="02040503050406030204" pitchFamily="18" charset="0"/>
                              </a:rPr>
                              <m:t>𝐴</m:t>
                            </m:r>
                            <m:r>
                              <a:rPr lang="tr-TR" sz="2400" i="1">
                                <a:latin typeface="Cambria Math" panose="02040503050406030204" pitchFamily="18" charset="0"/>
                                <a:ea typeface="Cambria Math" panose="02040503050406030204" pitchFamily="18" charset="0"/>
                              </a:rPr>
                              <m:t>≥</m:t>
                            </m:r>
                            <m:r>
                              <a:rPr lang="tr-TR" sz="2400" i="1">
                                <a:latin typeface="Cambria Math" panose="02040503050406030204" pitchFamily="18" charset="0"/>
                                <a:ea typeface="Cambria Math" panose="02040503050406030204" pitchFamily="18" charset="0"/>
                              </a:rPr>
                              <m:t>𝑐</m:t>
                            </m:r>
                          </m:e>
                        </m:mr>
                        <m:mr>
                          <m:e/>
                          <m:e>
                            <m:r>
                              <m:rPr>
                                <m:sty m:val="p"/>
                              </m:rPr>
                              <a:rPr lang="tr-TR" sz="2400">
                                <a:latin typeface="Cambria Math" panose="02040503050406030204" pitchFamily="18" charset="0"/>
                              </a:rPr>
                              <m:t>w</m:t>
                            </m:r>
                            <m:r>
                              <a:rPr lang="tr-TR" sz="2400" i="1">
                                <a:latin typeface="Cambria Math" panose="02040503050406030204" pitchFamily="18" charset="0"/>
                                <a:ea typeface="Cambria Math" panose="02040503050406030204" pitchFamily="18" charset="0"/>
                              </a:rPr>
                              <m:t>≥0</m:t>
                            </m:r>
                          </m:e>
                        </m:mr>
                      </m:m>
                    </m:oMath>
                  </m:oMathPara>
                </a14:m>
                <a:endParaRPr lang="en-US" sz="2400" dirty="0"/>
              </a:p>
            </p:txBody>
          </p:sp>
        </mc:Choice>
        <mc:Fallback xmlns="">
          <p:sp>
            <p:nvSpPr>
              <p:cNvPr id="3" name="Rectangle 2">
                <a:extLst>
                  <a:ext uri="{FF2B5EF4-FFF2-40B4-BE49-F238E27FC236}">
                    <a16:creationId xmlns:a16="http://schemas.microsoft.com/office/drawing/2014/main" id="{0873F662-981A-2846-9644-589F60E8D5F2}"/>
                  </a:ext>
                </a:extLst>
              </p:cNvPr>
              <p:cNvSpPr>
                <a:spLocks noRot="1" noChangeAspect="1" noMove="1" noResize="1" noEditPoints="1" noAdjustHandles="1" noChangeArrowheads="1" noChangeShapeType="1" noTextEdit="1"/>
              </p:cNvSpPr>
              <p:nvPr/>
            </p:nvSpPr>
            <p:spPr>
              <a:xfrm>
                <a:off x="2411760" y="1582692"/>
                <a:ext cx="3925416" cy="1495922"/>
              </a:xfrm>
              <a:prstGeom prst="rect">
                <a:avLst/>
              </a:prstGeom>
              <a:blipFill>
                <a:blip r:embed="rId4"/>
                <a:stretch>
                  <a:fillRect l="-323" r="-19355" b="-2542"/>
                </a:stretch>
              </a:blipFill>
            </p:spPr>
            <p:txBody>
              <a:bodyPr/>
              <a:lstStyle/>
              <a:p>
                <a:r>
                  <a:rPr lang="en-US">
                    <a:noFill/>
                  </a:rPr>
                  <a:t> </a:t>
                </a:r>
              </a:p>
            </p:txBody>
          </p:sp>
        </mc:Fallback>
      </mc:AlternateContent>
      <p:sp>
        <p:nvSpPr>
          <p:cNvPr id="5" name="Rectangle 4">
            <a:extLst>
              <a:ext uri="{FF2B5EF4-FFF2-40B4-BE49-F238E27FC236}">
                <a16:creationId xmlns:a16="http://schemas.microsoft.com/office/drawing/2014/main" id="{ED0BC29B-9EAB-F245-9073-5AB54EC5A144}"/>
              </a:ext>
            </a:extLst>
          </p:cNvPr>
          <p:cNvSpPr/>
          <p:nvPr/>
        </p:nvSpPr>
        <p:spPr>
          <a:xfrm>
            <a:off x="667943" y="3463081"/>
            <a:ext cx="7488832" cy="92333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dirty="0">
                <a:latin typeface="Book Antiqua" panose="02040602050305030304" pitchFamily="18" charset="0"/>
              </a:rPr>
              <a:t>Dual </a:t>
            </a:r>
            <a:r>
              <a:rPr lang="en-US" dirty="0" err="1">
                <a:latin typeface="Book Antiqua" panose="02040602050305030304" pitchFamily="18" charset="0"/>
              </a:rPr>
              <a:t>problemin</a:t>
            </a:r>
            <a:r>
              <a:rPr lang="en-US" dirty="0">
                <a:latin typeface="Book Antiqua" panose="02040602050305030304" pitchFamily="18" charset="0"/>
              </a:rPr>
              <a:t> her </a:t>
            </a:r>
            <a:r>
              <a:rPr lang="en-US" dirty="0" err="1">
                <a:latin typeface="Book Antiqua" panose="02040602050305030304" pitchFamily="18" charset="0"/>
              </a:rPr>
              <a:t>bir</a:t>
            </a:r>
            <a:r>
              <a:rPr lang="en-US" dirty="0">
                <a:latin typeface="Book Antiqua" panose="02040602050305030304" pitchFamily="18" charset="0"/>
              </a:rPr>
              <a:t> </a:t>
            </a:r>
            <a:r>
              <a:rPr lang="en-US" dirty="0" err="1">
                <a:latin typeface="Book Antiqua" panose="02040602050305030304" pitchFamily="18" charset="0"/>
              </a:rPr>
              <a:t>olurlu</a:t>
            </a:r>
            <a:r>
              <a:rPr lang="en-US" dirty="0">
                <a:latin typeface="Book Antiqua" panose="02040602050305030304" pitchFamily="18" charset="0"/>
              </a:rPr>
              <a:t> </a:t>
            </a:r>
            <a:r>
              <a:rPr lang="en-US" dirty="0" err="1">
                <a:latin typeface="Book Antiqua" panose="02040602050305030304" pitchFamily="18" charset="0"/>
              </a:rPr>
              <a:t>çözümünün</a:t>
            </a:r>
            <a:r>
              <a:rPr lang="en-US" dirty="0">
                <a:latin typeface="Book Antiqua" panose="02040602050305030304" pitchFamily="18" charset="0"/>
              </a:rPr>
              <a:t> </a:t>
            </a:r>
            <a:r>
              <a:rPr lang="en-US" dirty="0" err="1">
                <a:latin typeface="Book Antiqua" panose="02040602050305030304" pitchFamily="18" charset="0"/>
              </a:rPr>
              <a:t>amaç</a:t>
            </a:r>
            <a:r>
              <a:rPr lang="en-US" dirty="0">
                <a:latin typeface="Book Antiqua" panose="02040602050305030304" pitchFamily="18" charset="0"/>
              </a:rPr>
              <a:t> </a:t>
            </a:r>
            <a:r>
              <a:rPr lang="en-US" dirty="0" err="1">
                <a:latin typeface="Book Antiqua" panose="02040602050305030304" pitchFamily="18" charset="0"/>
              </a:rPr>
              <a:t>fonksiyonu</a:t>
            </a:r>
            <a:r>
              <a:rPr lang="en-US" dirty="0">
                <a:latin typeface="Book Antiqua" panose="02040602050305030304" pitchFamily="18" charset="0"/>
              </a:rPr>
              <a:t> </a:t>
            </a:r>
            <a:r>
              <a:rPr lang="en-US" dirty="0" err="1">
                <a:latin typeface="Book Antiqua" panose="02040602050305030304" pitchFamily="18" charset="0"/>
              </a:rPr>
              <a:t>değeri</a:t>
            </a:r>
            <a:r>
              <a:rPr lang="en-US" dirty="0">
                <a:latin typeface="Book Antiqua" panose="02040602050305030304" pitchFamily="18" charset="0"/>
              </a:rPr>
              <a:t>, primal </a:t>
            </a:r>
            <a:r>
              <a:rPr lang="en-US" dirty="0" err="1">
                <a:latin typeface="Book Antiqua" panose="02040602050305030304" pitchFamily="18" charset="0"/>
              </a:rPr>
              <a:t>problemin</a:t>
            </a:r>
            <a:r>
              <a:rPr lang="en-US" dirty="0">
                <a:latin typeface="Book Antiqua" panose="02040602050305030304" pitchFamily="18" charset="0"/>
              </a:rPr>
              <a:t> her </a:t>
            </a:r>
            <a:r>
              <a:rPr lang="en-US" dirty="0" err="1">
                <a:latin typeface="Book Antiqua" panose="02040602050305030304" pitchFamily="18" charset="0"/>
              </a:rPr>
              <a:t>bir</a:t>
            </a:r>
            <a:r>
              <a:rPr lang="en-US" dirty="0">
                <a:latin typeface="Book Antiqua" panose="02040602050305030304" pitchFamily="18" charset="0"/>
              </a:rPr>
              <a:t> </a:t>
            </a:r>
            <a:r>
              <a:rPr lang="en-US" dirty="0" err="1">
                <a:latin typeface="Book Antiqua" panose="02040602050305030304" pitchFamily="18" charset="0"/>
              </a:rPr>
              <a:t>olurlu</a:t>
            </a:r>
            <a:r>
              <a:rPr lang="en-US" dirty="0">
                <a:latin typeface="Book Antiqua" panose="02040602050305030304" pitchFamily="18" charset="0"/>
              </a:rPr>
              <a:t> </a:t>
            </a:r>
            <a:r>
              <a:rPr lang="en-US" dirty="0" err="1">
                <a:latin typeface="Book Antiqua" panose="02040602050305030304" pitchFamily="18" charset="0"/>
              </a:rPr>
              <a:t>çözümünün</a:t>
            </a:r>
            <a:r>
              <a:rPr lang="en-US" dirty="0">
                <a:latin typeface="Book Antiqua" panose="02040602050305030304" pitchFamily="18" charset="0"/>
              </a:rPr>
              <a:t> </a:t>
            </a:r>
            <a:r>
              <a:rPr lang="en-US" dirty="0" err="1">
                <a:latin typeface="Book Antiqua" panose="02040602050305030304" pitchFamily="18" charset="0"/>
              </a:rPr>
              <a:t>amaç</a:t>
            </a:r>
            <a:r>
              <a:rPr lang="en-US" dirty="0">
                <a:latin typeface="Book Antiqua" panose="02040602050305030304" pitchFamily="18" charset="0"/>
              </a:rPr>
              <a:t> </a:t>
            </a:r>
            <a:r>
              <a:rPr lang="en-US" dirty="0" err="1">
                <a:latin typeface="Book Antiqua" panose="02040602050305030304" pitchFamily="18" charset="0"/>
              </a:rPr>
              <a:t>fonksiyonu</a:t>
            </a:r>
            <a:r>
              <a:rPr lang="en-US" dirty="0">
                <a:latin typeface="Book Antiqua" panose="02040602050305030304" pitchFamily="18" charset="0"/>
              </a:rPr>
              <a:t> </a:t>
            </a:r>
            <a:r>
              <a:rPr lang="en-US" dirty="0" err="1">
                <a:latin typeface="Book Antiqua" panose="02040602050305030304" pitchFamily="18" charset="0"/>
              </a:rPr>
              <a:t>değeri</a:t>
            </a:r>
            <a:r>
              <a:rPr lang="en-US" dirty="0">
                <a:latin typeface="Book Antiqua" panose="02040602050305030304" pitchFamily="18" charset="0"/>
              </a:rPr>
              <a:t> </a:t>
            </a:r>
            <a:r>
              <a:rPr lang="en-US" dirty="0" err="1">
                <a:latin typeface="Book Antiqua" panose="02040602050305030304" pitchFamily="18" charset="0"/>
              </a:rPr>
              <a:t>için</a:t>
            </a:r>
            <a:r>
              <a:rPr lang="en-US" dirty="0">
                <a:latin typeface="Book Antiqua" panose="02040602050305030304" pitchFamily="18" charset="0"/>
              </a:rPr>
              <a:t> </a:t>
            </a:r>
            <a:r>
              <a:rPr lang="en-US" dirty="0" err="1">
                <a:latin typeface="Book Antiqua" panose="02040602050305030304" pitchFamily="18" charset="0"/>
              </a:rPr>
              <a:t>bir</a:t>
            </a:r>
            <a:r>
              <a:rPr lang="en-US" dirty="0">
                <a:latin typeface="Book Antiqua" panose="02040602050305030304" pitchFamily="18" charset="0"/>
              </a:rPr>
              <a:t> </a:t>
            </a:r>
            <a:r>
              <a:rPr lang="en-US" dirty="0" err="1">
                <a:latin typeface="Book Antiqua" panose="02040602050305030304" pitchFamily="18" charset="0"/>
              </a:rPr>
              <a:t>üst</a:t>
            </a:r>
            <a:r>
              <a:rPr lang="en-US" dirty="0">
                <a:latin typeface="Book Antiqua" panose="02040602050305030304" pitchFamily="18" charset="0"/>
              </a:rPr>
              <a:t> </a:t>
            </a:r>
            <a:r>
              <a:rPr lang="en-US" dirty="0" err="1">
                <a:latin typeface="Book Antiqua" panose="02040602050305030304" pitchFamily="18" charset="0"/>
              </a:rPr>
              <a:t>sınır</a:t>
            </a:r>
            <a:r>
              <a:rPr lang="en-US" dirty="0">
                <a:latin typeface="Book Antiqua" panose="02040602050305030304" pitchFamily="18" charset="0"/>
              </a:rPr>
              <a:t> </a:t>
            </a:r>
            <a:r>
              <a:rPr lang="en-US" dirty="0" err="1">
                <a:latin typeface="Book Antiqua" panose="02040602050305030304" pitchFamily="18" charset="0"/>
              </a:rPr>
              <a:t>oluşturur</a:t>
            </a:r>
            <a:r>
              <a:rPr lang="en-US" dirty="0">
                <a:latin typeface="Book Antiqua" panose="02040602050305030304" pitchFamily="18" charset="0"/>
              </a:rPr>
              <a:t>. </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744EFAB-3BE9-794B-99F1-3122C5687952}"/>
                  </a:ext>
                </a:extLst>
              </p:cNvPr>
              <p:cNvSpPr txBox="1"/>
              <p:nvPr/>
            </p:nvSpPr>
            <p:spPr>
              <a:xfrm>
                <a:off x="3390858" y="5731085"/>
                <a:ext cx="1391885"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tr-TR" sz="2400" b="0" i="1" smtClean="0">
                          <a:latin typeface="Cambria Math" panose="02040503050406030204" pitchFamily="18" charset="0"/>
                        </a:rPr>
                        <m:t>𝑐</m:t>
                      </m:r>
                      <m:acc>
                        <m:accPr>
                          <m:chr m:val="̅"/>
                          <m:ctrlPr>
                            <a:rPr lang="tr-TR" sz="2400" b="0" i="1" smtClean="0">
                              <a:latin typeface="Cambria Math" panose="02040503050406030204" pitchFamily="18" charset="0"/>
                            </a:rPr>
                          </m:ctrlPr>
                        </m:accPr>
                        <m:e>
                          <m:r>
                            <a:rPr lang="tr-TR" sz="2400" b="0" i="1" smtClean="0">
                              <a:latin typeface="Cambria Math" panose="02040503050406030204" pitchFamily="18" charset="0"/>
                            </a:rPr>
                            <m:t>𝑥</m:t>
                          </m:r>
                        </m:e>
                      </m:acc>
                      <m:r>
                        <a:rPr lang="tr-TR" sz="2400" b="0" i="1" smtClean="0">
                          <a:latin typeface="Cambria Math" panose="02040503050406030204" pitchFamily="18" charset="0"/>
                          <a:ea typeface="Cambria Math" panose="02040503050406030204" pitchFamily="18" charset="0"/>
                        </a:rPr>
                        <m:t>≤</m:t>
                      </m:r>
                      <m:acc>
                        <m:accPr>
                          <m:chr m:val="̅"/>
                          <m:ctrlPr>
                            <a:rPr lang="tr-TR" sz="2400" b="0" i="1" smtClean="0">
                              <a:latin typeface="Cambria Math" panose="02040503050406030204" pitchFamily="18" charset="0"/>
                            </a:rPr>
                          </m:ctrlPr>
                        </m:accPr>
                        <m:e>
                          <m:r>
                            <a:rPr lang="tr-TR" sz="2400" b="0" i="1" smtClean="0">
                              <a:latin typeface="Cambria Math" panose="02040503050406030204" pitchFamily="18" charset="0"/>
                            </a:rPr>
                            <m:t>𝑤</m:t>
                          </m:r>
                        </m:e>
                      </m:acc>
                      <m:r>
                        <a:rPr lang="tr-TR" sz="2400" b="0" i="1" smtClean="0">
                          <a:latin typeface="Cambria Math" panose="02040503050406030204" pitchFamily="18" charset="0"/>
                        </a:rPr>
                        <m:t>𝑏</m:t>
                      </m:r>
                    </m:oMath>
                  </m:oMathPara>
                </a14:m>
                <a:endParaRPr lang="en-US" sz="2400" dirty="0"/>
              </a:p>
            </p:txBody>
          </p:sp>
        </mc:Choice>
        <mc:Fallback xmlns="">
          <p:sp>
            <p:nvSpPr>
              <p:cNvPr id="6" name="TextBox 5">
                <a:extLst>
                  <a:ext uri="{FF2B5EF4-FFF2-40B4-BE49-F238E27FC236}">
                    <a16:creationId xmlns:a16="http://schemas.microsoft.com/office/drawing/2014/main" id="{2744EFAB-3BE9-794B-99F1-3122C5687952}"/>
                  </a:ext>
                </a:extLst>
              </p:cNvPr>
              <p:cNvSpPr txBox="1">
                <a:spLocks noRot="1" noChangeAspect="1" noMove="1" noResize="1" noEditPoints="1" noAdjustHandles="1" noChangeArrowheads="1" noChangeShapeType="1" noTextEdit="1"/>
              </p:cNvSpPr>
              <p:nvPr/>
            </p:nvSpPr>
            <p:spPr>
              <a:xfrm>
                <a:off x="3390858" y="5731085"/>
                <a:ext cx="1391885" cy="369332"/>
              </a:xfrm>
              <a:prstGeom prst="rect">
                <a:avLst/>
              </a:prstGeom>
              <a:blipFill>
                <a:blip r:embed="rId5"/>
                <a:stretch>
                  <a:fillRect b="-10000"/>
                </a:stretch>
              </a:blipFill>
            </p:spPr>
            <p:txBody>
              <a:bodyPr/>
              <a:lstStyle/>
              <a:p>
                <a:r>
                  <a:rPr lang="en-US">
                    <a:noFill/>
                  </a:rPr>
                  <a:t> </a:t>
                </a:r>
              </a:p>
            </p:txBody>
          </p:sp>
        </mc:Fallback>
      </mc:AlternateContent>
    </p:spTree>
    <p:extLst>
      <p:ext uri="{BB962C8B-B14F-4D97-AF65-F5344CB8AC3E}">
        <p14:creationId xmlns:p14="http://schemas.microsoft.com/office/powerpoint/2010/main" val="16572936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tr-TR" sz="3600" dirty="0">
                <a:latin typeface="Book Antiqua" pitchFamily="18" charset="0"/>
              </a:rPr>
              <a:t>Güçlü </a:t>
            </a:r>
            <a:r>
              <a:rPr lang="tr-TR" sz="3600" dirty="0" err="1">
                <a:latin typeface="Book Antiqua" pitchFamily="18" charset="0"/>
              </a:rPr>
              <a:t>Dualite</a:t>
            </a:r>
            <a:r>
              <a:rPr lang="tr-TR" sz="3600" dirty="0">
                <a:latin typeface="Book Antiqua" pitchFamily="18" charset="0"/>
              </a:rPr>
              <a:t> Teoremi</a:t>
            </a:r>
          </a:p>
        </p:txBody>
      </p:sp>
      <p:sp>
        <p:nvSpPr>
          <p:cNvPr id="15" name="Slide Number Placeholder 1"/>
          <p:cNvSpPr>
            <a:spLocks noGrp="1"/>
          </p:cNvSpPr>
          <p:nvPr>
            <p:ph type="sldNum" sz="quarter" idx="12"/>
          </p:nvPr>
        </p:nvSpPr>
        <p:spPr/>
        <p:txBody>
          <a:bodyPr/>
          <a:lstStyle/>
          <a:p>
            <a:fld id="{8FF9F6D1-D1FA-4D49-BED0-40363AEE0087}" type="slidenum">
              <a:rPr lang="tr-TR" sz="1600" b="1" smtClean="0">
                <a:solidFill>
                  <a:schemeClr val="tx1"/>
                </a:solidFill>
              </a:rPr>
              <a:pPr/>
              <a:t>26</a:t>
            </a:fld>
            <a:endParaRPr lang="tr-TR" sz="1600" b="1">
              <a:solidFill>
                <a:schemeClr val="tx1"/>
              </a:solidFill>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0873F662-981A-2846-9644-589F60E8D5F2}"/>
                  </a:ext>
                </a:extLst>
              </p:cNvPr>
              <p:cNvSpPr/>
              <p:nvPr/>
            </p:nvSpPr>
            <p:spPr>
              <a:xfrm>
                <a:off x="2411760" y="1582692"/>
                <a:ext cx="3925416" cy="149592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m>
                        <m:mPr>
                          <m:mcs>
                            <m:mc>
                              <m:mcPr>
                                <m:count m:val="2"/>
                                <m:mcJc m:val="center"/>
                              </m:mcPr>
                            </m:mc>
                          </m:mcs>
                          <m:ctrlPr>
                            <a:rPr lang="tr-TR" sz="2400" i="1" smtClean="0">
                              <a:latin typeface="Cambria Math" panose="02040503050406030204" pitchFamily="18" charset="0"/>
                            </a:rPr>
                          </m:ctrlPr>
                        </m:mPr>
                        <m:mr>
                          <m:e>
                            <m:r>
                              <m:rPr>
                                <m:brk m:alnAt="7"/>
                              </m:rPr>
                              <a:rPr lang="tr-TR" sz="2400" b="0" i="1" smtClean="0">
                                <a:latin typeface="Cambria Math" panose="02040503050406030204" pitchFamily="18" charset="0"/>
                              </a:rPr>
                              <m:t>(</m:t>
                            </m:r>
                            <m:r>
                              <a:rPr lang="tr-TR" sz="2400" b="0" i="1" smtClean="0">
                                <a:latin typeface="Cambria Math" panose="02040503050406030204" pitchFamily="18" charset="0"/>
                              </a:rPr>
                              <m:t>𝑃</m:t>
                            </m:r>
                            <m:r>
                              <a:rPr lang="tr-TR" sz="2400" b="0" i="1" smtClean="0">
                                <a:latin typeface="Cambria Math" panose="02040503050406030204" pitchFamily="18" charset="0"/>
                              </a:rPr>
                              <m:t>)</m:t>
                            </m:r>
                          </m:e>
                          <m:e/>
                        </m:mr>
                        <m:mr>
                          <m:e>
                            <m:r>
                              <m:rPr>
                                <m:sty m:val="p"/>
                                <m:brk m:alnAt="7"/>
                              </m:rPr>
                              <a:rPr lang="tr-TR" sz="2400">
                                <a:latin typeface="Cambria Math" panose="02040503050406030204" pitchFamily="18" charset="0"/>
                              </a:rPr>
                              <m:t>M</m:t>
                            </m:r>
                            <m:r>
                              <m:rPr>
                                <m:sty m:val="p"/>
                              </m:rPr>
                              <a:rPr lang="tr-TR" sz="2400">
                                <a:latin typeface="Cambria Math" panose="02040503050406030204" pitchFamily="18" charset="0"/>
                              </a:rPr>
                              <m:t>ax</m:t>
                            </m:r>
                          </m:e>
                          <m:e>
                            <m:r>
                              <a:rPr lang="tr-TR" sz="2400" i="1">
                                <a:latin typeface="Cambria Math" panose="02040503050406030204" pitchFamily="18" charset="0"/>
                              </a:rPr>
                              <m:t>𝑐</m:t>
                            </m:r>
                            <m:r>
                              <m:rPr>
                                <m:sty m:val="p"/>
                              </m:rPr>
                              <a:rPr lang="tr-TR" sz="2400">
                                <a:latin typeface="Cambria Math" panose="02040503050406030204" pitchFamily="18" charset="0"/>
                              </a:rPr>
                              <m:t>x</m:t>
                            </m:r>
                          </m:e>
                        </m:mr>
                        <m:mr>
                          <m:e>
                            <m:r>
                              <m:rPr>
                                <m:sty m:val="p"/>
                              </m:rPr>
                              <a:rPr lang="tr-TR" sz="2400">
                                <a:latin typeface="Cambria Math" panose="02040503050406030204" pitchFamily="18" charset="0"/>
                              </a:rPr>
                              <m:t>st</m:t>
                            </m:r>
                            <m:r>
                              <a:rPr lang="tr-TR" sz="2400">
                                <a:latin typeface="Cambria Math" panose="02040503050406030204" pitchFamily="18" charset="0"/>
                              </a:rPr>
                              <m:t>.</m:t>
                            </m:r>
                          </m:e>
                          <m:e>
                            <m:r>
                              <a:rPr lang="tr-TR" sz="2400" i="1">
                                <a:latin typeface="Cambria Math" panose="02040503050406030204" pitchFamily="18" charset="0"/>
                              </a:rPr>
                              <m:t>𝐴</m:t>
                            </m:r>
                            <m:r>
                              <m:rPr>
                                <m:sty m:val="p"/>
                              </m:rPr>
                              <a:rPr lang="tr-TR" sz="2400">
                                <a:latin typeface="Cambria Math" panose="02040503050406030204" pitchFamily="18" charset="0"/>
                              </a:rPr>
                              <m:t>x</m:t>
                            </m:r>
                            <m:r>
                              <a:rPr lang="tr-TR" sz="2400" i="1">
                                <a:latin typeface="Cambria Math" panose="02040503050406030204" pitchFamily="18" charset="0"/>
                                <a:ea typeface="Cambria Math" panose="02040503050406030204" pitchFamily="18" charset="0"/>
                              </a:rPr>
                              <m:t>≤</m:t>
                            </m:r>
                            <m:r>
                              <a:rPr lang="tr-TR" sz="2400" i="1">
                                <a:latin typeface="Cambria Math" panose="02040503050406030204" pitchFamily="18" charset="0"/>
                                <a:ea typeface="Cambria Math" panose="02040503050406030204" pitchFamily="18" charset="0"/>
                              </a:rPr>
                              <m:t>𝑏</m:t>
                            </m:r>
                          </m:e>
                        </m:mr>
                        <m:mr>
                          <m:e/>
                          <m:e>
                            <m:r>
                              <m:rPr>
                                <m:sty m:val="p"/>
                              </m:rPr>
                              <a:rPr lang="tr-TR" sz="2400">
                                <a:latin typeface="Cambria Math" panose="02040503050406030204" pitchFamily="18" charset="0"/>
                              </a:rPr>
                              <m:t>x</m:t>
                            </m:r>
                            <m:r>
                              <a:rPr lang="tr-TR" sz="2400" i="1">
                                <a:latin typeface="Cambria Math" panose="02040503050406030204" pitchFamily="18" charset="0"/>
                                <a:ea typeface="Cambria Math" panose="02040503050406030204" pitchFamily="18" charset="0"/>
                              </a:rPr>
                              <m:t>≥0</m:t>
                            </m:r>
                          </m:e>
                        </m:mr>
                      </m:m>
                      <m:r>
                        <a:rPr lang="tr-TR" sz="2400" i="1">
                          <a:latin typeface="Cambria Math" panose="02040503050406030204" pitchFamily="18" charset="0"/>
                          <a:ea typeface="Cambria Math" panose="02040503050406030204" pitchFamily="18" charset="0"/>
                        </a:rPr>
                        <m:t>      </m:t>
                      </m:r>
                      <m:groupChr>
                        <m:groupChrPr>
                          <m:chr m:val="⇒"/>
                          <m:pos m:val="top"/>
                          <m:ctrlPr>
                            <a:rPr lang="tr-TR" sz="2400" i="1">
                              <a:latin typeface="Cambria Math" panose="02040503050406030204" pitchFamily="18" charset="0"/>
                              <a:ea typeface="Cambria Math" panose="02040503050406030204" pitchFamily="18" charset="0"/>
                            </a:rPr>
                          </m:ctrlPr>
                        </m:groupChrPr>
                        <m:e/>
                      </m:groupChr>
                      <m:r>
                        <a:rPr lang="tr-TR" sz="2400" i="1">
                          <a:latin typeface="Cambria Math" panose="02040503050406030204" pitchFamily="18" charset="0"/>
                          <a:ea typeface="Cambria Math" panose="02040503050406030204" pitchFamily="18" charset="0"/>
                        </a:rPr>
                        <m:t>   </m:t>
                      </m:r>
                      <m:m>
                        <m:mPr>
                          <m:mcs>
                            <m:mc>
                              <m:mcPr>
                                <m:count m:val="2"/>
                                <m:mcJc m:val="center"/>
                              </m:mcPr>
                            </m:mc>
                          </m:mcs>
                          <m:ctrlPr>
                            <a:rPr lang="tr-TR" sz="2400" i="1">
                              <a:latin typeface="Cambria Math" panose="02040503050406030204" pitchFamily="18" charset="0"/>
                            </a:rPr>
                          </m:ctrlPr>
                        </m:mPr>
                        <m:mr>
                          <m:e>
                            <m:r>
                              <m:rPr>
                                <m:brk m:alnAt="7"/>
                              </m:rPr>
                              <a:rPr lang="tr-TR" sz="2400" b="0" i="1" smtClean="0">
                                <a:latin typeface="Cambria Math" panose="02040503050406030204" pitchFamily="18" charset="0"/>
                              </a:rPr>
                              <m:t>(</m:t>
                            </m:r>
                            <m:r>
                              <a:rPr lang="tr-TR" sz="2400" b="0" i="1" smtClean="0">
                                <a:latin typeface="Cambria Math" panose="02040503050406030204" pitchFamily="18" charset="0"/>
                              </a:rPr>
                              <m:t>𝐷</m:t>
                            </m:r>
                            <m:r>
                              <a:rPr lang="tr-TR" sz="2400" b="0" i="1" smtClean="0">
                                <a:latin typeface="Cambria Math" panose="02040503050406030204" pitchFamily="18" charset="0"/>
                              </a:rPr>
                              <m:t>)</m:t>
                            </m:r>
                          </m:e>
                          <m:e/>
                        </m:mr>
                        <m:mr>
                          <m:e>
                            <m:r>
                              <m:rPr>
                                <m:sty m:val="p"/>
                                <m:brk m:alnAt="7"/>
                              </m:rPr>
                              <a:rPr lang="tr-TR" sz="2400">
                                <a:latin typeface="Cambria Math" panose="02040503050406030204" pitchFamily="18" charset="0"/>
                              </a:rPr>
                              <m:t>M</m:t>
                            </m:r>
                            <m:r>
                              <m:rPr>
                                <m:brk m:alnAt="7"/>
                              </m:rPr>
                              <a:rPr lang="tr-TR" sz="2400" i="1">
                                <a:latin typeface="Cambria Math" panose="02040503050406030204" pitchFamily="18" charset="0"/>
                              </a:rPr>
                              <m:t>𝑖</m:t>
                            </m:r>
                            <m:r>
                              <a:rPr lang="tr-TR" sz="2400" i="1">
                                <a:latin typeface="Cambria Math" panose="02040503050406030204" pitchFamily="18" charset="0"/>
                              </a:rPr>
                              <m:t>𝑛</m:t>
                            </m:r>
                          </m:e>
                          <m:e>
                            <m:r>
                              <m:rPr>
                                <m:sty m:val="p"/>
                              </m:rPr>
                              <a:rPr lang="tr-TR" sz="2400">
                                <a:latin typeface="Cambria Math" panose="02040503050406030204" pitchFamily="18" charset="0"/>
                              </a:rPr>
                              <m:t>w</m:t>
                            </m:r>
                            <m:r>
                              <a:rPr lang="tr-TR" sz="2400" i="1">
                                <a:latin typeface="Cambria Math" panose="02040503050406030204" pitchFamily="18" charset="0"/>
                              </a:rPr>
                              <m:t>𝑏</m:t>
                            </m:r>
                          </m:e>
                        </m:mr>
                        <m:mr>
                          <m:e>
                            <m:r>
                              <m:rPr>
                                <m:sty m:val="p"/>
                              </m:rPr>
                              <a:rPr lang="tr-TR" sz="2400">
                                <a:latin typeface="Cambria Math" panose="02040503050406030204" pitchFamily="18" charset="0"/>
                              </a:rPr>
                              <m:t>st</m:t>
                            </m:r>
                            <m:r>
                              <a:rPr lang="tr-TR" sz="2400">
                                <a:latin typeface="Cambria Math" panose="02040503050406030204" pitchFamily="18" charset="0"/>
                              </a:rPr>
                              <m:t>.</m:t>
                            </m:r>
                          </m:e>
                          <m:e>
                            <m:r>
                              <m:rPr>
                                <m:sty m:val="p"/>
                              </m:rPr>
                              <a:rPr lang="tr-TR" sz="2400">
                                <a:latin typeface="Cambria Math" panose="02040503050406030204" pitchFamily="18" charset="0"/>
                              </a:rPr>
                              <m:t>w</m:t>
                            </m:r>
                            <m:r>
                              <a:rPr lang="tr-TR" sz="2400" i="1">
                                <a:latin typeface="Cambria Math" panose="02040503050406030204" pitchFamily="18" charset="0"/>
                              </a:rPr>
                              <m:t>𝐴</m:t>
                            </m:r>
                            <m:r>
                              <a:rPr lang="tr-TR" sz="2400" i="1">
                                <a:latin typeface="Cambria Math" panose="02040503050406030204" pitchFamily="18" charset="0"/>
                                <a:ea typeface="Cambria Math" panose="02040503050406030204" pitchFamily="18" charset="0"/>
                              </a:rPr>
                              <m:t>≥</m:t>
                            </m:r>
                            <m:r>
                              <a:rPr lang="tr-TR" sz="2400" i="1">
                                <a:latin typeface="Cambria Math" panose="02040503050406030204" pitchFamily="18" charset="0"/>
                                <a:ea typeface="Cambria Math" panose="02040503050406030204" pitchFamily="18" charset="0"/>
                              </a:rPr>
                              <m:t>𝑐</m:t>
                            </m:r>
                          </m:e>
                        </m:mr>
                        <m:mr>
                          <m:e/>
                          <m:e>
                            <m:r>
                              <m:rPr>
                                <m:sty m:val="p"/>
                              </m:rPr>
                              <a:rPr lang="tr-TR" sz="2400">
                                <a:latin typeface="Cambria Math" panose="02040503050406030204" pitchFamily="18" charset="0"/>
                              </a:rPr>
                              <m:t>w</m:t>
                            </m:r>
                            <m:r>
                              <a:rPr lang="tr-TR" sz="2400" i="1">
                                <a:latin typeface="Cambria Math" panose="02040503050406030204" pitchFamily="18" charset="0"/>
                                <a:ea typeface="Cambria Math" panose="02040503050406030204" pitchFamily="18" charset="0"/>
                              </a:rPr>
                              <m:t>≥0</m:t>
                            </m:r>
                          </m:e>
                        </m:mr>
                      </m:m>
                    </m:oMath>
                  </m:oMathPara>
                </a14:m>
                <a:endParaRPr lang="en-US" sz="2400" dirty="0"/>
              </a:p>
            </p:txBody>
          </p:sp>
        </mc:Choice>
        <mc:Fallback xmlns="">
          <p:sp>
            <p:nvSpPr>
              <p:cNvPr id="3" name="Rectangle 2">
                <a:extLst>
                  <a:ext uri="{FF2B5EF4-FFF2-40B4-BE49-F238E27FC236}">
                    <a16:creationId xmlns:a16="http://schemas.microsoft.com/office/drawing/2014/main" id="{0873F662-981A-2846-9644-589F60E8D5F2}"/>
                  </a:ext>
                </a:extLst>
              </p:cNvPr>
              <p:cNvSpPr>
                <a:spLocks noRot="1" noChangeAspect="1" noMove="1" noResize="1" noEditPoints="1" noAdjustHandles="1" noChangeArrowheads="1" noChangeShapeType="1" noTextEdit="1"/>
              </p:cNvSpPr>
              <p:nvPr/>
            </p:nvSpPr>
            <p:spPr>
              <a:xfrm>
                <a:off x="2411760" y="1582692"/>
                <a:ext cx="3925416" cy="1495922"/>
              </a:xfrm>
              <a:prstGeom prst="rect">
                <a:avLst/>
              </a:prstGeom>
              <a:blipFill>
                <a:blip r:embed="rId3"/>
                <a:stretch>
                  <a:fillRect l="-323" r="-19355" b="-2542"/>
                </a:stretch>
              </a:blipFill>
            </p:spPr>
            <p:txBody>
              <a:bodyPr/>
              <a:lstStyle/>
              <a:p>
                <a:r>
                  <a:rPr lang="en-US">
                    <a:noFill/>
                  </a:rPr>
                  <a:t> </a:t>
                </a:r>
              </a:p>
            </p:txBody>
          </p:sp>
        </mc:Fallback>
      </mc:AlternateContent>
      <p:sp>
        <p:nvSpPr>
          <p:cNvPr id="5" name="Rectangle 4">
            <a:extLst>
              <a:ext uri="{FF2B5EF4-FFF2-40B4-BE49-F238E27FC236}">
                <a16:creationId xmlns:a16="http://schemas.microsoft.com/office/drawing/2014/main" id="{ED0BC29B-9EAB-F245-9073-5AB54EC5A144}"/>
              </a:ext>
            </a:extLst>
          </p:cNvPr>
          <p:cNvSpPr/>
          <p:nvPr/>
        </p:nvSpPr>
        <p:spPr>
          <a:xfrm>
            <a:off x="827584" y="3514154"/>
            <a:ext cx="7488832" cy="92333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dirty="0">
                <a:latin typeface="Book Antiqua" panose="02040602050305030304" pitchFamily="18" charset="0"/>
              </a:rPr>
              <a:t>Bu </a:t>
            </a:r>
            <a:r>
              <a:rPr lang="en-US" dirty="0" err="1">
                <a:latin typeface="Book Antiqua" panose="02040602050305030304" pitchFamily="18" charset="0"/>
              </a:rPr>
              <a:t>iki</a:t>
            </a:r>
            <a:r>
              <a:rPr lang="en-US" dirty="0">
                <a:latin typeface="Book Antiqua" panose="02040602050305030304" pitchFamily="18" charset="0"/>
              </a:rPr>
              <a:t> LP </a:t>
            </a:r>
            <a:r>
              <a:rPr lang="en-US" dirty="0" err="1">
                <a:latin typeface="Book Antiqua" panose="02040602050305030304" pitchFamily="18" charset="0"/>
              </a:rPr>
              <a:t>probleminden</a:t>
            </a:r>
            <a:r>
              <a:rPr lang="en-US" dirty="0">
                <a:latin typeface="Book Antiqua" panose="02040602050305030304" pitchFamily="18" charset="0"/>
              </a:rPr>
              <a:t> </a:t>
            </a:r>
            <a:r>
              <a:rPr lang="en-US" dirty="0" err="1">
                <a:latin typeface="Book Antiqua" panose="02040602050305030304" pitchFamily="18" charset="0"/>
              </a:rPr>
              <a:t>herhangi</a:t>
            </a:r>
            <a:r>
              <a:rPr lang="en-US" dirty="0">
                <a:latin typeface="Book Antiqua" panose="02040602050305030304" pitchFamily="18" charset="0"/>
              </a:rPr>
              <a:t> </a:t>
            </a:r>
            <a:r>
              <a:rPr lang="en-US" dirty="0" err="1">
                <a:latin typeface="Book Antiqua" panose="02040602050305030304" pitchFamily="18" charset="0"/>
              </a:rPr>
              <a:t>birinin</a:t>
            </a:r>
            <a:r>
              <a:rPr lang="en-US" dirty="0">
                <a:latin typeface="Book Antiqua" panose="02040602050305030304" pitchFamily="18" charset="0"/>
              </a:rPr>
              <a:t> optimal </a:t>
            </a:r>
            <a:r>
              <a:rPr lang="en-US" dirty="0" err="1">
                <a:latin typeface="Book Antiqua" panose="02040602050305030304" pitchFamily="18" charset="0"/>
              </a:rPr>
              <a:t>bir</a:t>
            </a:r>
            <a:r>
              <a:rPr lang="en-US" dirty="0">
                <a:latin typeface="Book Antiqua" panose="02040602050305030304" pitchFamily="18" charset="0"/>
              </a:rPr>
              <a:t> </a:t>
            </a:r>
            <a:r>
              <a:rPr lang="en-US" dirty="0" err="1">
                <a:latin typeface="Book Antiqua" panose="02040602050305030304" pitchFamily="18" charset="0"/>
              </a:rPr>
              <a:t>çözümü</a:t>
            </a:r>
            <a:r>
              <a:rPr lang="en-US" dirty="0">
                <a:latin typeface="Book Antiqua" panose="02040602050305030304" pitchFamily="18" charset="0"/>
              </a:rPr>
              <a:t> </a:t>
            </a:r>
            <a:r>
              <a:rPr lang="en-US" dirty="0" err="1">
                <a:latin typeface="Book Antiqua" panose="02040602050305030304" pitchFamily="18" charset="0"/>
              </a:rPr>
              <a:t>varsa</a:t>
            </a:r>
            <a:r>
              <a:rPr lang="en-US" dirty="0">
                <a:latin typeface="Book Antiqua" panose="02040602050305030304" pitchFamily="18" charset="0"/>
              </a:rPr>
              <a:t>, </a:t>
            </a:r>
            <a:r>
              <a:rPr lang="en-US" dirty="0" err="1">
                <a:latin typeface="Book Antiqua" panose="02040602050305030304" pitchFamily="18" charset="0"/>
              </a:rPr>
              <a:t>diğer</a:t>
            </a:r>
            <a:r>
              <a:rPr lang="en-US" dirty="0">
                <a:latin typeface="Book Antiqua" panose="02040602050305030304" pitchFamily="18" charset="0"/>
              </a:rPr>
              <a:t> </a:t>
            </a:r>
            <a:r>
              <a:rPr lang="en-US" dirty="0" err="1">
                <a:latin typeface="Book Antiqua" panose="02040602050305030304" pitchFamily="18" charset="0"/>
              </a:rPr>
              <a:t>problemin</a:t>
            </a:r>
            <a:r>
              <a:rPr lang="en-US" dirty="0">
                <a:latin typeface="Book Antiqua" panose="02040602050305030304" pitchFamily="18" charset="0"/>
              </a:rPr>
              <a:t> de </a:t>
            </a:r>
            <a:r>
              <a:rPr lang="en-US" dirty="0" err="1">
                <a:latin typeface="Book Antiqua" panose="02040602050305030304" pitchFamily="18" charset="0"/>
              </a:rPr>
              <a:t>aynı</a:t>
            </a:r>
            <a:r>
              <a:rPr lang="en-US" dirty="0">
                <a:latin typeface="Book Antiqua" panose="02040602050305030304" pitchFamily="18" charset="0"/>
              </a:rPr>
              <a:t> </a:t>
            </a:r>
            <a:r>
              <a:rPr lang="en-US" dirty="0" err="1">
                <a:latin typeface="Book Antiqua" panose="02040602050305030304" pitchFamily="18" charset="0"/>
              </a:rPr>
              <a:t>amaç</a:t>
            </a:r>
            <a:r>
              <a:rPr lang="en-US" dirty="0">
                <a:latin typeface="Book Antiqua" panose="02040602050305030304" pitchFamily="18" charset="0"/>
              </a:rPr>
              <a:t> </a:t>
            </a:r>
            <a:r>
              <a:rPr lang="en-US" dirty="0" err="1">
                <a:latin typeface="Book Antiqua" panose="02040602050305030304" pitchFamily="18" charset="0"/>
              </a:rPr>
              <a:t>fonksiyonu</a:t>
            </a:r>
            <a:r>
              <a:rPr lang="en-US" dirty="0">
                <a:latin typeface="Book Antiqua" panose="02040602050305030304" pitchFamily="18" charset="0"/>
              </a:rPr>
              <a:t> </a:t>
            </a:r>
            <a:r>
              <a:rPr lang="en-US" dirty="0" err="1">
                <a:latin typeface="Book Antiqua" panose="02040602050305030304" pitchFamily="18" charset="0"/>
              </a:rPr>
              <a:t>değerine</a:t>
            </a:r>
            <a:r>
              <a:rPr lang="en-US" dirty="0">
                <a:latin typeface="Book Antiqua" panose="02040602050305030304" pitchFamily="18" charset="0"/>
              </a:rPr>
              <a:t> </a:t>
            </a:r>
            <a:r>
              <a:rPr lang="en-US" dirty="0" err="1">
                <a:latin typeface="Book Antiqua" panose="02040602050305030304" pitchFamily="18" charset="0"/>
              </a:rPr>
              <a:t>sahip</a:t>
            </a:r>
            <a:r>
              <a:rPr lang="en-US" dirty="0">
                <a:latin typeface="Book Antiqua" panose="02040602050305030304" pitchFamily="18" charset="0"/>
              </a:rPr>
              <a:t> optimal </a:t>
            </a:r>
            <a:r>
              <a:rPr lang="en-US" dirty="0" err="1">
                <a:latin typeface="Book Antiqua" panose="02040602050305030304" pitchFamily="18" charset="0"/>
              </a:rPr>
              <a:t>bir</a:t>
            </a:r>
            <a:r>
              <a:rPr lang="en-US" dirty="0">
                <a:latin typeface="Book Antiqua" panose="02040602050305030304" pitchFamily="18" charset="0"/>
              </a:rPr>
              <a:t> </a:t>
            </a:r>
            <a:r>
              <a:rPr lang="en-US" dirty="0" err="1">
                <a:latin typeface="Book Antiqua" panose="02040602050305030304" pitchFamily="18" charset="0"/>
              </a:rPr>
              <a:t>çözümü</a:t>
            </a:r>
            <a:r>
              <a:rPr lang="en-US" dirty="0">
                <a:latin typeface="Book Antiqua" panose="02040602050305030304" pitchFamily="18" charset="0"/>
              </a:rPr>
              <a:t> </a:t>
            </a:r>
            <a:r>
              <a:rPr lang="en-US" dirty="0" err="1">
                <a:latin typeface="Book Antiqua" panose="02040602050305030304" pitchFamily="18" charset="0"/>
              </a:rPr>
              <a:t>vardır</a:t>
            </a:r>
            <a:r>
              <a:rPr lang="en-US" dirty="0">
                <a:latin typeface="Book Antiqua" panose="02040602050305030304" pitchFamily="18" charset="0"/>
              </a:rPr>
              <a:t>.</a:t>
            </a:r>
          </a:p>
        </p:txBody>
      </p:sp>
    </p:spTree>
    <p:extLst>
      <p:ext uri="{BB962C8B-B14F-4D97-AF65-F5344CB8AC3E}">
        <p14:creationId xmlns:p14="http://schemas.microsoft.com/office/powerpoint/2010/main" val="357172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tr-TR" sz="3600" dirty="0">
                <a:latin typeface="Book Antiqua" pitchFamily="18" charset="0"/>
              </a:rPr>
              <a:t>Köşe Noktalar</a:t>
            </a:r>
          </a:p>
        </p:txBody>
      </p:sp>
      <p:sp>
        <p:nvSpPr>
          <p:cNvPr id="2" name="Content Placeholder 1">
            <a:extLst>
              <a:ext uri="{FF2B5EF4-FFF2-40B4-BE49-F238E27FC236}">
                <a16:creationId xmlns:a16="http://schemas.microsoft.com/office/drawing/2014/main" id="{7CC6BF8E-4457-4641-95C7-B51D59274246}"/>
              </a:ext>
            </a:extLst>
          </p:cNvPr>
          <p:cNvSpPr>
            <a:spLocks noGrp="1"/>
          </p:cNvSpPr>
          <p:nvPr>
            <p:ph idx="1"/>
          </p:nvPr>
        </p:nvSpPr>
        <p:spPr>
          <a:xfrm>
            <a:off x="457200" y="1600200"/>
            <a:ext cx="8229600" cy="786447"/>
          </a:xfrm>
        </p:spPr>
        <p:txBody>
          <a:bodyPr>
            <a:normAutofit/>
          </a:bodyPr>
          <a:lstStyle/>
          <a:p>
            <a:r>
              <a:rPr lang="en-US" sz="1800" dirty="0">
                <a:latin typeface="Book Antiqua" panose="02040602050305030304" pitchFamily="18" charset="0"/>
              </a:rPr>
              <a:t>Bir LP </a:t>
            </a:r>
            <a:r>
              <a:rPr lang="en-US" sz="1800" dirty="0" err="1">
                <a:latin typeface="Book Antiqua" panose="02040602050305030304" pitchFamily="18" charset="0"/>
              </a:rPr>
              <a:t>probleminin</a:t>
            </a:r>
            <a:r>
              <a:rPr lang="en-US" sz="1800" dirty="0">
                <a:latin typeface="Book Antiqua" panose="02040602050305030304" pitchFamily="18" charset="0"/>
              </a:rPr>
              <a:t> </a:t>
            </a:r>
            <a:r>
              <a:rPr lang="en-US" sz="1800" dirty="0" err="1">
                <a:latin typeface="Book Antiqua" panose="02040602050305030304" pitchFamily="18" charset="0"/>
              </a:rPr>
              <a:t>fizibil</a:t>
            </a:r>
            <a:r>
              <a:rPr lang="en-US" sz="1800" dirty="0">
                <a:latin typeface="Book Antiqua" panose="02040602050305030304" pitchFamily="18" charset="0"/>
              </a:rPr>
              <a:t> </a:t>
            </a:r>
            <a:r>
              <a:rPr lang="en-US" sz="1800" dirty="0" err="1">
                <a:latin typeface="Book Antiqua" panose="02040602050305030304" pitchFamily="18" charset="0"/>
              </a:rPr>
              <a:t>alanının</a:t>
            </a:r>
            <a:r>
              <a:rPr lang="en-US" sz="1800" dirty="0">
                <a:latin typeface="Book Antiqua" panose="02040602050305030304" pitchFamily="18" charset="0"/>
              </a:rPr>
              <a:t> </a:t>
            </a:r>
            <a:r>
              <a:rPr lang="en-US" sz="1800" dirty="0" err="1">
                <a:latin typeface="Book Antiqua" panose="02040602050305030304" pitchFamily="18" charset="0"/>
              </a:rPr>
              <a:t>köşe</a:t>
            </a:r>
            <a:r>
              <a:rPr lang="en-US" sz="1800" dirty="0">
                <a:latin typeface="Book Antiqua" panose="02040602050305030304" pitchFamily="18" charset="0"/>
              </a:rPr>
              <a:t> </a:t>
            </a:r>
            <a:r>
              <a:rPr lang="en-US" sz="1800" dirty="0" err="1">
                <a:latin typeface="Book Antiqua" panose="02040602050305030304" pitchFamily="18" charset="0"/>
              </a:rPr>
              <a:t>noktası</a:t>
            </a:r>
            <a:r>
              <a:rPr lang="en-US" sz="1800" dirty="0">
                <a:latin typeface="Book Antiqua" panose="02040602050305030304" pitchFamily="18" charset="0"/>
              </a:rPr>
              <a:t>, </a:t>
            </a:r>
            <a:r>
              <a:rPr lang="en-US" sz="1800" dirty="0" err="1">
                <a:latin typeface="Book Antiqua" panose="02040602050305030304" pitchFamily="18" charset="0"/>
              </a:rPr>
              <a:t>bu</a:t>
            </a:r>
            <a:r>
              <a:rPr lang="en-US" sz="1800" dirty="0">
                <a:latin typeface="Book Antiqua" panose="02040602050305030304" pitchFamily="18" charset="0"/>
              </a:rPr>
              <a:t> </a:t>
            </a:r>
            <a:r>
              <a:rPr lang="en-US" sz="1800" dirty="0" err="1">
                <a:latin typeface="Book Antiqua" panose="02040602050305030304" pitchFamily="18" charset="0"/>
              </a:rPr>
              <a:t>alan</a:t>
            </a:r>
            <a:r>
              <a:rPr lang="en-US" sz="1800" dirty="0">
                <a:latin typeface="Book Antiqua" panose="02040602050305030304" pitchFamily="18" charset="0"/>
              </a:rPr>
              <a:t> </a:t>
            </a:r>
            <a:r>
              <a:rPr lang="en-US" sz="1800" dirty="0" err="1">
                <a:latin typeface="Book Antiqua" panose="02040602050305030304" pitchFamily="18" charset="0"/>
              </a:rPr>
              <a:t>içerisinde</a:t>
            </a:r>
            <a:r>
              <a:rPr lang="en-US" sz="1800" dirty="0">
                <a:latin typeface="Book Antiqua" panose="02040602050305030304" pitchFamily="18" charset="0"/>
              </a:rPr>
              <a:t> </a:t>
            </a:r>
            <a:r>
              <a:rPr lang="en-US" sz="1800" dirty="0" err="1">
                <a:latin typeface="Book Antiqua" panose="02040602050305030304" pitchFamily="18" charset="0"/>
              </a:rPr>
              <a:t>bulunan</a:t>
            </a:r>
            <a:r>
              <a:rPr lang="en-US" sz="1800" dirty="0">
                <a:latin typeface="Book Antiqua" panose="02040602050305030304" pitchFamily="18" charset="0"/>
              </a:rPr>
              <a:t> </a:t>
            </a:r>
            <a:r>
              <a:rPr lang="en-US" sz="1800" dirty="0" err="1">
                <a:latin typeface="Book Antiqua" panose="02040602050305030304" pitchFamily="18" charset="0"/>
              </a:rPr>
              <a:t>herhangi</a:t>
            </a:r>
            <a:r>
              <a:rPr lang="en-US" sz="1800" dirty="0">
                <a:latin typeface="Book Antiqua" panose="02040602050305030304" pitchFamily="18" charset="0"/>
              </a:rPr>
              <a:t> </a:t>
            </a:r>
            <a:r>
              <a:rPr lang="en-US" sz="1800" dirty="0" err="1">
                <a:latin typeface="Book Antiqua" panose="02040602050305030304" pitchFamily="18" charset="0"/>
              </a:rPr>
              <a:t>iki</a:t>
            </a:r>
            <a:r>
              <a:rPr lang="en-US" sz="1800" dirty="0">
                <a:latin typeface="Book Antiqua" panose="02040602050305030304" pitchFamily="18" charset="0"/>
              </a:rPr>
              <a:t> </a:t>
            </a:r>
            <a:r>
              <a:rPr lang="en-US" sz="1800" dirty="0" err="1">
                <a:latin typeface="Book Antiqua" panose="02040602050305030304" pitchFamily="18" charset="0"/>
              </a:rPr>
              <a:t>fizibil</a:t>
            </a:r>
            <a:r>
              <a:rPr lang="en-US" sz="1800" dirty="0">
                <a:latin typeface="Book Antiqua" panose="02040602050305030304" pitchFamily="18" charset="0"/>
              </a:rPr>
              <a:t> </a:t>
            </a:r>
            <a:r>
              <a:rPr lang="en-US" sz="1800" dirty="0" err="1">
                <a:latin typeface="Book Antiqua" panose="02040602050305030304" pitchFamily="18" charset="0"/>
              </a:rPr>
              <a:t>çözümün</a:t>
            </a:r>
            <a:r>
              <a:rPr lang="en-US" sz="1800" dirty="0">
                <a:latin typeface="Book Antiqua" panose="02040602050305030304" pitchFamily="18" charset="0"/>
              </a:rPr>
              <a:t> </a:t>
            </a:r>
            <a:r>
              <a:rPr lang="en-US" sz="1800" dirty="0" err="1">
                <a:latin typeface="Book Antiqua" panose="02040602050305030304" pitchFamily="18" charset="0"/>
              </a:rPr>
              <a:t>orta</a:t>
            </a:r>
            <a:r>
              <a:rPr lang="en-US" sz="1800" dirty="0">
                <a:latin typeface="Book Antiqua" panose="02040602050305030304" pitchFamily="18" charset="0"/>
              </a:rPr>
              <a:t> </a:t>
            </a:r>
            <a:r>
              <a:rPr lang="en-US" sz="1800" dirty="0" err="1">
                <a:latin typeface="Book Antiqua" panose="02040602050305030304" pitchFamily="18" charset="0"/>
              </a:rPr>
              <a:t>noktası</a:t>
            </a:r>
            <a:r>
              <a:rPr lang="en-US" sz="1800" dirty="0">
                <a:latin typeface="Book Antiqua" panose="02040602050305030304" pitchFamily="18" charset="0"/>
              </a:rPr>
              <a:t> </a:t>
            </a:r>
            <a:r>
              <a:rPr lang="en-US" sz="1800" dirty="0" err="1">
                <a:latin typeface="Book Antiqua" panose="02040602050305030304" pitchFamily="18" charset="0"/>
              </a:rPr>
              <a:t>olmayan</a:t>
            </a:r>
            <a:r>
              <a:rPr lang="en-US" sz="1800" dirty="0">
                <a:latin typeface="Book Antiqua" panose="02040602050305030304" pitchFamily="18" charset="0"/>
              </a:rPr>
              <a:t> </a:t>
            </a:r>
            <a:r>
              <a:rPr lang="en-US" sz="1800" dirty="0" err="1">
                <a:latin typeface="Book Antiqua" panose="02040602050305030304" pitchFamily="18" charset="0"/>
              </a:rPr>
              <a:t>noktadır</a:t>
            </a:r>
            <a:r>
              <a:rPr lang="en-US" sz="1800" dirty="0">
                <a:latin typeface="Book Antiqua" panose="02040602050305030304" pitchFamily="18" charset="0"/>
              </a:rPr>
              <a:t>.</a:t>
            </a:r>
          </a:p>
        </p:txBody>
      </p:sp>
      <p:sp>
        <p:nvSpPr>
          <p:cNvPr id="15" name="Slide Number Placeholder 1"/>
          <p:cNvSpPr>
            <a:spLocks noGrp="1"/>
          </p:cNvSpPr>
          <p:nvPr>
            <p:ph type="sldNum" sz="quarter" idx="12"/>
          </p:nvPr>
        </p:nvSpPr>
        <p:spPr/>
        <p:txBody>
          <a:bodyPr/>
          <a:lstStyle/>
          <a:p>
            <a:fld id="{8FF9F6D1-D1FA-4D49-BED0-40363AEE0087}" type="slidenum">
              <a:rPr lang="tr-TR" sz="1600" b="1" smtClean="0">
                <a:solidFill>
                  <a:schemeClr val="tx1"/>
                </a:solidFill>
              </a:rPr>
              <a:pPr/>
              <a:t>27</a:t>
            </a:fld>
            <a:endParaRPr lang="tr-TR" sz="1600" b="1">
              <a:solidFill>
                <a:schemeClr val="tx1"/>
              </a:solidFill>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grpSp>
        <p:nvGrpSpPr>
          <p:cNvPr id="37" name="Group 36">
            <a:extLst>
              <a:ext uri="{FF2B5EF4-FFF2-40B4-BE49-F238E27FC236}">
                <a16:creationId xmlns:a16="http://schemas.microsoft.com/office/drawing/2014/main" id="{FBBDAEF7-6484-2B41-A287-EFBC90167C71}"/>
              </a:ext>
            </a:extLst>
          </p:cNvPr>
          <p:cNvGrpSpPr/>
          <p:nvPr/>
        </p:nvGrpSpPr>
        <p:grpSpPr>
          <a:xfrm>
            <a:off x="1691680" y="2745014"/>
            <a:ext cx="4596581" cy="3409258"/>
            <a:chOff x="1691680" y="2745014"/>
            <a:chExt cx="4596581" cy="3409258"/>
          </a:xfrm>
        </p:grpSpPr>
        <p:grpSp>
          <p:nvGrpSpPr>
            <p:cNvPr id="19" name="Group 18">
              <a:extLst>
                <a:ext uri="{FF2B5EF4-FFF2-40B4-BE49-F238E27FC236}">
                  <a16:creationId xmlns:a16="http://schemas.microsoft.com/office/drawing/2014/main" id="{E00618EF-93D6-104B-8FC9-7A5C0F826918}"/>
                </a:ext>
              </a:extLst>
            </p:cNvPr>
            <p:cNvGrpSpPr/>
            <p:nvPr/>
          </p:nvGrpSpPr>
          <p:grpSpPr>
            <a:xfrm>
              <a:off x="1979712" y="2746688"/>
              <a:ext cx="4308549" cy="2914560"/>
              <a:chOff x="1979712" y="2386648"/>
              <a:chExt cx="4308549" cy="2914560"/>
            </a:xfrm>
          </p:grpSpPr>
          <p:cxnSp>
            <p:nvCxnSpPr>
              <p:cNvPr id="8" name="Straight Arrow Connector 7">
                <a:extLst>
                  <a:ext uri="{FF2B5EF4-FFF2-40B4-BE49-F238E27FC236}">
                    <a16:creationId xmlns:a16="http://schemas.microsoft.com/office/drawing/2014/main" id="{09F53A0E-4B13-D545-A69B-3525D3916531}"/>
                  </a:ext>
                </a:extLst>
              </p:cNvPr>
              <p:cNvCxnSpPr/>
              <p:nvPr/>
            </p:nvCxnSpPr>
            <p:spPr>
              <a:xfrm flipV="1">
                <a:off x="2483768" y="2420888"/>
                <a:ext cx="0" cy="2736304"/>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9E28D13F-4ACC-5E4C-98DE-517332A2ED19}"/>
                  </a:ext>
                </a:extLst>
              </p:cNvPr>
              <p:cNvCxnSpPr>
                <a:cxnSpLocks/>
              </p:cNvCxnSpPr>
              <p:nvPr/>
            </p:nvCxnSpPr>
            <p:spPr>
              <a:xfrm>
                <a:off x="2483768" y="5157192"/>
                <a:ext cx="3429782" cy="0"/>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91EBE7D7-5607-174A-9A45-07C1FDD76BE0}"/>
                      </a:ext>
                    </a:extLst>
                  </p:cNvPr>
                  <p:cNvSpPr txBox="1"/>
                  <p:nvPr/>
                </p:nvSpPr>
                <p:spPr>
                  <a:xfrm>
                    <a:off x="6012160" y="5024209"/>
                    <a:ext cx="276101" cy="276999"/>
                  </a:xfrm>
                  <a:prstGeom prst="rect">
                    <a:avLst/>
                  </a:prstGeom>
                  <a:no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𝑥</m:t>
                              </m:r>
                            </m:e>
                            <m:sub>
                              <m:r>
                                <a:rPr lang="tr-TR" b="0" i="1" smtClean="0">
                                  <a:latin typeface="Cambria Math" panose="02040503050406030204" pitchFamily="18" charset="0"/>
                                </a:rPr>
                                <m:t>1</m:t>
                              </m:r>
                            </m:sub>
                          </m:sSub>
                        </m:oMath>
                      </m:oMathPara>
                    </a14:m>
                    <a:endParaRPr lang="tr-TR" b="0" dirty="0"/>
                  </a:p>
                </p:txBody>
              </p:sp>
            </mc:Choice>
            <mc:Fallback xmlns="">
              <p:sp>
                <p:nvSpPr>
                  <p:cNvPr id="11" name="TextBox 10">
                    <a:extLst>
                      <a:ext uri="{FF2B5EF4-FFF2-40B4-BE49-F238E27FC236}">
                        <a16:creationId xmlns:a16="http://schemas.microsoft.com/office/drawing/2014/main" id="{91EBE7D7-5607-174A-9A45-07C1FDD76BE0}"/>
                      </a:ext>
                    </a:extLst>
                  </p:cNvPr>
                  <p:cNvSpPr txBox="1">
                    <a:spLocks noRot="1" noChangeAspect="1" noMove="1" noResize="1" noEditPoints="1" noAdjustHandles="1" noChangeArrowheads="1" noChangeShapeType="1" noTextEdit="1"/>
                  </p:cNvSpPr>
                  <p:nvPr/>
                </p:nvSpPr>
                <p:spPr>
                  <a:xfrm>
                    <a:off x="6012160" y="5024209"/>
                    <a:ext cx="276101" cy="276999"/>
                  </a:xfrm>
                  <a:prstGeom prst="rect">
                    <a:avLst/>
                  </a:prstGeom>
                  <a:blipFill>
                    <a:blip r:embed="rId3"/>
                    <a:stretch>
                      <a:fillRect l="-8696" r="-4348" b="-8696"/>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E56B5F9F-E8E5-3645-9499-2491DD7F1FCF}"/>
                      </a:ext>
                    </a:extLst>
                  </p:cNvPr>
                  <p:cNvSpPr txBox="1"/>
                  <p:nvPr/>
                </p:nvSpPr>
                <p:spPr>
                  <a:xfrm>
                    <a:off x="1979712" y="2386648"/>
                    <a:ext cx="281424" cy="276999"/>
                  </a:xfrm>
                  <a:prstGeom prst="rect">
                    <a:avLst/>
                  </a:prstGeom>
                  <a:no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𝑥</m:t>
                              </m:r>
                            </m:e>
                            <m:sub>
                              <m:r>
                                <a:rPr lang="tr-TR" b="0" i="1" smtClean="0">
                                  <a:latin typeface="Cambria Math" panose="02040503050406030204" pitchFamily="18" charset="0"/>
                                </a:rPr>
                                <m:t>2</m:t>
                              </m:r>
                            </m:sub>
                          </m:sSub>
                        </m:oMath>
                      </m:oMathPara>
                    </a14:m>
                    <a:endParaRPr lang="tr-TR" b="0" dirty="0"/>
                  </a:p>
                </p:txBody>
              </p:sp>
            </mc:Choice>
            <mc:Fallback xmlns="">
              <p:sp>
                <p:nvSpPr>
                  <p:cNvPr id="18" name="TextBox 17">
                    <a:extLst>
                      <a:ext uri="{FF2B5EF4-FFF2-40B4-BE49-F238E27FC236}">
                        <a16:creationId xmlns:a16="http://schemas.microsoft.com/office/drawing/2014/main" id="{E56B5F9F-E8E5-3645-9499-2491DD7F1FCF}"/>
                      </a:ext>
                    </a:extLst>
                  </p:cNvPr>
                  <p:cNvSpPr txBox="1">
                    <a:spLocks noRot="1" noChangeAspect="1" noMove="1" noResize="1" noEditPoints="1" noAdjustHandles="1" noChangeArrowheads="1" noChangeShapeType="1" noTextEdit="1"/>
                  </p:cNvSpPr>
                  <p:nvPr/>
                </p:nvSpPr>
                <p:spPr>
                  <a:xfrm>
                    <a:off x="1979712" y="2386648"/>
                    <a:ext cx="281424" cy="276999"/>
                  </a:xfrm>
                  <a:prstGeom prst="rect">
                    <a:avLst/>
                  </a:prstGeom>
                  <a:blipFill>
                    <a:blip r:embed="rId4"/>
                    <a:stretch>
                      <a:fillRect l="-13636" r="-4545" b="-9091"/>
                    </a:stretch>
                  </a:blipFill>
                  <a:ln>
                    <a:noFill/>
                  </a:ln>
                </p:spPr>
                <p:txBody>
                  <a:bodyPr/>
                  <a:lstStyle/>
                  <a:p>
                    <a:r>
                      <a:rPr lang="en-US">
                        <a:noFill/>
                      </a:rPr>
                      <a:t> </a:t>
                    </a:r>
                  </a:p>
                </p:txBody>
              </p:sp>
            </mc:Fallback>
          </mc:AlternateContent>
        </p:grpSp>
        <p:cxnSp>
          <p:nvCxnSpPr>
            <p:cNvPr id="21" name="Straight Connector 20">
              <a:extLst>
                <a:ext uri="{FF2B5EF4-FFF2-40B4-BE49-F238E27FC236}">
                  <a16:creationId xmlns:a16="http://schemas.microsoft.com/office/drawing/2014/main" id="{519F9772-CBFE-554A-820E-97572E93FB87}"/>
                </a:ext>
              </a:extLst>
            </p:cNvPr>
            <p:cNvCxnSpPr/>
            <p:nvPr/>
          </p:nvCxnSpPr>
          <p:spPr>
            <a:xfrm flipV="1">
              <a:off x="1691680" y="3356992"/>
              <a:ext cx="3744416" cy="7920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4E0D8E0-0515-9544-BB78-5A5B791784A7}"/>
                </a:ext>
              </a:extLst>
            </p:cNvPr>
            <p:cNvCxnSpPr>
              <a:cxnSpLocks/>
            </p:cNvCxnSpPr>
            <p:nvPr/>
          </p:nvCxnSpPr>
          <p:spPr>
            <a:xfrm flipV="1">
              <a:off x="3203848" y="2962711"/>
              <a:ext cx="1800200" cy="319156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19016B9-ADB2-754B-ACD7-62DDD40DA29A}"/>
                </a:ext>
              </a:extLst>
            </p:cNvPr>
            <p:cNvCxnSpPr>
              <a:cxnSpLocks/>
              <a:stCxn id="18" idx="3"/>
            </p:cNvCxnSpPr>
            <p:nvPr/>
          </p:nvCxnSpPr>
          <p:spPr>
            <a:xfrm>
              <a:off x="2261136" y="2885188"/>
              <a:ext cx="3462992" cy="277606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8" name="Down Arrow 27">
              <a:extLst>
                <a:ext uri="{FF2B5EF4-FFF2-40B4-BE49-F238E27FC236}">
                  <a16:creationId xmlns:a16="http://schemas.microsoft.com/office/drawing/2014/main" id="{2D26E2BD-79ED-8949-9250-4ABE2ABDD886}"/>
                </a:ext>
              </a:extLst>
            </p:cNvPr>
            <p:cNvSpPr/>
            <p:nvPr/>
          </p:nvSpPr>
          <p:spPr>
            <a:xfrm rot="21253452">
              <a:off x="5292080" y="3468788"/>
              <a:ext cx="144016" cy="2416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Down Arrow 28">
              <a:extLst>
                <a:ext uri="{FF2B5EF4-FFF2-40B4-BE49-F238E27FC236}">
                  <a16:creationId xmlns:a16="http://schemas.microsoft.com/office/drawing/2014/main" id="{195EBF25-27D9-A64A-BBB2-6194F708D1E7}"/>
                </a:ext>
              </a:extLst>
            </p:cNvPr>
            <p:cNvSpPr/>
            <p:nvPr/>
          </p:nvSpPr>
          <p:spPr>
            <a:xfrm rot="2295814">
              <a:off x="5444480" y="5701036"/>
              <a:ext cx="144016" cy="2416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Down Arrow 29">
              <a:extLst>
                <a:ext uri="{FF2B5EF4-FFF2-40B4-BE49-F238E27FC236}">
                  <a16:creationId xmlns:a16="http://schemas.microsoft.com/office/drawing/2014/main" id="{3F232BBA-24C1-5345-AB0D-5F375B67FF17}"/>
                </a:ext>
              </a:extLst>
            </p:cNvPr>
            <p:cNvSpPr/>
            <p:nvPr/>
          </p:nvSpPr>
          <p:spPr>
            <a:xfrm rot="7735178">
              <a:off x="4567212" y="3008065"/>
              <a:ext cx="144016" cy="2416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Down Arrow 30">
              <a:extLst>
                <a:ext uri="{FF2B5EF4-FFF2-40B4-BE49-F238E27FC236}">
                  <a16:creationId xmlns:a16="http://schemas.microsoft.com/office/drawing/2014/main" id="{50286AB3-08FB-FE41-B9E9-3DC09FF579F1}"/>
                </a:ext>
              </a:extLst>
            </p:cNvPr>
            <p:cNvSpPr/>
            <p:nvPr/>
          </p:nvSpPr>
          <p:spPr>
            <a:xfrm rot="16373405">
              <a:off x="2647518" y="2696217"/>
              <a:ext cx="144016" cy="2416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Down Arrow 32">
              <a:extLst>
                <a:ext uri="{FF2B5EF4-FFF2-40B4-BE49-F238E27FC236}">
                  <a16:creationId xmlns:a16="http://schemas.microsoft.com/office/drawing/2014/main" id="{262D8E84-E2C7-9A46-9B24-247808E22D59}"/>
                </a:ext>
              </a:extLst>
            </p:cNvPr>
            <p:cNvSpPr/>
            <p:nvPr/>
          </p:nvSpPr>
          <p:spPr>
            <a:xfrm rot="10800000">
              <a:off x="5796136" y="5203613"/>
              <a:ext cx="144016" cy="2416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35">
              <a:extLst>
                <a:ext uri="{FF2B5EF4-FFF2-40B4-BE49-F238E27FC236}">
                  <a16:creationId xmlns:a16="http://schemas.microsoft.com/office/drawing/2014/main" id="{335A20CB-7E23-6244-9C35-BE142ED85791}"/>
                </a:ext>
              </a:extLst>
            </p:cNvPr>
            <p:cNvSpPr/>
            <p:nvPr/>
          </p:nvSpPr>
          <p:spPr>
            <a:xfrm>
              <a:off x="2477729" y="3819832"/>
              <a:ext cx="1666568" cy="1725562"/>
            </a:xfrm>
            <a:custGeom>
              <a:avLst/>
              <a:gdLst>
                <a:gd name="connsiteX0" fmla="*/ 0 w 1666568"/>
                <a:gd name="connsiteY0" fmla="*/ 162233 h 1725562"/>
                <a:gd name="connsiteX1" fmla="*/ 0 w 1666568"/>
                <a:gd name="connsiteY1" fmla="*/ 1725562 h 1725562"/>
                <a:gd name="connsiteX2" fmla="*/ 1076632 w 1666568"/>
                <a:gd name="connsiteY2" fmla="*/ 1710813 h 1725562"/>
                <a:gd name="connsiteX3" fmla="*/ 1666568 w 1666568"/>
                <a:gd name="connsiteY3" fmla="*/ 604684 h 1725562"/>
                <a:gd name="connsiteX4" fmla="*/ 914400 w 1666568"/>
                <a:gd name="connsiteY4" fmla="*/ 0 h 1725562"/>
                <a:gd name="connsiteX5" fmla="*/ 0 w 1666568"/>
                <a:gd name="connsiteY5" fmla="*/ 162233 h 1725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6568" h="1725562">
                  <a:moveTo>
                    <a:pt x="0" y="162233"/>
                  </a:moveTo>
                  <a:lnTo>
                    <a:pt x="0" y="1725562"/>
                  </a:lnTo>
                  <a:lnTo>
                    <a:pt x="1076632" y="1710813"/>
                  </a:lnTo>
                  <a:lnTo>
                    <a:pt x="1666568" y="604684"/>
                  </a:lnTo>
                  <a:lnTo>
                    <a:pt x="914400" y="0"/>
                  </a:lnTo>
                  <a:lnTo>
                    <a:pt x="0" y="162233"/>
                  </a:lnTo>
                  <a:close/>
                </a:path>
              </a:pathLst>
            </a:custGeom>
            <a:pattFill prst="pct25">
              <a:fgClr>
                <a:schemeClr val="accent1">
                  <a:lumMod val="75000"/>
                </a:schemeClr>
              </a:fgClr>
              <a:bgClr>
                <a:schemeClr val="bg1"/>
              </a:bgClr>
            </a:patt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TextBox 38">
            <a:extLst>
              <a:ext uri="{FF2B5EF4-FFF2-40B4-BE49-F238E27FC236}">
                <a16:creationId xmlns:a16="http://schemas.microsoft.com/office/drawing/2014/main" id="{11205701-A288-814D-A30F-AF8E37F981FB}"/>
              </a:ext>
            </a:extLst>
          </p:cNvPr>
          <p:cNvSpPr txBox="1"/>
          <p:nvPr/>
        </p:nvSpPr>
        <p:spPr>
          <a:xfrm>
            <a:off x="6547181" y="3871894"/>
            <a:ext cx="1804084" cy="369332"/>
          </a:xfrm>
          <a:prstGeom prst="rect">
            <a:avLst/>
          </a:prstGeom>
          <a:noFill/>
        </p:spPr>
        <p:txBody>
          <a:bodyPr wrap="none" rtlCol="0">
            <a:spAutoFit/>
          </a:bodyPr>
          <a:lstStyle/>
          <a:p>
            <a:r>
              <a:rPr lang="en-US" dirty="0" err="1"/>
              <a:t>Köşe</a:t>
            </a:r>
            <a:r>
              <a:rPr lang="en-US" dirty="0"/>
              <a:t> </a:t>
            </a:r>
            <a:r>
              <a:rPr lang="en-US" dirty="0" err="1"/>
              <a:t>Nokta</a:t>
            </a:r>
            <a:r>
              <a:rPr lang="en-US" dirty="0"/>
              <a:t> </a:t>
            </a:r>
            <a:r>
              <a:rPr lang="en-US" dirty="0" err="1"/>
              <a:t>Sayısı</a:t>
            </a:r>
            <a:endParaRPr lang="en-US" dirty="0"/>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3840B950-1E10-BA4F-A8FD-43A946116629}"/>
                  </a:ext>
                </a:extLst>
              </p:cNvPr>
              <p:cNvSpPr txBox="1"/>
              <p:nvPr/>
            </p:nvSpPr>
            <p:spPr>
              <a:xfrm>
                <a:off x="7104822" y="4525119"/>
                <a:ext cx="1018419" cy="5318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US" i="1" smtClean="0">
                              <a:latin typeface="Cambria Math" panose="02040503050406030204" pitchFamily="18" charset="0"/>
                            </a:rPr>
                          </m:ctrlPr>
                        </m:dPr>
                        <m:e>
                          <m:f>
                            <m:fPr>
                              <m:type m:val="noBar"/>
                              <m:ctrlPr>
                                <a:rPr lang="en-US" i="1" smtClean="0">
                                  <a:latin typeface="Cambria Math" panose="02040503050406030204" pitchFamily="18" charset="0"/>
                                </a:rPr>
                              </m:ctrlPr>
                            </m:fPr>
                            <m:num>
                              <m:r>
                                <a:rPr lang="tr-TR" b="0" i="1" smtClean="0">
                                  <a:latin typeface="Cambria Math" panose="02040503050406030204" pitchFamily="18" charset="0"/>
                                </a:rPr>
                                <m:t>5</m:t>
                              </m:r>
                            </m:num>
                            <m:den>
                              <m:r>
                                <a:rPr lang="tr-TR" b="0" i="1" smtClean="0">
                                  <a:latin typeface="Cambria Math" panose="02040503050406030204" pitchFamily="18" charset="0"/>
                                </a:rPr>
                                <m:t>2</m:t>
                              </m:r>
                            </m:den>
                          </m:f>
                        </m:e>
                      </m:d>
                      <m:r>
                        <a:rPr lang="tr-TR" b="0" i="1" smtClean="0">
                          <a:latin typeface="Cambria Math" panose="02040503050406030204" pitchFamily="18" charset="0"/>
                        </a:rPr>
                        <m:t>=</m:t>
                      </m:r>
                      <m:r>
                        <a:rPr lang="tr-TR" b="0" i="1" smtClean="0">
                          <a:latin typeface="Cambria Math" panose="02040503050406030204" pitchFamily="18" charset="0"/>
                        </a:rPr>
                        <m:t>10</m:t>
                      </m:r>
                      <m:r>
                        <a:rPr lang="tr-TR" b="0" i="1" smtClean="0">
                          <a:latin typeface="Cambria Math" panose="02040503050406030204" pitchFamily="18" charset="0"/>
                        </a:rPr>
                        <m:t> </m:t>
                      </m:r>
                    </m:oMath>
                  </m:oMathPara>
                </a14:m>
                <a:endParaRPr lang="en-US" dirty="0"/>
              </a:p>
            </p:txBody>
          </p:sp>
        </mc:Choice>
        <mc:Fallback xmlns="">
          <p:sp>
            <p:nvSpPr>
              <p:cNvPr id="40" name="TextBox 39">
                <a:extLst>
                  <a:ext uri="{FF2B5EF4-FFF2-40B4-BE49-F238E27FC236}">
                    <a16:creationId xmlns:a16="http://schemas.microsoft.com/office/drawing/2014/main" id="{3840B950-1E10-BA4F-A8FD-43A946116629}"/>
                  </a:ext>
                </a:extLst>
              </p:cNvPr>
              <p:cNvSpPr txBox="1">
                <a:spLocks noRot="1" noChangeAspect="1" noMove="1" noResize="1" noEditPoints="1" noAdjustHandles="1" noChangeArrowheads="1" noChangeShapeType="1" noTextEdit="1"/>
              </p:cNvSpPr>
              <p:nvPr/>
            </p:nvSpPr>
            <p:spPr>
              <a:xfrm>
                <a:off x="7104822" y="4525119"/>
                <a:ext cx="1018419" cy="531877"/>
              </a:xfrm>
              <a:prstGeom prst="rect">
                <a:avLst/>
              </a:prstGeom>
              <a:blipFill>
                <a:blip r:embed="rId6"/>
                <a:stretch>
                  <a:fillRect r="-7317" b="-11628"/>
                </a:stretch>
              </a:blipFill>
            </p:spPr>
            <p:txBody>
              <a:bodyPr/>
              <a:lstStyle/>
              <a:p>
                <a:r>
                  <a:rPr lang="en-US">
                    <a:noFill/>
                  </a:rPr>
                  <a:t> </a:t>
                </a:r>
              </a:p>
            </p:txBody>
          </p:sp>
        </mc:Fallback>
      </mc:AlternateContent>
    </p:spTree>
    <p:extLst>
      <p:ext uri="{BB962C8B-B14F-4D97-AF65-F5344CB8AC3E}">
        <p14:creationId xmlns:p14="http://schemas.microsoft.com/office/powerpoint/2010/main" val="6634507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tr-TR" sz="3600" dirty="0">
                <a:latin typeface="Book Antiqua" pitchFamily="18" charset="0"/>
              </a:rPr>
              <a:t>Lineer </a:t>
            </a:r>
            <a:r>
              <a:rPr lang="tr-TR" sz="3600" dirty="0" err="1">
                <a:latin typeface="Book Antiqua" pitchFamily="18" charset="0"/>
              </a:rPr>
              <a:t>Cebir_Hatırlatma</a:t>
            </a:r>
            <a:endParaRPr lang="tr-TR" sz="3600" dirty="0">
              <a:latin typeface="Book Antiqua" pitchFamily="18" charset="0"/>
            </a:endParaRPr>
          </a:p>
        </p:txBody>
      </p:sp>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7CC6BF8E-4457-4641-95C7-B51D59274246}"/>
                  </a:ext>
                </a:extLst>
              </p:cNvPr>
              <p:cNvSpPr>
                <a:spLocks noGrp="1"/>
              </p:cNvSpPr>
              <p:nvPr>
                <p:ph idx="1"/>
              </p:nvPr>
            </p:nvSpPr>
            <p:spPr>
              <a:xfrm>
                <a:off x="457200" y="1600200"/>
                <a:ext cx="5482952" cy="4525963"/>
              </a:xfrm>
            </p:spPr>
            <p:txBody>
              <a:bodyPr>
                <a:normAutofit/>
              </a:bodyPr>
              <a:lstStyle/>
              <a:p>
                <a:pPr marL="0" indent="0">
                  <a:buNone/>
                </a:pPr>
                <a14:m>
                  <m:oMath xmlns:m="http://schemas.openxmlformats.org/officeDocument/2006/math">
                    <m:r>
                      <a:rPr lang="tr-TR" sz="2400" b="0" i="1" smtClean="0">
                        <a:latin typeface="Cambria Math" panose="02040503050406030204" pitchFamily="18" charset="0"/>
                      </a:rPr>
                      <m:t>𝐴</m:t>
                    </m:r>
                    <m:r>
                      <a:rPr lang="tr-TR" sz="2400" b="0" i="1" smtClean="0">
                        <a:latin typeface="Cambria Math" panose="02040503050406030204" pitchFamily="18" charset="0"/>
                      </a:rPr>
                      <m:t>∈</m:t>
                    </m:r>
                    <m:sSup>
                      <m:sSupPr>
                        <m:ctrlPr>
                          <a:rPr lang="tr-TR" sz="2400" b="0" i="1" smtClean="0">
                            <a:latin typeface="Cambria Math" panose="02040503050406030204" pitchFamily="18" charset="0"/>
                            <a:ea typeface="Cambria Math" panose="02040503050406030204" pitchFamily="18" charset="0"/>
                          </a:rPr>
                        </m:ctrlPr>
                      </m:sSupPr>
                      <m:e>
                        <m:r>
                          <a:rPr lang="tr-TR" sz="2400" b="0" i="1" smtClean="0">
                            <a:latin typeface="Cambria Math" panose="02040503050406030204" pitchFamily="18" charset="0"/>
                            <a:ea typeface="Cambria Math" panose="02040503050406030204" pitchFamily="18" charset="0"/>
                          </a:rPr>
                          <m:t>ℝ</m:t>
                        </m:r>
                      </m:e>
                      <m:sup>
                        <m:r>
                          <a:rPr lang="tr-TR" sz="2400" b="0" i="1" smtClean="0">
                            <a:latin typeface="Cambria Math" panose="02040503050406030204" pitchFamily="18" charset="0"/>
                            <a:ea typeface="Cambria Math" panose="02040503050406030204" pitchFamily="18" charset="0"/>
                          </a:rPr>
                          <m:t>𝑚</m:t>
                        </m:r>
                        <m:r>
                          <a:rPr lang="tr-TR" sz="2400" b="0" i="1" smtClean="0">
                            <a:latin typeface="Cambria Math" panose="02040503050406030204" pitchFamily="18" charset="0"/>
                            <a:ea typeface="Cambria Math" panose="02040503050406030204" pitchFamily="18" charset="0"/>
                          </a:rPr>
                          <m:t>×</m:t>
                        </m:r>
                        <m:r>
                          <a:rPr lang="tr-TR" sz="2400" b="0" i="1" smtClean="0">
                            <a:latin typeface="Cambria Math" panose="02040503050406030204" pitchFamily="18" charset="0"/>
                            <a:ea typeface="Cambria Math" panose="02040503050406030204" pitchFamily="18" charset="0"/>
                          </a:rPr>
                          <m:t>𝑛</m:t>
                        </m:r>
                      </m:sup>
                    </m:sSup>
                  </m:oMath>
                </a14:m>
                <a:r>
                  <a:rPr lang="tr-TR" sz="2400" dirty="0">
                    <a:latin typeface="Book Antiqua" panose="02040602050305030304" pitchFamily="18" charset="0"/>
                  </a:rPr>
                  <a:t>,</a:t>
                </a:r>
                <a:r>
                  <a:rPr lang="tr-TR" sz="2400" dirty="0"/>
                  <a:t> </a:t>
                </a:r>
                <a14:m>
                  <m:oMath xmlns:m="http://schemas.openxmlformats.org/officeDocument/2006/math">
                    <m:r>
                      <m:rPr>
                        <m:sty m:val="p"/>
                      </m:rPr>
                      <a:rPr lang="tr-TR" sz="2400" b="0" i="0" smtClean="0">
                        <a:latin typeface="Cambria Math" panose="02040503050406030204" pitchFamily="18" charset="0"/>
                      </a:rPr>
                      <m:t>x</m:t>
                    </m:r>
                    <m:r>
                      <a:rPr lang="tr-TR" sz="2400" i="1">
                        <a:latin typeface="Cambria Math" panose="02040503050406030204" pitchFamily="18" charset="0"/>
                      </a:rPr>
                      <m:t>∈</m:t>
                    </m:r>
                    <m:sSup>
                      <m:sSupPr>
                        <m:ctrlPr>
                          <a:rPr lang="tr-TR" sz="2400" i="1">
                            <a:latin typeface="Cambria Math" panose="02040503050406030204" pitchFamily="18" charset="0"/>
                            <a:ea typeface="Cambria Math" panose="02040503050406030204" pitchFamily="18" charset="0"/>
                          </a:rPr>
                        </m:ctrlPr>
                      </m:sSupPr>
                      <m:e>
                        <m:r>
                          <a:rPr lang="tr-TR" sz="2400" i="1">
                            <a:latin typeface="Cambria Math" panose="02040503050406030204" pitchFamily="18" charset="0"/>
                            <a:ea typeface="Cambria Math" panose="02040503050406030204" pitchFamily="18" charset="0"/>
                          </a:rPr>
                          <m:t>ℝ</m:t>
                        </m:r>
                      </m:e>
                      <m:sup>
                        <m:r>
                          <a:rPr lang="tr-TR" sz="2400" i="1">
                            <a:latin typeface="Cambria Math" panose="02040503050406030204" pitchFamily="18" charset="0"/>
                            <a:ea typeface="Cambria Math" panose="02040503050406030204" pitchFamily="18" charset="0"/>
                          </a:rPr>
                          <m:t>𝑛</m:t>
                        </m:r>
                      </m:sup>
                    </m:sSup>
                  </m:oMath>
                </a14:m>
                <a:r>
                  <a:rPr lang="tr-TR" sz="2400" dirty="0"/>
                  <a:t> </a:t>
                </a:r>
                <a:r>
                  <a:rPr lang="tr-TR" sz="2400" dirty="0">
                    <a:latin typeface="Book Antiqua" panose="02040602050305030304" pitchFamily="18" charset="0"/>
                  </a:rPr>
                  <a:t>ve</a:t>
                </a:r>
                <a:r>
                  <a:rPr lang="tr-TR" sz="2400" dirty="0"/>
                  <a:t> </a:t>
                </a:r>
                <a14:m>
                  <m:oMath xmlns:m="http://schemas.openxmlformats.org/officeDocument/2006/math">
                    <m:r>
                      <m:rPr>
                        <m:sty m:val="p"/>
                      </m:rPr>
                      <a:rPr lang="tr-TR" sz="2400" b="0" i="0" smtClean="0">
                        <a:latin typeface="Cambria Math" panose="02040503050406030204" pitchFamily="18" charset="0"/>
                      </a:rPr>
                      <m:t>b</m:t>
                    </m:r>
                    <m:r>
                      <a:rPr lang="tr-TR" sz="2400" i="1">
                        <a:latin typeface="Cambria Math" panose="02040503050406030204" pitchFamily="18" charset="0"/>
                      </a:rPr>
                      <m:t>∈</m:t>
                    </m:r>
                    <m:sSup>
                      <m:sSupPr>
                        <m:ctrlPr>
                          <a:rPr lang="tr-TR" sz="2400" i="1">
                            <a:latin typeface="Cambria Math" panose="02040503050406030204" pitchFamily="18" charset="0"/>
                            <a:ea typeface="Cambria Math" panose="02040503050406030204" pitchFamily="18" charset="0"/>
                          </a:rPr>
                        </m:ctrlPr>
                      </m:sSupPr>
                      <m:e>
                        <m:r>
                          <a:rPr lang="tr-TR" sz="2400" i="1">
                            <a:latin typeface="Cambria Math" panose="02040503050406030204" pitchFamily="18" charset="0"/>
                            <a:ea typeface="Cambria Math" panose="02040503050406030204" pitchFamily="18" charset="0"/>
                          </a:rPr>
                          <m:t>ℝ</m:t>
                        </m:r>
                      </m:e>
                      <m:sup>
                        <m:r>
                          <a:rPr lang="tr-TR" sz="2400" b="0" i="1" smtClean="0">
                            <a:latin typeface="Cambria Math" panose="02040503050406030204" pitchFamily="18" charset="0"/>
                            <a:ea typeface="Cambria Math" panose="02040503050406030204" pitchFamily="18" charset="0"/>
                          </a:rPr>
                          <m:t>𝑚</m:t>
                        </m:r>
                      </m:sup>
                    </m:sSup>
                  </m:oMath>
                </a14:m>
                <a:r>
                  <a:rPr lang="tr-TR" sz="2400" dirty="0">
                    <a:latin typeface="Book Antiqua" panose="02040602050305030304" pitchFamily="18" charset="0"/>
                  </a:rPr>
                  <a:t> olmak  </a:t>
                </a:r>
                <a14:m>
                  <m:oMath xmlns:m="http://schemas.openxmlformats.org/officeDocument/2006/math">
                    <m:r>
                      <a:rPr lang="tr-TR" sz="2400" i="1" smtClean="0">
                        <a:latin typeface="Cambria Math" panose="02040503050406030204" pitchFamily="18" charset="0"/>
                      </a:rPr>
                      <m:t>𝐴</m:t>
                    </m:r>
                    <m:r>
                      <m:rPr>
                        <m:sty m:val="p"/>
                      </m:rPr>
                      <a:rPr lang="tr-TR" sz="2400" i="0" smtClean="0">
                        <a:latin typeface="Cambria Math" panose="02040503050406030204" pitchFamily="18" charset="0"/>
                      </a:rPr>
                      <m:t>x</m:t>
                    </m:r>
                    <m:r>
                      <a:rPr lang="tr-TR" sz="2400" i="1" smtClean="0">
                        <a:latin typeface="Cambria Math" panose="02040503050406030204" pitchFamily="18" charset="0"/>
                      </a:rPr>
                      <m:t>=</m:t>
                    </m:r>
                    <m:r>
                      <a:rPr lang="tr-TR" sz="2400" i="1" smtClean="0">
                        <a:latin typeface="Cambria Math" panose="02040503050406030204" pitchFamily="18" charset="0"/>
                      </a:rPr>
                      <m:t>𝑏</m:t>
                    </m:r>
                    <m:r>
                      <a:rPr lang="tr-TR" sz="2400" i="1" smtClean="0">
                        <a:latin typeface="Cambria Math" panose="02040503050406030204" pitchFamily="18" charset="0"/>
                      </a:rPr>
                      <m:t> </m:t>
                    </m:r>
                  </m:oMath>
                </a14:m>
                <a:r>
                  <a:rPr lang="tr-TR" sz="2400" dirty="0">
                    <a:latin typeface="Book Antiqua" panose="02040602050305030304" pitchFamily="18" charset="0"/>
                  </a:rPr>
                  <a:t>sisteminin </a:t>
                </a:r>
              </a:p>
              <a:p>
                <a:pPr marL="0" indent="0">
                  <a:buNone/>
                </a:pPr>
                <a:endParaRPr lang="tr-TR" sz="2400" dirty="0">
                  <a:latin typeface="Book Antiqua" panose="02040602050305030304" pitchFamily="18" charset="0"/>
                </a:endParaRPr>
              </a:p>
              <a:p>
                <a:pPr lvl="1">
                  <a:buFont typeface="Wingdings" pitchFamily="2" charset="2"/>
                  <a:buChar char="§"/>
                </a:pPr>
                <a:r>
                  <a:rPr lang="tr-TR" sz="2000" dirty="0">
                    <a:latin typeface="Book Antiqua" panose="02040602050305030304" pitchFamily="18" charset="0"/>
                  </a:rPr>
                  <a:t>Tek bir çözümü bulunabilir</a:t>
                </a:r>
              </a:p>
              <a:p>
                <a:pPr lvl="1">
                  <a:buFont typeface="Wingdings" pitchFamily="2" charset="2"/>
                  <a:buChar char="§"/>
                </a:pPr>
                <a:r>
                  <a:rPr lang="tr-TR" sz="2000" dirty="0">
                    <a:latin typeface="Book Antiqua" panose="02040602050305030304" pitchFamily="18" charset="0"/>
                  </a:rPr>
                  <a:t>Çözüm bulunmayabilir.</a:t>
                </a:r>
              </a:p>
              <a:p>
                <a:pPr lvl="1">
                  <a:buFont typeface="Wingdings" pitchFamily="2" charset="2"/>
                  <a:buChar char="§"/>
                </a:pPr>
                <a:r>
                  <a:rPr lang="tr-TR" sz="2000" dirty="0">
                    <a:latin typeface="Book Antiqua" panose="02040602050305030304" pitchFamily="18" charset="0"/>
                  </a:rPr>
                  <a:t>Sonsuz çözüm bulunabilir.</a:t>
                </a:r>
              </a:p>
              <a:p>
                <a:pPr lvl="1">
                  <a:buFont typeface="Wingdings" pitchFamily="2" charset="2"/>
                  <a:buChar char="§"/>
                </a:pPr>
                <a:endParaRPr lang="tr-TR" sz="2000" dirty="0">
                  <a:latin typeface="Book Antiqua" panose="02040602050305030304" pitchFamily="18" charset="0"/>
                </a:endParaRPr>
              </a:p>
            </p:txBody>
          </p:sp>
        </mc:Choice>
        <mc:Fallback xmlns="">
          <p:sp>
            <p:nvSpPr>
              <p:cNvPr id="2" name="Content Placeholder 1">
                <a:extLst>
                  <a:ext uri="{FF2B5EF4-FFF2-40B4-BE49-F238E27FC236}">
                    <a16:creationId xmlns:a16="http://schemas.microsoft.com/office/drawing/2014/main" id="{7CC6BF8E-4457-4641-95C7-B51D59274246}"/>
                  </a:ext>
                </a:extLst>
              </p:cNvPr>
              <p:cNvSpPr>
                <a:spLocks noGrp="1" noRot="1" noChangeAspect="1" noMove="1" noResize="1" noEditPoints="1" noAdjustHandles="1" noChangeArrowheads="1" noChangeShapeType="1" noTextEdit="1"/>
              </p:cNvSpPr>
              <p:nvPr>
                <p:ph idx="1"/>
              </p:nvPr>
            </p:nvSpPr>
            <p:spPr>
              <a:xfrm>
                <a:off x="457200" y="1600200"/>
                <a:ext cx="5482952" cy="4525963"/>
              </a:xfrm>
              <a:blipFill>
                <a:blip r:embed="rId3"/>
                <a:stretch>
                  <a:fillRect l="-231" t="-1120"/>
                </a:stretch>
              </a:blipFill>
            </p:spPr>
            <p:txBody>
              <a:bodyPr/>
              <a:lstStyle/>
              <a:p>
                <a:r>
                  <a:rPr lang="en-US">
                    <a:noFill/>
                  </a:rPr>
                  <a:t> </a:t>
                </a:r>
              </a:p>
            </p:txBody>
          </p:sp>
        </mc:Fallback>
      </mc:AlternateContent>
      <p:sp>
        <p:nvSpPr>
          <p:cNvPr id="15" name="Slide Number Placeholder 1"/>
          <p:cNvSpPr>
            <a:spLocks noGrp="1"/>
          </p:cNvSpPr>
          <p:nvPr>
            <p:ph type="sldNum" sz="quarter" idx="12"/>
          </p:nvPr>
        </p:nvSpPr>
        <p:spPr/>
        <p:txBody>
          <a:bodyPr/>
          <a:lstStyle/>
          <a:p>
            <a:fld id="{8FF9F6D1-D1FA-4D49-BED0-40363AEE0087}" type="slidenum">
              <a:rPr lang="tr-TR" sz="1600" b="1" smtClean="0">
                <a:solidFill>
                  <a:schemeClr val="tx1"/>
                </a:solidFill>
              </a:rPr>
              <a:pPr/>
              <a:t>28</a:t>
            </a:fld>
            <a:endParaRPr lang="tr-TR" sz="1600" b="1">
              <a:solidFill>
                <a:schemeClr val="tx1"/>
              </a:solidFill>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17660056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01626"/>
            <a:ext cx="8229600" cy="1143000"/>
          </a:xfrm>
        </p:spPr>
        <p:txBody>
          <a:bodyPr>
            <a:normAutofit/>
          </a:bodyPr>
          <a:lstStyle/>
          <a:p>
            <a:pPr algn="l"/>
            <a:r>
              <a:rPr lang="tr-TR" sz="3600" dirty="0">
                <a:latin typeface="Book Antiqua" pitchFamily="18" charset="0"/>
              </a:rPr>
              <a:t>Lineer Cebir Hatırlatma</a:t>
            </a:r>
          </a:p>
        </p:txBody>
      </p:sp>
      <p:sp>
        <p:nvSpPr>
          <p:cNvPr id="15" name="Slide Number Placeholder 1"/>
          <p:cNvSpPr>
            <a:spLocks noGrp="1"/>
          </p:cNvSpPr>
          <p:nvPr>
            <p:ph type="sldNum" sz="quarter" idx="12"/>
          </p:nvPr>
        </p:nvSpPr>
        <p:spPr/>
        <p:txBody>
          <a:bodyPr/>
          <a:lstStyle/>
          <a:p>
            <a:fld id="{8FF9F6D1-D1FA-4D49-BED0-40363AEE0087}" type="slidenum">
              <a:rPr lang="tr-TR" sz="1600" b="1" smtClean="0">
                <a:solidFill>
                  <a:schemeClr val="tx1"/>
                </a:solidFill>
              </a:rPr>
              <a:pPr/>
              <a:t>29</a:t>
            </a:fld>
            <a:endParaRPr lang="tr-TR" sz="1600" b="1">
              <a:solidFill>
                <a:schemeClr val="tx1"/>
              </a:solidFill>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A1F33F8B-0522-CB45-A6E5-20531F62B54B}"/>
                  </a:ext>
                </a:extLst>
              </p:cNvPr>
              <p:cNvSpPr txBox="1"/>
              <p:nvPr/>
            </p:nvSpPr>
            <p:spPr>
              <a:xfrm>
                <a:off x="899592" y="1675148"/>
                <a:ext cx="1326710" cy="7325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i="1" smtClean="0">
                              <a:latin typeface="Cambria Math" panose="02040503050406030204" pitchFamily="18" charset="0"/>
                            </a:rPr>
                          </m:ctrlPr>
                        </m:dPr>
                        <m:e>
                          <m:d>
                            <m:dPr>
                              <m:begChr m:val=""/>
                              <m:endChr m:val="|"/>
                              <m:ctrlPr>
                                <a:rPr lang="en-US" i="1">
                                  <a:latin typeface="Cambria Math" panose="02040503050406030204" pitchFamily="18" charset="0"/>
                                </a:rPr>
                              </m:ctrlPr>
                            </m:dPr>
                            <m:e>
                              <m:m>
                                <m:mPr>
                                  <m:mcs>
                                    <m:mc>
                                      <m:mcPr>
                                        <m:count m:val="3"/>
                                        <m:mcJc m:val="center"/>
                                      </m:mcPr>
                                    </m:mc>
                                  </m:mcs>
                                  <m:ctrlPr>
                                    <a:rPr lang="en-US" i="1">
                                      <a:latin typeface="Cambria Math" panose="02040503050406030204" pitchFamily="18" charset="0"/>
                                    </a:rPr>
                                  </m:ctrlPr>
                                </m:mPr>
                                <m:mr>
                                  <m:e>
                                    <m:r>
                                      <m:rPr>
                                        <m:brk m:alnAt="7"/>
                                      </m:rPr>
                                      <a:rPr lang="tr-TR" i="1">
                                        <a:latin typeface="Cambria Math" panose="02040503050406030204" pitchFamily="18" charset="0"/>
                                      </a:rPr>
                                      <m:t>1</m:t>
                                    </m:r>
                                  </m:e>
                                  <m:e>
                                    <m:r>
                                      <a:rPr lang="tr-TR" i="1">
                                        <a:latin typeface="Cambria Math" panose="02040503050406030204" pitchFamily="18" charset="0"/>
                                      </a:rPr>
                                      <m:t>0</m:t>
                                    </m:r>
                                  </m:e>
                                  <m:e>
                                    <m:r>
                                      <a:rPr lang="tr-TR" i="1">
                                        <a:latin typeface="Cambria Math" panose="02040503050406030204" pitchFamily="18" charset="0"/>
                                      </a:rPr>
                                      <m:t>0</m:t>
                                    </m:r>
                                  </m:e>
                                </m:mr>
                                <m:mr>
                                  <m:e>
                                    <m:r>
                                      <a:rPr lang="tr-TR" i="1">
                                        <a:latin typeface="Cambria Math" panose="02040503050406030204" pitchFamily="18" charset="0"/>
                                      </a:rPr>
                                      <m:t>0</m:t>
                                    </m:r>
                                  </m:e>
                                  <m:e>
                                    <m:r>
                                      <a:rPr lang="tr-TR" i="1">
                                        <a:latin typeface="Cambria Math" panose="02040503050406030204" pitchFamily="18" charset="0"/>
                                      </a:rPr>
                                      <m:t>1</m:t>
                                    </m:r>
                                  </m:e>
                                  <m:e>
                                    <m:r>
                                      <a:rPr lang="tr-TR" i="1">
                                        <a:latin typeface="Cambria Math" panose="02040503050406030204" pitchFamily="18" charset="0"/>
                                      </a:rPr>
                                      <m:t>0</m:t>
                                    </m:r>
                                  </m:e>
                                </m:mr>
                                <m:mr>
                                  <m:e>
                                    <m:r>
                                      <a:rPr lang="tr-TR" i="1">
                                        <a:latin typeface="Cambria Math" panose="02040503050406030204" pitchFamily="18" charset="0"/>
                                      </a:rPr>
                                      <m:t>0</m:t>
                                    </m:r>
                                  </m:e>
                                  <m:e>
                                    <m:r>
                                      <a:rPr lang="tr-TR" i="1">
                                        <a:latin typeface="Cambria Math" panose="02040503050406030204" pitchFamily="18" charset="0"/>
                                      </a:rPr>
                                      <m:t>0</m:t>
                                    </m:r>
                                  </m:e>
                                  <m:e>
                                    <m:r>
                                      <a:rPr lang="tr-TR" i="1">
                                        <a:latin typeface="Cambria Math" panose="02040503050406030204" pitchFamily="18" charset="0"/>
                                      </a:rPr>
                                      <m:t>1</m:t>
                                    </m:r>
                                  </m:e>
                                </m:mr>
                              </m:m>
                            </m:e>
                          </m:d>
                          <m:m>
                            <m:mPr>
                              <m:mcs>
                                <m:mc>
                                  <m:mcPr>
                                    <m:count m:val="1"/>
                                    <m:mcJc m:val="center"/>
                                  </m:mcPr>
                                </m:mc>
                              </m:mcs>
                              <m:ctrlPr>
                                <a:rPr lang="en-US" i="1">
                                  <a:latin typeface="Cambria Math" panose="02040503050406030204" pitchFamily="18" charset="0"/>
                                </a:rPr>
                              </m:ctrlPr>
                            </m:mPr>
                            <m:mr>
                              <m:e>
                                <m:r>
                                  <m:rPr>
                                    <m:brk m:alnAt="7"/>
                                  </m:rPr>
                                  <a:rPr lang="tr-TR" i="1">
                                    <a:latin typeface="Cambria Math" panose="02040503050406030204" pitchFamily="18" charset="0"/>
                                  </a:rPr>
                                  <m:t>1</m:t>
                                </m:r>
                              </m:e>
                            </m:mr>
                            <m:mr>
                              <m:e>
                                <m:r>
                                  <a:rPr lang="tr-TR" i="1">
                                    <a:latin typeface="Cambria Math" panose="02040503050406030204" pitchFamily="18" charset="0"/>
                                  </a:rPr>
                                  <m:t>2</m:t>
                                </m:r>
                              </m:e>
                            </m:mr>
                            <m:mr>
                              <m:e>
                                <m:r>
                                  <a:rPr lang="tr-TR" i="1">
                                    <a:latin typeface="Cambria Math" panose="02040503050406030204" pitchFamily="18" charset="0"/>
                                  </a:rPr>
                                  <m:t>3</m:t>
                                </m:r>
                              </m:e>
                            </m:mr>
                          </m:m>
                        </m:e>
                      </m:d>
                    </m:oMath>
                  </m:oMathPara>
                </a14:m>
                <a:endParaRPr lang="en-US" dirty="0"/>
              </a:p>
            </p:txBody>
          </p:sp>
        </mc:Choice>
        <mc:Fallback xmlns="">
          <p:sp>
            <p:nvSpPr>
              <p:cNvPr id="6" name="TextBox 5">
                <a:extLst>
                  <a:ext uri="{FF2B5EF4-FFF2-40B4-BE49-F238E27FC236}">
                    <a16:creationId xmlns:a16="http://schemas.microsoft.com/office/drawing/2014/main" id="{A1F33F8B-0522-CB45-A6E5-20531F62B54B}"/>
                  </a:ext>
                </a:extLst>
              </p:cNvPr>
              <p:cNvSpPr txBox="1">
                <a:spLocks noRot="1" noChangeAspect="1" noMove="1" noResize="1" noEditPoints="1" noAdjustHandles="1" noChangeArrowheads="1" noChangeShapeType="1" noTextEdit="1"/>
              </p:cNvSpPr>
              <p:nvPr/>
            </p:nvSpPr>
            <p:spPr>
              <a:xfrm>
                <a:off x="899592" y="1675148"/>
                <a:ext cx="1326710" cy="732573"/>
              </a:xfrm>
              <a:prstGeom prst="rect">
                <a:avLst/>
              </a:prstGeom>
              <a:blipFill>
                <a:blip r:embed="rId3"/>
                <a:stretch>
                  <a:fillRect l="-28571" t="-224138" r="-73333" b="-3155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C88B0ACD-15B8-EF4E-8B4F-016C12AFBE3F}"/>
                  </a:ext>
                </a:extLst>
              </p:cNvPr>
              <p:cNvSpPr txBox="1"/>
              <p:nvPr/>
            </p:nvSpPr>
            <p:spPr>
              <a:xfrm>
                <a:off x="3060098" y="1686176"/>
                <a:ext cx="1326710" cy="7325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i="1" smtClean="0">
                              <a:latin typeface="Cambria Math" panose="02040503050406030204" pitchFamily="18" charset="0"/>
                            </a:rPr>
                          </m:ctrlPr>
                        </m:dPr>
                        <m:e>
                          <m:d>
                            <m:dPr>
                              <m:begChr m:val=""/>
                              <m:endChr m:val="|"/>
                              <m:ctrlPr>
                                <a:rPr lang="en-US" i="1">
                                  <a:latin typeface="Cambria Math" panose="02040503050406030204" pitchFamily="18" charset="0"/>
                                </a:rPr>
                              </m:ctrlPr>
                            </m:dPr>
                            <m:e>
                              <m:m>
                                <m:mPr>
                                  <m:mcs>
                                    <m:mc>
                                      <m:mcPr>
                                        <m:count m:val="3"/>
                                        <m:mcJc m:val="center"/>
                                      </m:mcPr>
                                    </m:mc>
                                  </m:mcs>
                                  <m:ctrlPr>
                                    <a:rPr lang="en-US" i="1">
                                      <a:latin typeface="Cambria Math" panose="02040503050406030204" pitchFamily="18" charset="0"/>
                                    </a:rPr>
                                  </m:ctrlPr>
                                </m:mPr>
                                <m:mr>
                                  <m:e>
                                    <m:r>
                                      <m:rPr>
                                        <m:brk m:alnAt="7"/>
                                      </m:rPr>
                                      <a:rPr lang="tr-TR" i="1">
                                        <a:latin typeface="Cambria Math" panose="02040503050406030204" pitchFamily="18" charset="0"/>
                                      </a:rPr>
                                      <m:t>1</m:t>
                                    </m:r>
                                  </m:e>
                                  <m:e>
                                    <m:r>
                                      <a:rPr lang="tr-TR" i="1">
                                        <a:latin typeface="Cambria Math" panose="02040503050406030204" pitchFamily="18" charset="0"/>
                                      </a:rPr>
                                      <m:t>0</m:t>
                                    </m:r>
                                  </m:e>
                                  <m:e>
                                    <m:r>
                                      <a:rPr lang="tr-TR" i="1">
                                        <a:latin typeface="Cambria Math" panose="02040503050406030204" pitchFamily="18" charset="0"/>
                                      </a:rPr>
                                      <m:t>0</m:t>
                                    </m:r>
                                  </m:e>
                                </m:mr>
                                <m:mr>
                                  <m:e>
                                    <m:r>
                                      <a:rPr lang="tr-TR" i="1">
                                        <a:latin typeface="Cambria Math" panose="02040503050406030204" pitchFamily="18" charset="0"/>
                                      </a:rPr>
                                      <m:t>0</m:t>
                                    </m:r>
                                  </m:e>
                                  <m:e>
                                    <m:r>
                                      <a:rPr lang="tr-TR" i="1">
                                        <a:latin typeface="Cambria Math" panose="02040503050406030204" pitchFamily="18" charset="0"/>
                                      </a:rPr>
                                      <m:t>1</m:t>
                                    </m:r>
                                  </m:e>
                                  <m:e>
                                    <m:r>
                                      <a:rPr lang="tr-TR" i="1">
                                        <a:latin typeface="Cambria Math" panose="02040503050406030204" pitchFamily="18" charset="0"/>
                                      </a:rPr>
                                      <m:t>0</m:t>
                                    </m:r>
                                  </m:e>
                                </m:mr>
                                <m:mr>
                                  <m:e>
                                    <m:r>
                                      <a:rPr lang="tr-TR" i="1">
                                        <a:latin typeface="Cambria Math" panose="02040503050406030204" pitchFamily="18" charset="0"/>
                                      </a:rPr>
                                      <m:t>0</m:t>
                                    </m:r>
                                  </m:e>
                                  <m:e>
                                    <m:r>
                                      <a:rPr lang="tr-TR" i="1">
                                        <a:latin typeface="Cambria Math" panose="02040503050406030204" pitchFamily="18" charset="0"/>
                                      </a:rPr>
                                      <m:t>0</m:t>
                                    </m:r>
                                  </m:e>
                                  <m:e>
                                    <m:r>
                                      <a:rPr lang="tr-TR" b="0" i="1" smtClean="0">
                                        <a:latin typeface="Cambria Math" panose="02040503050406030204" pitchFamily="18" charset="0"/>
                                      </a:rPr>
                                      <m:t>0</m:t>
                                    </m:r>
                                  </m:e>
                                </m:mr>
                              </m:m>
                            </m:e>
                          </m:d>
                          <m:m>
                            <m:mPr>
                              <m:mcs>
                                <m:mc>
                                  <m:mcPr>
                                    <m:count m:val="1"/>
                                    <m:mcJc m:val="center"/>
                                  </m:mcPr>
                                </m:mc>
                              </m:mcs>
                              <m:ctrlPr>
                                <a:rPr lang="en-US" i="1">
                                  <a:latin typeface="Cambria Math" panose="02040503050406030204" pitchFamily="18" charset="0"/>
                                </a:rPr>
                              </m:ctrlPr>
                            </m:mPr>
                            <m:mr>
                              <m:e>
                                <m:r>
                                  <m:rPr>
                                    <m:brk m:alnAt="7"/>
                                  </m:rPr>
                                  <a:rPr lang="tr-TR" i="1">
                                    <a:latin typeface="Cambria Math" panose="02040503050406030204" pitchFamily="18" charset="0"/>
                                  </a:rPr>
                                  <m:t>1</m:t>
                                </m:r>
                              </m:e>
                            </m:mr>
                            <m:mr>
                              <m:e>
                                <m:r>
                                  <a:rPr lang="tr-TR" i="1">
                                    <a:latin typeface="Cambria Math" panose="02040503050406030204" pitchFamily="18" charset="0"/>
                                  </a:rPr>
                                  <m:t>2</m:t>
                                </m:r>
                              </m:e>
                            </m:mr>
                            <m:mr>
                              <m:e>
                                <m:r>
                                  <a:rPr lang="tr-TR" i="1">
                                    <a:latin typeface="Cambria Math" panose="02040503050406030204" pitchFamily="18" charset="0"/>
                                  </a:rPr>
                                  <m:t>3</m:t>
                                </m:r>
                              </m:e>
                            </m:mr>
                          </m:m>
                        </m:e>
                      </m:d>
                    </m:oMath>
                  </m:oMathPara>
                </a14:m>
                <a:endParaRPr lang="en-US" dirty="0"/>
              </a:p>
            </p:txBody>
          </p:sp>
        </mc:Choice>
        <mc:Fallback xmlns="">
          <p:sp>
            <p:nvSpPr>
              <p:cNvPr id="17" name="TextBox 16">
                <a:extLst>
                  <a:ext uri="{FF2B5EF4-FFF2-40B4-BE49-F238E27FC236}">
                    <a16:creationId xmlns:a16="http://schemas.microsoft.com/office/drawing/2014/main" id="{C88B0ACD-15B8-EF4E-8B4F-016C12AFBE3F}"/>
                  </a:ext>
                </a:extLst>
              </p:cNvPr>
              <p:cNvSpPr txBox="1">
                <a:spLocks noRot="1" noChangeAspect="1" noMove="1" noResize="1" noEditPoints="1" noAdjustHandles="1" noChangeArrowheads="1" noChangeShapeType="1" noTextEdit="1"/>
              </p:cNvSpPr>
              <p:nvPr/>
            </p:nvSpPr>
            <p:spPr>
              <a:xfrm>
                <a:off x="3060098" y="1686176"/>
                <a:ext cx="1326710" cy="732573"/>
              </a:xfrm>
              <a:prstGeom prst="rect">
                <a:avLst/>
              </a:prstGeom>
              <a:blipFill>
                <a:blip r:embed="rId4"/>
                <a:stretch>
                  <a:fillRect l="-28571" t="-222414" r="-73333" b="-31724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4859527B-5649-9D4C-AA2D-845FDCAEDBAA}"/>
                  </a:ext>
                </a:extLst>
              </p:cNvPr>
              <p:cNvSpPr txBox="1"/>
              <p:nvPr/>
            </p:nvSpPr>
            <p:spPr>
              <a:xfrm>
                <a:off x="5420677" y="1675148"/>
                <a:ext cx="1326710" cy="7325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i="1" smtClean="0">
                              <a:latin typeface="Cambria Math" panose="02040503050406030204" pitchFamily="18" charset="0"/>
                            </a:rPr>
                          </m:ctrlPr>
                        </m:dPr>
                        <m:e>
                          <m:d>
                            <m:dPr>
                              <m:begChr m:val=""/>
                              <m:endChr m:val="|"/>
                              <m:ctrlPr>
                                <a:rPr lang="en-US" i="1">
                                  <a:latin typeface="Cambria Math" panose="02040503050406030204" pitchFamily="18" charset="0"/>
                                </a:rPr>
                              </m:ctrlPr>
                            </m:dPr>
                            <m:e>
                              <m:m>
                                <m:mPr>
                                  <m:mcs>
                                    <m:mc>
                                      <m:mcPr>
                                        <m:count m:val="3"/>
                                        <m:mcJc m:val="center"/>
                                      </m:mcPr>
                                    </m:mc>
                                  </m:mcs>
                                  <m:ctrlPr>
                                    <a:rPr lang="en-US" i="1">
                                      <a:latin typeface="Cambria Math" panose="02040503050406030204" pitchFamily="18" charset="0"/>
                                    </a:rPr>
                                  </m:ctrlPr>
                                </m:mPr>
                                <m:mr>
                                  <m:e>
                                    <m:r>
                                      <m:rPr>
                                        <m:brk m:alnAt="7"/>
                                      </m:rPr>
                                      <a:rPr lang="tr-TR" i="1">
                                        <a:latin typeface="Cambria Math" panose="02040503050406030204" pitchFamily="18" charset="0"/>
                                      </a:rPr>
                                      <m:t>1</m:t>
                                    </m:r>
                                  </m:e>
                                  <m:e>
                                    <m:r>
                                      <a:rPr lang="tr-TR" i="1">
                                        <a:latin typeface="Cambria Math" panose="02040503050406030204" pitchFamily="18" charset="0"/>
                                      </a:rPr>
                                      <m:t>0</m:t>
                                    </m:r>
                                  </m:e>
                                  <m:e>
                                    <m:r>
                                      <a:rPr lang="tr-TR" i="1">
                                        <a:latin typeface="Cambria Math" panose="02040503050406030204" pitchFamily="18" charset="0"/>
                                      </a:rPr>
                                      <m:t>0</m:t>
                                    </m:r>
                                  </m:e>
                                </m:mr>
                                <m:mr>
                                  <m:e>
                                    <m:r>
                                      <a:rPr lang="tr-TR" i="1">
                                        <a:latin typeface="Cambria Math" panose="02040503050406030204" pitchFamily="18" charset="0"/>
                                      </a:rPr>
                                      <m:t>0</m:t>
                                    </m:r>
                                  </m:e>
                                  <m:e>
                                    <m:r>
                                      <a:rPr lang="tr-TR" i="1">
                                        <a:latin typeface="Cambria Math" panose="02040503050406030204" pitchFamily="18" charset="0"/>
                                      </a:rPr>
                                      <m:t>1</m:t>
                                    </m:r>
                                  </m:e>
                                  <m:e>
                                    <m:r>
                                      <a:rPr lang="tr-TR" i="1">
                                        <a:latin typeface="Cambria Math" panose="02040503050406030204" pitchFamily="18" charset="0"/>
                                      </a:rPr>
                                      <m:t>0</m:t>
                                    </m:r>
                                  </m:e>
                                </m:mr>
                                <m:mr>
                                  <m:e>
                                    <m:r>
                                      <a:rPr lang="tr-TR" i="1">
                                        <a:latin typeface="Cambria Math" panose="02040503050406030204" pitchFamily="18" charset="0"/>
                                      </a:rPr>
                                      <m:t>0</m:t>
                                    </m:r>
                                  </m:e>
                                  <m:e>
                                    <m:r>
                                      <a:rPr lang="tr-TR" i="1">
                                        <a:latin typeface="Cambria Math" panose="02040503050406030204" pitchFamily="18" charset="0"/>
                                      </a:rPr>
                                      <m:t>0</m:t>
                                    </m:r>
                                  </m:e>
                                  <m:e>
                                    <m:r>
                                      <a:rPr lang="tr-TR" b="0" i="1" smtClean="0">
                                        <a:latin typeface="Cambria Math" panose="02040503050406030204" pitchFamily="18" charset="0"/>
                                      </a:rPr>
                                      <m:t>0</m:t>
                                    </m:r>
                                  </m:e>
                                </m:mr>
                              </m:m>
                            </m:e>
                          </m:d>
                          <m:m>
                            <m:mPr>
                              <m:mcs>
                                <m:mc>
                                  <m:mcPr>
                                    <m:count m:val="1"/>
                                    <m:mcJc m:val="center"/>
                                  </m:mcPr>
                                </m:mc>
                              </m:mcs>
                              <m:ctrlPr>
                                <a:rPr lang="en-US" i="1">
                                  <a:latin typeface="Cambria Math" panose="02040503050406030204" pitchFamily="18" charset="0"/>
                                </a:rPr>
                              </m:ctrlPr>
                            </m:mPr>
                            <m:mr>
                              <m:e>
                                <m:r>
                                  <m:rPr>
                                    <m:brk m:alnAt="7"/>
                                  </m:rPr>
                                  <a:rPr lang="tr-TR" i="1">
                                    <a:latin typeface="Cambria Math" panose="02040503050406030204" pitchFamily="18" charset="0"/>
                                  </a:rPr>
                                  <m:t>1</m:t>
                                </m:r>
                              </m:e>
                            </m:mr>
                            <m:mr>
                              <m:e>
                                <m:r>
                                  <a:rPr lang="tr-TR" i="1">
                                    <a:latin typeface="Cambria Math" panose="02040503050406030204" pitchFamily="18" charset="0"/>
                                  </a:rPr>
                                  <m:t>2</m:t>
                                </m:r>
                              </m:e>
                            </m:mr>
                            <m:mr>
                              <m:e>
                                <m:r>
                                  <a:rPr lang="tr-TR" b="0" i="1" smtClean="0">
                                    <a:latin typeface="Cambria Math" panose="02040503050406030204" pitchFamily="18" charset="0"/>
                                  </a:rPr>
                                  <m:t>0</m:t>
                                </m:r>
                              </m:e>
                            </m:mr>
                          </m:m>
                        </m:e>
                      </m:d>
                    </m:oMath>
                  </m:oMathPara>
                </a14:m>
                <a:endParaRPr lang="en-US" dirty="0"/>
              </a:p>
            </p:txBody>
          </p:sp>
        </mc:Choice>
        <mc:Fallback xmlns="">
          <p:sp>
            <p:nvSpPr>
              <p:cNvPr id="18" name="TextBox 17">
                <a:extLst>
                  <a:ext uri="{FF2B5EF4-FFF2-40B4-BE49-F238E27FC236}">
                    <a16:creationId xmlns:a16="http://schemas.microsoft.com/office/drawing/2014/main" id="{4859527B-5649-9D4C-AA2D-845FDCAEDBAA}"/>
                  </a:ext>
                </a:extLst>
              </p:cNvPr>
              <p:cNvSpPr txBox="1">
                <a:spLocks noRot="1" noChangeAspect="1" noMove="1" noResize="1" noEditPoints="1" noAdjustHandles="1" noChangeArrowheads="1" noChangeShapeType="1" noTextEdit="1"/>
              </p:cNvSpPr>
              <p:nvPr/>
            </p:nvSpPr>
            <p:spPr>
              <a:xfrm>
                <a:off x="5420677" y="1675148"/>
                <a:ext cx="1326710" cy="732573"/>
              </a:xfrm>
              <a:prstGeom prst="rect">
                <a:avLst/>
              </a:prstGeom>
              <a:blipFill>
                <a:blip r:embed="rId5"/>
                <a:stretch>
                  <a:fillRect l="-28571" t="-224138" r="-73333" b="-315517"/>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D5AE4D47-ACCE-C847-9283-91ED0AA3E189}"/>
              </a:ext>
            </a:extLst>
          </p:cNvPr>
          <p:cNvSpPr txBox="1"/>
          <p:nvPr/>
        </p:nvSpPr>
        <p:spPr>
          <a:xfrm>
            <a:off x="899592" y="2711734"/>
            <a:ext cx="1168910" cy="369332"/>
          </a:xfrm>
          <a:prstGeom prst="rect">
            <a:avLst/>
          </a:prstGeom>
          <a:noFill/>
        </p:spPr>
        <p:txBody>
          <a:bodyPr wrap="none" rtlCol="0">
            <a:spAutoFit/>
          </a:bodyPr>
          <a:lstStyle/>
          <a:p>
            <a:r>
              <a:rPr lang="en-US" dirty="0" err="1"/>
              <a:t>Çözüm</a:t>
            </a:r>
            <a:r>
              <a:rPr lang="en-US" dirty="0"/>
              <a:t> </a:t>
            </a:r>
            <a:r>
              <a:rPr lang="en-US" dirty="0" err="1"/>
              <a:t>var</a:t>
            </a:r>
            <a:endParaRPr lang="en-US" dirty="0"/>
          </a:p>
        </p:txBody>
      </p:sp>
      <p:sp>
        <p:nvSpPr>
          <p:cNvPr id="19" name="TextBox 18">
            <a:extLst>
              <a:ext uri="{FF2B5EF4-FFF2-40B4-BE49-F238E27FC236}">
                <a16:creationId xmlns:a16="http://schemas.microsoft.com/office/drawing/2014/main" id="{9300751E-84F6-5E43-AF16-07F3C724B1EA}"/>
              </a:ext>
            </a:extLst>
          </p:cNvPr>
          <p:cNvSpPr txBox="1"/>
          <p:nvPr/>
        </p:nvSpPr>
        <p:spPr>
          <a:xfrm>
            <a:off x="3121012" y="2713615"/>
            <a:ext cx="1204882" cy="369332"/>
          </a:xfrm>
          <a:prstGeom prst="rect">
            <a:avLst/>
          </a:prstGeom>
          <a:noFill/>
        </p:spPr>
        <p:txBody>
          <a:bodyPr wrap="none" rtlCol="0">
            <a:spAutoFit/>
          </a:bodyPr>
          <a:lstStyle/>
          <a:p>
            <a:r>
              <a:rPr lang="en-US" dirty="0" err="1"/>
              <a:t>Çözüm</a:t>
            </a:r>
            <a:r>
              <a:rPr lang="en-US" dirty="0"/>
              <a:t> yok</a:t>
            </a:r>
          </a:p>
        </p:txBody>
      </p:sp>
      <p:sp>
        <p:nvSpPr>
          <p:cNvPr id="20" name="TextBox 19">
            <a:extLst>
              <a:ext uri="{FF2B5EF4-FFF2-40B4-BE49-F238E27FC236}">
                <a16:creationId xmlns:a16="http://schemas.microsoft.com/office/drawing/2014/main" id="{907998A6-59CE-9C44-85C7-A68A275BCC43}"/>
              </a:ext>
            </a:extLst>
          </p:cNvPr>
          <p:cNvSpPr txBox="1"/>
          <p:nvPr/>
        </p:nvSpPr>
        <p:spPr>
          <a:xfrm>
            <a:off x="5578477" y="2720356"/>
            <a:ext cx="1718419" cy="369332"/>
          </a:xfrm>
          <a:prstGeom prst="rect">
            <a:avLst/>
          </a:prstGeom>
          <a:noFill/>
        </p:spPr>
        <p:txBody>
          <a:bodyPr wrap="none" rtlCol="0">
            <a:spAutoFit/>
          </a:bodyPr>
          <a:lstStyle/>
          <a:p>
            <a:r>
              <a:rPr lang="en-US" dirty="0" err="1"/>
              <a:t>Çoklu</a:t>
            </a:r>
            <a:r>
              <a:rPr lang="en-US" dirty="0"/>
              <a:t> </a:t>
            </a:r>
            <a:r>
              <a:rPr lang="en-US" dirty="0" err="1"/>
              <a:t>çözüm</a:t>
            </a:r>
            <a:r>
              <a:rPr lang="en-US" dirty="0"/>
              <a:t> </a:t>
            </a:r>
            <a:r>
              <a:rPr lang="en-US" dirty="0" err="1"/>
              <a:t>var</a:t>
            </a:r>
            <a:endParaRPr lang="en-US" dirty="0"/>
          </a:p>
        </p:txBody>
      </p:sp>
      <mc:AlternateContent xmlns:mc="http://schemas.openxmlformats.org/markup-compatibility/2006" xmlns:a14="http://schemas.microsoft.com/office/drawing/2010/main">
        <mc:Choice Requires="a14">
          <p:sp>
            <p:nvSpPr>
              <p:cNvPr id="10" name="Content Placeholder 9">
                <a:extLst>
                  <a:ext uri="{FF2B5EF4-FFF2-40B4-BE49-F238E27FC236}">
                    <a16:creationId xmlns:a16="http://schemas.microsoft.com/office/drawing/2014/main" id="{C3280341-7518-C04A-8C0E-0588E8C9FD85}"/>
                  </a:ext>
                </a:extLst>
              </p:cNvPr>
              <p:cNvSpPr>
                <a:spLocks noGrp="1"/>
              </p:cNvSpPr>
              <p:nvPr>
                <p:ph idx="1"/>
              </p:nvPr>
            </p:nvSpPr>
            <p:spPr>
              <a:xfrm>
                <a:off x="457200" y="3590638"/>
                <a:ext cx="8229600" cy="2535525"/>
              </a:xfrm>
            </p:spPr>
            <p:txBody>
              <a:bodyPr/>
              <a:lstStyle/>
              <a:p>
                <a:pPr lvl="1">
                  <a:buFont typeface="Wingdings" pitchFamily="2" charset="2"/>
                  <a:buChar char="§"/>
                </a:pPr>
                <a:r>
                  <a:rPr lang="tr-TR" sz="2000" dirty="0">
                    <a:latin typeface="Book Antiqua" panose="02040602050305030304" pitchFamily="18" charset="0"/>
                  </a:rPr>
                  <a:t>Yalnız ve yalnız </a:t>
                </a:r>
                <a14:m>
                  <m:oMath xmlns:m="http://schemas.openxmlformats.org/officeDocument/2006/math">
                    <m:r>
                      <a:rPr lang="tr-TR" sz="2000" i="1">
                        <a:latin typeface="Cambria Math" panose="02040503050406030204" pitchFamily="18" charset="0"/>
                      </a:rPr>
                      <m:t>𝑟𝑎𝑛𝑘</m:t>
                    </m:r>
                    <m:r>
                      <a:rPr lang="tr-TR" sz="2000" i="1">
                        <a:latin typeface="Cambria Math" panose="02040503050406030204" pitchFamily="18" charset="0"/>
                      </a:rPr>
                      <m:t>(</m:t>
                    </m:r>
                    <m:r>
                      <a:rPr lang="tr-TR" sz="2000" i="1">
                        <a:latin typeface="Cambria Math" panose="02040503050406030204" pitchFamily="18" charset="0"/>
                      </a:rPr>
                      <m:t>𝐴</m:t>
                    </m:r>
                    <m:r>
                      <a:rPr lang="tr-TR" sz="2000" i="1">
                        <a:latin typeface="Cambria Math" panose="02040503050406030204" pitchFamily="18" charset="0"/>
                      </a:rPr>
                      <m:t>)=</m:t>
                    </m:r>
                    <m:r>
                      <a:rPr lang="tr-TR" sz="2000" i="1">
                        <a:latin typeface="Cambria Math" panose="02040503050406030204" pitchFamily="18" charset="0"/>
                      </a:rPr>
                      <m:t>𝑚</m:t>
                    </m:r>
                    <m:r>
                      <a:rPr lang="tr-TR" sz="2000" i="1">
                        <a:latin typeface="Cambria Math" panose="02040503050406030204" pitchFamily="18" charset="0"/>
                      </a:rPr>
                      <m:t> </m:t>
                    </m:r>
                  </m:oMath>
                </a14:m>
                <a:r>
                  <a:rPr lang="tr-TR" sz="2000" dirty="0">
                    <a:latin typeface="Book Antiqua" panose="02040602050305030304" pitchFamily="18" charset="0"/>
                  </a:rPr>
                  <a:t>ise, olası her </a:t>
                </a:r>
                <a14:m>
                  <m:oMath xmlns:m="http://schemas.openxmlformats.org/officeDocument/2006/math">
                    <m:r>
                      <a:rPr lang="tr-TR" sz="2000" i="1">
                        <a:latin typeface="Cambria Math" panose="02040503050406030204" pitchFamily="18" charset="0"/>
                      </a:rPr>
                      <m:t>𝑏</m:t>
                    </m:r>
                  </m:oMath>
                </a14:m>
                <a:r>
                  <a:rPr lang="tr-TR" sz="2000" dirty="0">
                    <a:latin typeface="Book Antiqua" panose="02040602050305030304" pitchFamily="18" charset="0"/>
                  </a:rPr>
                  <a:t> için </a:t>
                </a:r>
                <a14:m>
                  <m:oMath xmlns:m="http://schemas.openxmlformats.org/officeDocument/2006/math">
                    <m:r>
                      <a:rPr lang="tr-TR" sz="2000" i="1">
                        <a:latin typeface="Cambria Math" panose="02040503050406030204" pitchFamily="18" charset="0"/>
                      </a:rPr>
                      <m:t>𝐴</m:t>
                    </m:r>
                    <m:r>
                      <m:rPr>
                        <m:sty m:val="p"/>
                      </m:rPr>
                      <a:rPr lang="tr-TR" sz="2000">
                        <a:latin typeface="Cambria Math" panose="02040503050406030204" pitchFamily="18" charset="0"/>
                      </a:rPr>
                      <m:t>x</m:t>
                    </m:r>
                    <m:r>
                      <a:rPr lang="tr-TR" sz="2000" i="1">
                        <a:latin typeface="Cambria Math" panose="02040503050406030204" pitchFamily="18" charset="0"/>
                      </a:rPr>
                      <m:t>=</m:t>
                    </m:r>
                    <m:r>
                      <a:rPr lang="tr-TR" sz="2000" i="1">
                        <a:latin typeface="Cambria Math" panose="02040503050406030204" pitchFamily="18" charset="0"/>
                      </a:rPr>
                      <m:t>𝑏</m:t>
                    </m:r>
                    <m:r>
                      <a:rPr lang="tr-TR" sz="2000" i="1">
                        <a:latin typeface="Cambria Math" panose="02040503050406030204" pitchFamily="18" charset="0"/>
                      </a:rPr>
                      <m:t> </m:t>
                    </m:r>
                  </m:oMath>
                </a14:m>
                <a:r>
                  <a:rPr lang="tr-TR" sz="2000" dirty="0">
                    <a:latin typeface="Book Antiqua" panose="02040602050305030304" pitchFamily="18" charset="0"/>
                  </a:rPr>
                  <a:t>sisteminin bir çözümü vardır.</a:t>
                </a:r>
              </a:p>
              <a:p>
                <a:pPr lvl="1">
                  <a:buFont typeface="Wingdings" pitchFamily="2" charset="2"/>
                  <a:buChar char="§"/>
                </a:pPr>
                <a:r>
                  <a:rPr lang="tr-TR" sz="2000" dirty="0">
                    <a:latin typeface="Book Antiqua" panose="02040602050305030304" pitchFamily="18" charset="0"/>
                  </a:rPr>
                  <a:t>Eğer  </a:t>
                </a:r>
                <a14:m>
                  <m:oMath xmlns:m="http://schemas.openxmlformats.org/officeDocument/2006/math">
                    <m:r>
                      <a:rPr lang="tr-TR" sz="2000" i="1">
                        <a:latin typeface="Cambria Math" panose="02040503050406030204" pitchFamily="18" charset="0"/>
                      </a:rPr>
                      <m:t>𝐴</m:t>
                    </m:r>
                    <m:r>
                      <m:rPr>
                        <m:sty m:val="p"/>
                      </m:rPr>
                      <a:rPr lang="tr-TR" sz="2000">
                        <a:latin typeface="Cambria Math" panose="02040503050406030204" pitchFamily="18" charset="0"/>
                      </a:rPr>
                      <m:t>x</m:t>
                    </m:r>
                    <m:r>
                      <a:rPr lang="tr-TR" sz="2000" i="1">
                        <a:latin typeface="Cambria Math" panose="02040503050406030204" pitchFamily="18" charset="0"/>
                      </a:rPr>
                      <m:t>=</m:t>
                    </m:r>
                    <m:r>
                      <a:rPr lang="tr-TR" sz="2000" i="1">
                        <a:latin typeface="Cambria Math" panose="02040503050406030204" pitchFamily="18" charset="0"/>
                      </a:rPr>
                      <m:t>𝑏</m:t>
                    </m:r>
                    <m:r>
                      <a:rPr lang="tr-TR" sz="2000" i="1">
                        <a:latin typeface="Cambria Math" panose="02040503050406030204" pitchFamily="18" charset="0"/>
                      </a:rPr>
                      <m:t> </m:t>
                    </m:r>
                  </m:oMath>
                </a14:m>
                <a:r>
                  <a:rPr lang="tr-TR" sz="2000" dirty="0">
                    <a:latin typeface="Book Antiqua" panose="02040602050305030304" pitchFamily="18" charset="0"/>
                  </a:rPr>
                  <a:t>sisteminin bir çözümü varsa ve </a:t>
                </a:r>
                <a14:m>
                  <m:oMath xmlns:m="http://schemas.openxmlformats.org/officeDocument/2006/math">
                    <m:r>
                      <a:rPr lang="tr-TR" sz="2000" i="1">
                        <a:latin typeface="Cambria Math" panose="02040503050406030204" pitchFamily="18" charset="0"/>
                      </a:rPr>
                      <m:t>𝑟𝑎𝑛𝑘</m:t>
                    </m:r>
                    <m:r>
                      <a:rPr lang="tr-TR" sz="2000" i="1">
                        <a:latin typeface="Cambria Math" panose="02040503050406030204" pitchFamily="18" charset="0"/>
                      </a:rPr>
                      <m:t>(</m:t>
                    </m:r>
                    <m:r>
                      <a:rPr lang="tr-TR" sz="2000" i="1">
                        <a:latin typeface="Cambria Math" panose="02040503050406030204" pitchFamily="18" charset="0"/>
                      </a:rPr>
                      <m:t>𝐴</m:t>
                    </m:r>
                    <m:r>
                      <a:rPr lang="tr-TR" sz="2000" i="1">
                        <a:latin typeface="Cambria Math" panose="02040503050406030204" pitchFamily="18" charset="0"/>
                      </a:rPr>
                      <m:t>)&lt;</m:t>
                    </m:r>
                    <m:r>
                      <a:rPr lang="tr-TR" sz="2000" i="1">
                        <a:latin typeface="Cambria Math" panose="02040503050406030204" pitchFamily="18" charset="0"/>
                      </a:rPr>
                      <m:t>𝑚</m:t>
                    </m:r>
                    <m:r>
                      <a:rPr lang="tr-TR" sz="2000" i="1">
                        <a:latin typeface="Cambria Math" panose="02040503050406030204" pitchFamily="18" charset="0"/>
                      </a:rPr>
                      <m:t> </m:t>
                    </m:r>
                  </m:oMath>
                </a14:m>
                <a:r>
                  <a:rPr lang="tr-TR" sz="2000" dirty="0">
                    <a:latin typeface="Book Antiqua" panose="02040602050305030304" pitchFamily="18" charset="0"/>
                  </a:rPr>
                  <a:t>ise, denklem sistemi gereksiz bir denkleme sahiptir. Yani, lineer bağımlı denklem bulunur.</a:t>
                </a:r>
              </a:p>
              <a:p>
                <a:pPr lvl="1">
                  <a:buFont typeface="Wingdings" pitchFamily="2" charset="2"/>
                  <a:buChar char="§"/>
                </a:pPr>
                <a14:m>
                  <m:oMath xmlns:m="http://schemas.openxmlformats.org/officeDocument/2006/math">
                    <m:r>
                      <a:rPr lang="tr-TR" sz="2000" i="1">
                        <a:latin typeface="Cambria Math" panose="02040503050406030204" pitchFamily="18" charset="0"/>
                      </a:rPr>
                      <m:t>𝑟𝑎𝑛𝑘</m:t>
                    </m:r>
                    <m:d>
                      <m:dPr>
                        <m:ctrlPr>
                          <a:rPr lang="tr-TR" sz="2000" i="1">
                            <a:latin typeface="Cambria Math" panose="02040503050406030204" pitchFamily="18" charset="0"/>
                          </a:rPr>
                        </m:ctrlPr>
                      </m:dPr>
                      <m:e>
                        <m:r>
                          <a:rPr lang="tr-TR" sz="2000" i="1">
                            <a:latin typeface="Cambria Math" panose="02040503050406030204" pitchFamily="18" charset="0"/>
                          </a:rPr>
                          <m:t>𝐴𝑏</m:t>
                        </m:r>
                      </m:e>
                    </m:d>
                    <m:r>
                      <a:rPr lang="tr-TR" sz="2000" i="1" dirty="0" smtClean="0">
                        <a:latin typeface="Cambria Math" panose="02040503050406030204" pitchFamily="18" charset="0"/>
                        <a:ea typeface="Cambria Math" panose="02040503050406030204" pitchFamily="18" charset="0"/>
                      </a:rPr>
                      <m:t>&gt;</m:t>
                    </m:r>
                    <m:r>
                      <a:rPr lang="tr-TR" sz="2000" i="1">
                        <a:latin typeface="Cambria Math" panose="02040503050406030204" pitchFamily="18" charset="0"/>
                      </a:rPr>
                      <m:t>𝑟𝑎𝑛𝑘</m:t>
                    </m:r>
                    <m:r>
                      <a:rPr lang="tr-TR" sz="2000" i="1">
                        <a:latin typeface="Cambria Math" panose="02040503050406030204" pitchFamily="18" charset="0"/>
                      </a:rPr>
                      <m:t>(</m:t>
                    </m:r>
                    <m:r>
                      <a:rPr lang="tr-TR" sz="2000" i="1">
                        <a:latin typeface="Cambria Math" panose="02040503050406030204" pitchFamily="18" charset="0"/>
                      </a:rPr>
                      <m:t>𝐴</m:t>
                    </m:r>
                    <m:r>
                      <a:rPr lang="tr-TR" sz="2000" i="1">
                        <a:latin typeface="Cambria Math" panose="02040503050406030204" pitchFamily="18" charset="0"/>
                      </a:rPr>
                      <m:t>)</m:t>
                    </m:r>
                  </m:oMath>
                </a14:m>
                <a:r>
                  <a:rPr lang="tr-TR" sz="2000" dirty="0">
                    <a:latin typeface="Book Antiqua" panose="02040602050305030304" pitchFamily="18" charset="0"/>
                  </a:rPr>
                  <a:t> ise </a:t>
                </a:r>
                <a14:m>
                  <m:oMath xmlns:m="http://schemas.openxmlformats.org/officeDocument/2006/math">
                    <m:r>
                      <a:rPr lang="tr-TR" sz="2000" i="1">
                        <a:latin typeface="Cambria Math" panose="02040503050406030204" pitchFamily="18" charset="0"/>
                      </a:rPr>
                      <m:t>𝐴</m:t>
                    </m:r>
                    <m:r>
                      <m:rPr>
                        <m:sty m:val="p"/>
                      </m:rPr>
                      <a:rPr lang="tr-TR" sz="2000">
                        <a:latin typeface="Cambria Math" panose="02040503050406030204" pitchFamily="18" charset="0"/>
                      </a:rPr>
                      <m:t>x</m:t>
                    </m:r>
                    <m:r>
                      <a:rPr lang="tr-TR" sz="2000" i="1">
                        <a:latin typeface="Cambria Math" panose="02040503050406030204" pitchFamily="18" charset="0"/>
                      </a:rPr>
                      <m:t>=</m:t>
                    </m:r>
                    <m:r>
                      <a:rPr lang="tr-TR" sz="2000" i="1">
                        <a:latin typeface="Cambria Math" panose="02040503050406030204" pitchFamily="18" charset="0"/>
                      </a:rPr>
                      <m:t>𝑏</m:t>
                    </m:r>
                    <m:r>
                      <a:rPr lang="tr-TR" sz="2000" i="1">
                        <a:latin typeface="Cambria Math" panose="02040503050406030204" pitchFamily="18" charset="0"/>
                      </a:rPr>
                      <m:t> </m:t>
                    </m:r>
                  </m:oMath>
                </a14:m>
                <a:r>
                  <a:rPr lang="tr-TR" sz="2000" dirty="0">
                    <a:latin typeface="Book Antiqua" panose="02040602050305030304" pitchFamily="18" charset="0"/>
                  </a:rPr>
                  <a:t>sisteminin çözümü yoktur.</a:t>
                </a:r>
              </a:p>
            </p:txBody>
          </p:sp>
        </mc:Choice>
        <mc:Fallback xmlns="">
          <p:sp>
            <p:nvSpPr>
              <p:cNvPr id="10" name="Content Placeholder 9">
                <a:extLst>
                  <a:ext uri="{FF2B5EF4-FFF2-40B4-BE49-F238E27FC236}">
                    <a16:creationId xmlns:a16="http://schemas.microsoft.com/office/drawing/2014/main" id="{C3280341-7518-C04A-8C0E-0588E8C9FD85}"/>
                  </a:ext>
                </a:extLst>
              </p:cNvPr>
              <p:cNvSpPr>
                <a:spLocks noGrp="1" noRot="1" noChangeAspect="1" noMove="1" noResize="1" noEditPoints="1" noAdjustHandles="1" noChangeArrowheads="1" noChangeShapeType="1" noTextEdit="1"/>
              </p:cNvSpPr>
              <p:nvPr>
                <p:ph idx="1"/>
              </p:nvPr>
            </p:nvSpPr>
            <p:spPr>
              <a:xfrm>
                <a:off x="457200" y="3590638"/>
                <a:ext cx="8229600" cy="2535525"/>
              </a:xfrm>
              <a:blipFill>
                <a:blip r:embed="rId6"/>
                <a:stretch>
                  <a:fillRect t="-1000"/>
                </a:stretch>
              </a:blipFill>
            </p:spPr>
            <p:txBody>
              <a:bodyPr/>
              <a:lstStyle/>
              <a:p>
                <a:r>
                  <a:rPr lang="en-US">
                    <a:noFill/>
                  </a:rPr>
                  <a:t> </a:t>
                </a:r>
              </a:p>
            </p:txBody>
          </p:sp>
        </mc:Fallback>
      </mc:AlternateContent>
    </p:spTree>
    <p:extLst>
      <p:ext uri="{BB962C8B-B14F-4D97-AF65-F5344CB8AC3E}">
        <p14:creationId xmlns:p14="http://schemas.microsoft.com/office/powerpoint/2010/main" val="36684284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tr-TR" sz="3600" dirty="0" err="1">
                <a:latin typeface="Book Antiqua" pitchFamily="18" charset="0"/>
              </a:rPr>
              <a:t>Simplex</a:t>
            </a:r>
            <a:r>
              <a:rPr lang="tr-TR" sz="3600" dirty="0">
                <a:latin typeface="Book Antiqua" pitchFamily="18" charset="0"/>
              </a:rPr>
              <a:t> Metodu</a:t>
            </a:r>
          </a:p>
        </p:txBody>
      </p:sp>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7CC6BF8E-4457-4641-95C7-B51D59274246}"/>
                  </a:ext>
                </a:extLst>
              </p:cNvPr>
              <p:cNvSpPr>
                <a:spLocks noGrp="1"/>
              </p:cNvSpPr>
              <p:nvPr>
                <p:ph idx="1"/>
              </p:nvPr>
            </p:nvSpPr>
            <p:spPr/>
            <p:txBody>
              <a:bodyPr>
                <a:normAutofit lnSpcReduction="10000"/>
              </a:bodyPr>
              <a:lstStyle/>
              <a:p>
                <a:r>
                  <a:rPr lang="en-US" sz="1800" dirty="0">
                    <a:latin typeface="Book Antiqua" panose="02040602050305030304" pitchFamily="18" charset="0"/>
                  </a:rPr>
                  <a:t>Her LP </a:t>
                </a:r>
                <a:r>
                  <a:rPr lang="en-US" sz="1800" dirty="0" err="1">
                    <a:latin typeface="Book Antiqua" panose="02040602050305030304" pitchFamily="18" charset="0"/>
                  </a:rPr>
                  <a:t>problemi</a:t>
                </a:r>
                <a:r>
                  <a:rPr lang="en-US" sz="1800" dirty="0">
                    <a:latin typeface="Book Antiqua" panose="02040602050305030304" pitchFamily="18" charset="0"/>
                  </a:rPr>
                  <a:t> </a:t>
                </a:r>
                <a:r>
                  <a:rPr lang="en-US" sz="1800" dirty="0" err="1">
                    <a:latin typeface="Book Antiqua" panose="02040602050305030304" pitchFamily="18" charset="0"/>
                  </a:rPr>
                  <a:t>kendisine</a:t>
                </a:r>
                <a:r>
                  <a:rPr lang="en-US" sz="1800" dirty="0">
                    <a:latin typeface="Book Antiqua" panose="02040602050305030304" pitchFamily="18" charset="0"/>
                  </a:rPr>
                  <a:t> </a:t>
                </a:r>
                <a:r>
                  <a:rPr lang="en-US" sz="1800" dirty="0" err="1">
                    <a:latin typeface="Book Antiqua" panose="02040602050305030304" pitchFamily="18" charset="0"/>
                  </a:rPr>
                  <a:t>denk</a:t>
                </a:r>
                <a:r>
                  <a:rPr lang="en-US" sz="1800" dirty="0">
                    <a:latin typeface="Book Antiqua" panose="02040602050305030304" pitchFamily="18" charset="0"/>
                  </a:rPr>
                  <a:t> </a:t>
                </a:r>
                <a:r>
                  <a:rPr lang="en-US" sz="1800" dirty="0" err="1">
                    <a:latin typeface="Book Antiqua" panose="02040602050305030304" pitchFamily="18" charset="0"/>
                  </a:rPr>
                  <a:t>bir</a:t>
                </a:r>
                <a:r>
                  <a:rPr lang="en-US" sz="1800" dirty="0">
                    <a:latin typeface="Book Antiqua" panose="02040602050305030304" pitchFamily="18" charset="0"/>
                  </a:rPr>
                  <a:t> </a:t>
                </a:r>
                <a:r>
                  <a:rPr lang="en-US" sz="1800" dirty="0" err="1">
                    <a:latin typeface="Book Antiqua" panose="02040602050305030304" pitchFamily="18" charset="0"/>
                  </a:rPr>
                  <a:t>standant</a:t>
                </a:r>
                <a:r>
                  <a:rPr lang="en-US" sz="1800" dirty="0">
                    <a:latin typeface="Book Antiqua" panose="02040602050305030304" pitchFamily="18" charset="0"/>
                  </a:rPr>
                  <a:t> </a:t>
                </a:r>
                <a:r>
                  <a:rPr lang="en-US" sz="1800" dirty="0" err="1">
                    <a:latin typeface="Book Antiqua" panose="02040602050305030304" pitchFamily="18" charset="0"/>
                  </a:rPr>
                  <a:t>formda</a:t>
                </a:r>
                <a:r>
                  <a:rPr lang="en-US" sz="1800" dirty="0">
                    <a:latin typeface="Book Antiqua" panose="02040602050305030304" pitchFamily="18" charset="0"/>
                  </a:rPr>
                  <a:t> </a:t>
                </a:r>
                <a:r>
                  <a:rPr lang="en-US" sz="1800" dirty="0" err="1">
                    <a:latin typeface="Book Antiqua" panose="02040602050305030304" pitchFamily="18" charset="0"/>
                  </a:rPr>
                  <a:t>yazılan</a:t>
                </a:r>
                <a:r>
                  <a:rPr lang="en-US" sz="1800" dirty="0">
                    <a:latin typeface="Book Antiqua" panose="02040602050305030304" pitchFamily="18" charset="0"/>
                  </a:rPr>
                  <a:t> </a:t>
                </a:r>
                <a:r>
                  <a:rPr lang="en-US" sz="1800" dirty="0" err="1">
                    <a:latin typeface="Book Antiqua" panose="02040602050305030304" pitchFamily="18" charset="0"/>
                  </a:rPr>
                  <a:t>bir</a:t>
                </a:r>
                <a:r>
                  <a:rPr lang="en-US" sz="1800" dirty="0">
                    <a:latin typeface="Book Antiqua" panose="02040602050305030304" pitchFamily="18" charset="0"/>
                  </a:rPr>
                  <a:t> LP </a:t>
                </a:r>
                <a:r>
                  <a:rPr lang="en-US" sz="1800" dirty="0" err="1">
                    <a:latin typeface="Book Antiqua" panose="02040602050305030304" pitchFamily="18" charset="0"/>
                  </a:rPr>
                  <a:t>problemine</a:t>
                </a:r>
                <a:r>
                  <a:rPr lang="en-US" sz="1800" dirty="0">
                    <a:latin typeface="Book Antiqua" panose="02040602050305030304" pitchFamily="18" charset="0"/>
                  </a:rPr>
                  <a:t> </a:t>
                </a:r>
                <a:r>
                  <a:rPr lang="en-US" sz="1800" dirty="0" err="1">
                    <a:latin typeface="Book Antiqua" panose="02040602050305030304" pitchFamily="18" charset="0"/>
                  </a:rPr>
                  <a:t>dönüştürülebilir</a:t>
                </a:r>
                <a:r>
                  <a:rPr lang="en-US" sz="1800" dirty="0">
                    <a:latin typeface="Book Antiqua" panose="02040602050305030304" pitchFamily="18" charset="0"/>
                  </a:rPr>
                  <a:t>. </a:t>
                </a:r>
                <a:r>
                  <a:rPr lang="en-US" sz="1800" dirty="0" err="1">
                    <a:latin typeface="Book Antiqua" panose="02040602050305030304" pitchFamily="18" charset="0"/>
                  </a:rPr>
                  <a:t>Böylece</a:t>
                </a:r>
                <a:r>
                  <a:rPr lang="en-US" sz="1800" dirty="0">
                    <a:latin typeface="Book Antiqua" panose="02040602050305030304" pitchFamily="18" charset="0"/>
                  </a:rPr>
                  <a:t>, LP </a:t>
                </a:r>
                <a:r>
                  <a:rPr lang="en-US" sz="1800" dirty="0" err="1">
                    <a:latin typeface="Book Antiqua" panose="02040602050305030304" pitchFamily="18" charset="0"/>
                  </a:rPr>
                  <a:t>probleminin</a:t>
                </a:r>
                <a:r>
                  <a:rPr lang="en-US" sz="1800" dirty="0">
                    <a:latin typeface="Book Antiqua" panose="02040602050305030304" pitchFamily="18" charset="0"/>
                  </a:rPr>
                  <a:t> </a:t>
                </a:r>
                <a:r>
                  <a:rPr lang="en-US" sz="1800" dirty="0" err="1">
                    <a:latin typeface="Book Antiqua" panose="02040602050305030304" pitchFamily="18" charset="0"/>
                  </a:rPr>
                  <a:t>fizibil</a:t>
                </a:r>
                <a:r>
                  <a:rPr lang="en-US" sz="1800" dirty="0">
                    <a:latin typeface="Book Antiqua" panose="02040602050305030304" pitchFamily="18" charset="0"/>
                  </a:rPr>
                  <a:t> </a:t>
                </a:r>
                <a:r>
                  <a:rPr lang="en-US" sz="1800" dirty="0" err="1">
                    <a:latin typeface="Book Antiqua" panose="02040602050305030304" pitchFamily="18" charset="0"/>
                  </a:rPr>
                  <a:t>alanı</a:t>
                </a:r>
                <a:r>
                  <a:rPr lang="en-US" sz="1800" dirty="0">
                    <a:latin typeface="Book Antiqua" panose="02040602050305030304" pitchFamily="18" charset="0"/>
                  </a:rPr>
                  <a:t> </a:t>
                </a:r>
                <a:r>
                  <a:rPr lang="en-US" sz="1800" dirty="0" err="1">
                    <a:latin typeface="Book Antiqua" panose="02040602050305030304" pitchFamily="18" charset="0"/>
                  </a:rPr>
                  <a:t>boş</a:t>
                </a:r>
                <a:r>
                  <a:rPr lang="en-US" sz="1800" dirty="0">
                    <a:latin typeface="Book Antiqua" panose="02040602050305030304" pitchFamily="18" charset="0"/>
                  </a:rPr>
                  <a:t> </a:t>
                </a:r>
                <a:r>
                  <a:rPr lang="en-US" sz="1800" dirty="0" err="1">
                    <a:latin typeface="Book Antiqua" panose="02040602050305030304" pitchFamily="18" charset="0"/>
                  </a:rPr>
                  <a:t>değilse</a:t>
                </a:r>
                <a:r>
                  <a:rPr lang="en-US" sz="1800" dirty="0">
                    <a:latin typeface="Book Antiqua" panose="02040602050305030304" pitchFamily="18" charset="0"/>
                  </a:rPr>
                  <a:t>, </a:t>
                </a:r>
                <a:r>
                  <a:rPr lang="en-US" sz="1800" dirty="0" err="1">
                    <a:latin typeface="Book Antiqua" panose="02040602050305030304" pitchFamily="18" charset="0"/>
                  </a:rPr>
                  <a:t>en</a:t>
                </a:r>
                <a:r>
                  <a:rPr lang="en-US" sz="1800" dirty="0">
                    <a:latin typeface="Book Antiqua" panose="02040602050305030304" pitchFamily="18" charset="0"/>
                  </a:rPr>
                  <a:t> </a:t>
                </a:r>
                <a:r>
                  <a:rPr lang="en-US" sz="1800" dirty="0" err="1">
                    <a:latin typeface="Book Antiqua" panose="02040602050305030304" pitchFamily="18" charset="0"/>
                  </a:rPr>
                  <a:t>az</a:t>
                </a:r>
                <a:r>
                  <a:rPr lang="en-US" sz="1800" dirty="0">
                    <a:latin typeface="Book Antiqua" panose="02040602050305030304" pitchFamily="18" charset="0"/>
                  </a:rPr>
                  <a:t> </a:t>
                </a:r>
                <a:r>
                  <a:rPr lang="en-US" sz="1800" dirty="0" err="1">
                    <a:latin typeface="Book Antiqua" panose="02040602050305030304" pitchFamily="18" charset="0"/>
                  </a:rPr>
                  <a:t>bir</a:t>
                </a:r>
                <a:r>
                  <a:rPr lang="en-US" sz="1800" dirty="0">
                    <a:latin typeface="Book Antiqua" panose="02040602050305030304" pitchFamily="18" charset="0"/>
                  </a:rPr>
                  <a:t> </a:t>
                </a:r>
                <a:r>
                  <a:rPr lang="en-US" sz="1800" dirty="0" err="1">
                    <a:latin typeface="Book Antiqua" panose="02040602050305030304" pitchFamily="18" charset="0"/>
                  </a:rPr>
                  <a:t>köşe</a:t>
                </a:r>
                <a:r>
                  <a:rPr lang="en-US" sz="1800" dirty="0">
                    <a:latin typeface="Book Antiqua" panose="02040602050305030304" pitchFamily="18" charset="0"/>
                  </a:rPr>
                  <a:t> </a:t>
                </a:r>
                <a:r>
                  <a:rPr lang="en-US" sz="1800" dirty="0" err="1">
                    <a:latin typeface="Book Antiqua" panose="02040602050305030304" pitchFamily="18" charset="0"/>
                  </a:rPr>
                  <a:t>noktaya</a:t>
                </a:r>
                <a:r>
                  <a:rPr lang="en-US" sz="1800" dirty="0">
                    <a:latin typeface="Book Antiqua" panose="02040602050305030304" pitchFamily="18" charset="0"/>
                  </a:rPr>
                  <a:t> </a:t>
                </a:r>
                <a:r>
                  <a:rPr lang="en-US" sz="1800" dirty="0" err="1">
                    <a:latin typeface="Book Antiqua" panose="02040602050305030304" pitchFamily="18" charset="0"/>
                  </a:rPr>
                  <a:t>sahip</a:t>
                </a:r>
                <a:r>
                  <a:rPr lang="en-US" sz="1800" dirty="0">
                    <a:latin typeface="Book Antiqua" panose="02040602050305030304" pitchFamily="18" charset="0"/>
                  </a:rPr>
                  <a:t> </a:t>
                </a:r>
                <a:r>
                  <a:rPr lang="en-US" sz="1800" dirty="0" err="1">
                    <a:latin typeface="Book Antiqua" panose="02040602050305030304" pitchFamily="18" charset="0"/>
                  </a:rPr>
                  <a:t>olur</a:t>
                </a:r>
                <a:r>
                  <a:rPr lang="en-US" sz="1800" dirty="0">
                    <a:latin typeface="Book Antiqua" panose="02040602050305030304" pitchFamily="18" charset="0"/>
                  </a:rPr>
                  <a:t>.</a:t>
                </a:r>
              </a:p>
              <a:p>
                <a14:m>
                  <m:oMath xmlns:m="http://schemas.openxmlformats.org/officeDocument/2006/math">
                    <m:r>
                      <a:rPr lang="tr-TR" sz="1800" i="1">
                        <a:latin typeface="Cambria Math" panose="02040503050406030204" pitchFamily="18" charset="0"/>
                      </a:rPr>
                      <m:t>𝐴</m:t>
                    </m:r>
                    <m:r>
                      <a:rPr lang="tr-TR" sz="1800" i="1">
                        <a:latin typeface="Cambria Math" panose="02040503050406030204" pitchFamily="18" charset="0"/>
                      </a:rPr>
                      <m:t>∈</m:t>
                    </m:r>
                    <m:sSup>
                      <m:sSupPr>
                        <m:ctrlPr>
                          <a:rPr lang="tr-TR" sz="1800" i="1">
                            <a:latin typeface="Cambria Math" panose="02040503050406030204" pitchFamily="18" charset="0"/>
                            <a:ea typeface="Cambria Math" panose="02040503050406030204" pitchFamily="18" charset="0"/>
                          </a:rPr>
                        </m:ctrlPr>
                      </m:sSupPr>
                      <m:e>
                        <m:r>
                          <a:rPr lang="tr-TR" sz="1800" i="1">
                            <a:latin typeface="Cambria Math" panose="02040503050406030204" pitchFamily="18" charset="0"/>
                            <a:ea typeface="Cambria Math" panose="02040503050406030204" pitchFamily="18" charset="0"/>
                          </a:rPr>
                          <m:t>ℝ</m:t>
                        </m:r>
                      </m:e>
                      <m:sup>
                        <m:r>
                          <a:rPr lang="tr-TR" sz="1800" i="1">
                            <a:latin typeface="Cambria Math" panose="02040503050406030204" pitchFamily="18" charset="0"/>
                            <a:ea typeface="Cambria Math" panose="02040503050406030204" pitchFamily="18" charset="0"/>
                          </a:rPr>
                          <m:t>𝑚</m:t>
                        </m:r>
                        <m:r>
                          <a:rPr lang="tr-TR" sz="1800" i="1">
                            <a:latin typeface="Cambria Math" panose="02040503050406030204" pitchFamily="18" charset="0"/>
                            <a:ea typeface="Cambria Math" panose="02040503050406030204" pitchFamily="18" charset="0"/>
                          </a:rPr>
                          <m:t>×</m:t>
                        </m:r>
                        <m:r>
                          <a:rPr lang="tr-TR" sz="1800" i="1">
                            <a:latin typeface="Cambria Math" panose="02040503050406030204" pitchFamily="18" charset="0"/>
                            <a:ea typeface="Cambria Math" panose="02040503050406030204" pitchFamily="18" charset="0"/>
                          </a:rPr>
                          <m:t>𝑛</m:t>
                        </m:r>
                      </m:sup>
                    </m:sSup>
                  </m:oMath>
                </a14:m>
                <a:r>
                  <a:rPr lang="tr-TR" sz="1800" dirty="0">
                    <a:latin typeface="Book Antiqua" panose="02040602050305030304" pitchFamily="18" charset="0"/>
                  </a:rPr>
                  <a:t>,</a:t>
                </a:r>
                <a:r>
                  <a:rPr lang="tr-TR" sz="1800" dirty="0"/>
                  <a:t> </a:t>
                </a:r>
                <a14:m>
                  <m:oMath xmlns:m="http://schemas.openxmlformats.org/officeDocument/2006/math">
                    <m:r>
                      <m:rPr>
                        <m:sty m:val="p"/>
                      </m:rPr>
                      <a:rPr lang="tr-TR" sz="1800">
                        <a:latin typeface="Cambria Math" panose="02040503050406030204" pitchFamily="18" charset="0"/>
                      </a:rPr>
                      <m:t>x</m:t>
                    </m:r>
                    <m:r>
                      <a:rPr lang="tr-TR" sz="1800" i="1">
                        <a:latin typeface="Cambria Math" panose="02040503050406030204" pitchFamily="18" charset="0"/>
                      </a:rPr>
                      <m:t>∈</m:t>
                    </m:r>
                    <m:sSup>
                      <m:sSupPr>
                        <m:ctrlPr>
                          <a:rPr lang="tr-TR" sz="1800" i="1">
                            <a:latin typeface="Cambria Math" panose="02040503050406030204" pitchFamily="18" charset="0"/>
                            <a:ea typeface="Cambria Math" panose="02040503050406030204" pitchFamily="18" charset="0"/>
                          </a:rPr>
                        </m:ctrlPr>
                      </m:sSupPr>
                      <m:e>
                        <m:r>
                          <a:rPr lang="tr-TR" sz="1800" i="1">
                            <a:latin typeface="Cambria Math" panose="02040503050406030204" pitchFamily="18" charset="0"/>
                            <a:ea typeface="Cambria Math" panose="02040503050406030204" pitchFamily="18" charset="0"/>
                          </a:rPr>
                          <m:t>ℝ</m:t>
                        </m:r>
                      </m:e>
                      <m:sup>
                        <m:r>
                          <a:rPr lang="tr-TR" sz="1800" i="1">
                            <a:latin typeface="Cambria Math" panose="02040503050406030204" pitchFamily="18" charset="0"/>
                            <a:ea typeface="Cambria Math" panose="02040503050406030204" pitchFamily="18" charset="0"/>
                          </a:rPr>
                          <m:t>𝑛</m:t>
                        </m:r>
                      </m:sup>
                    </m:sSup>
                  </m:oMath>
                </a14:m>
                <a:r>
                  <a:rPr lang="tr-TR" sz="1800" dirty="0"/>
                  <a:t> </a:t>
                </a:r>
                <a:r>
                  <a:rPr lang="tr-TR" sz="1800" dirty="0">
                    <a:latin typeface="Book Antiqua" panose="02040602050305030304" pitchFamily="18" charset="0"/>
                  </a:rPr>
                  <a:t>ve</a:t>
                </a:r>
                <a:r>
                  <a:rPr lang="tr-TR" sz="1800" dirty="0"/>
                  <a:t> </a:t>
                </a:r>
                <a14:m>
                  <m:oMath xmlns:m="http://schemas.openxmlformats.org/officeDocument/2006/math">
                    <m:r>
                      <m:rPr>
                        <m:sty m:val="p"/>
                      </m:rPr>
                      <a:rPr lang="tr-TR" sz="1800">
                        <a:latin typeface="Cambria Math" panose="02040503050406030204" pitchFamily="18" charset="0"/>
                      </a:rPr>
                      <m:t>b</m:t>
                    </m:r>
                    <m:r>
                      <a:rPr lang="tr-TR" sz="1800" i="1">
                        <a:latin typeface="Cambria Math" panose="02040503050406030204" pitchFamily="18" charset="0"/>
                      </a:rPr>
                      <m:t>∈</m:t>
                    </m:r>
                    <m:sSup>
                      <m:sSupPr>
                        <m:ctrlPr>
                          <a:rPr lang="tr-TR" sz="1800" i="1">
                            <a:latin typeface="Cambria Math" panose="02040503050406030204" pitchFamily="18" charset="0"/>
                            <a:ea typeface="Cambria Math" panose="02040503050406030204" pitchFamily="18" charset="0"/>
                          </a:rPr>
                        </m:ctrlPr>
                      </m:sSupPr>
                      <m:e>
                        <m:r>
                          <a:rPr lang="tr-TR" sz="1800" i="1">
                            <a:latin typeface="Cambria Math" panose="02040503050406030204" pitchFamily="18" charset="0"/>
                            <a:ea typeface="Cambria Math" panose="02040503050406030204" pitchFamily="18" charset="0"/>
                          </a:rPr>
                          <m:t>ℝ</m:t>
                        </m:r>
                      </m:e>
                      <m:sup>
                        <m:r>
                          <a:rPr lang="tr-TR" sz="1800" i="1">
                            <a:latin typeface="Cambria Math" panose="02040503050406030204" pitchFamily="18" charset="0"/>
                            <a:ea typeface="Cambria Math" panose="02040503050406030204" pitchFamily="18" charset="0"/>
                          </a:rPr>
                          <m:t>𝑚</m:t>
                        </m:r>
                      </m:sup>
                    </m:sSup>
                  </m:oMath>
                </a14:m>
                <a:r>
                  <a:rPr lang="tr-TR" sz="1800" dirty="0">
                    <a:latin typeface="Book Antiqua" panose="02040602050305030304" pitchFamily="18" charset="0"/>
                  </a:rPr>
                  <a:t>  </a:t>
                </a:r>
                <a14:m>
                  <m:oMath xmlns:m="http://schemas.openxmlformats.org/officeDocument/2006/math">
                    <m:r>
                      <a:rPr lang="tr-TR" sz="1800" i="1">
                        <a:latin typeface="Cambria Math" panose="02040503050406030204" pitchFamily="18" charset="0"/>
                      </a:rPr>
                      <m:t>𝐴</m:t>
                    </m:r>
                    <m:r>
                      <m:rPr>
                        <m:sty m:val="p"/>
                      </m:rPr>
                      <a:rPr lang="tr-TR" sz="1800">
                        <a:latin typeface="Cambria Math" panose="02040503050406030204" pitchFamily="18" charset="0"/>
                      </a:rPr>
                      <m:t>x</m:t>
                    </m:r>
                    <m:r>
                      <a:rPr lang="tr-TR" sz="1800" i="1">
                        <a:latin typeface="Cambria Math" panose="02040503050406030204" pitchFamily="18" charset="0"/>
                      </a:rPr>
                      <m:t>=</m:t>
                    </m:r>
                    <m:r>
                      <a:rPr lang="tr-TR" sz="1800" i="1">
                        <a:latin typeface="Cambria Math" panose="02040503050406030204" pitchFamily="18" charset="0"/>
                      </a:rPr>
                      <m:t>𝑏</m:t>
                    </m:r>
                    <m:r>
                      <a:rPr lang="tr-TR" sz="1800" i="1">
                        <a:latin typeface="Cambria Math" panose="02040503050406030204" pitchFamily="18" charset="0"/>
                      </a:rPr>
                      <m:t> </m:t>
                    </m:r>
                  </m:oMath>
                </a14:m>
                <a:r>
                  <a:rPr lang="tr-TR" sz="1800" dirty="0">
                    <a:latin typeface="Book Antiqua" panose="02040602050305030304" pitchFamily="18" charset="0"/>
                  </a:rPr>
                  <a:t>sisteminde </a:t>
                </a:r>
                <a14:m>
                  <m:oMath xmlns:m="http://schemas.openxmlformats.org/officeDocument/2006/math">
                    <m:r>
                      <a:rPr lang="tr-TR" sz="1800" b="0" i="1" smtClean="0">
                        <a:latin typeface="Cambria Math" panose="02040503050406030204" pitchFamily="18" charset="0"/>
                      </a:rPr>
                      <m:t>𝑟𝑎𝑛𝑘</m:t>
                    </m:r>
                    <m:d>
                      <m:dPr>
                        <m:ctrlPr>
                          <a:rPr lang="tr-TR" sz="1800" b="0" i="1" smtClean="0">
                            <a:latin typeface="Cambria Math" panose="02040503050406030204" pitchFamily="18" charset="0"/>
                          </a:rPr>
                        </m:ctrlPr>
                      </m:dPr>
                      <m:e>
                        <m:r>
                          <a:rPr lang="tr-TR" sz="1800" b="0" i="1" smtClean="0">
                            <a:latin typeface="Cambria Math" panose="02040503050406030204" pitchFamily="18" charset="0"/>
                          </a:rPr>
                          <m:t>𝐴</m:t>
                        </m:r>
                      </m:e>
                    </m:d>
                    <m:r>
                      <a:rPr lang="tr-TR" sz="1800" b="0" i="1" smtClean="0">
                        <a:latin typeface="Cambria Math" panose="02040503050406030204" pitchFamily="18" charset="0"/>
                      </a:rPr>
                      <m:t>=</m:t>
                    </m:r>
                    <m:r>
                      <a:rPr lang="tr-TR" sz="1800" b="0" i="1" smtClean="0">
                        <a:latin typeface="Cambria Math" panose="02040503050406030204" pitchFamily="18" charset="0"/>
                      </a:rPr>
                      <m:t>𝑚</m:t>
                    </m:r>
                  </m:oMath>
                </a14:m>
                <a:endParaRPr lang="tr-TR" sz="1800" dirty="0">
                  <a:latin typeface="Book Antiqua" panose="02040602050305030304" pitchFamily="18" charset="0"/>
                </a:endParaRPr>
              </a:p>
              <a:p>
                <a:pPr marL="0" indent="0">
                  <a:buNone/>
                </a:pPr>
                <a:endParaRPr lang="tr-TR" sz="1800" dirty="0">
                  <a:latin typeface="Book Antiqua" panose="02040602050305030304" pitchFamily="18" charset="0"/>
                </a:endParaRPr>
              </a:p>
              <a:p>
                <a:pPr marL="0" indent="0">
                  <a:buNone/>
                </a:pPr>
                <a14:m>
                  <m:oMathPara xmlns:m="http://schemas.openxmlformats.org/officeDocument/2006/math">
                    <m:oMathParaPr>
                      <m:jc m:val="centerGroup"/>
                    </m:oMathParaPr>
                    <m:oMath xmlns:m="http://schemas.openxmlformats.org/officeDocument/2006/math">
                      <m:r>
                        <a:rPr lang="tr-TR" sz="1800" i="1">
                          <a:latin typeface="Cambria Math" panose="02040503050406030204" pitchFamily="18" charset="0"/>
                        </a:rPr>
                        <m:t>𝐴</m:t>
                      </m:r>
                      <m:r>
                        <m:rPr>
                          <m:sty m:val="p"/>
                        </m:rPr>
                        <a:rPr lang="tr-TR" sz="1800">
                          <a:latin typeface="Cambria Math" panose="02040503050406030204" pitchFamily="18" charset="0"/>
                        </a:rPr>
                        <m:t>x</m:t>
                      </m:r>
                      <m:r>
                        <a:rPr lang="tr-TR" sz="1800" i="1">
                          <a:latin typeface="Cambria Math" panose="02040503050406030204" pitchFamily="18" charset="0"/>
                        </a:rPr>
                        <m:t>=</m:t>
                      </m:r>
                      <m:r>
                        <a:rPr lang="tr-TR" sz="1800" i="1">
                          <a:latin typeface="Cambria Math" panose="02040503050406030204" pitchFamily="18" charset="0"/>
                        </a:rPr>
                        <m:t>𝑏</m:t>
                      </m:r>
                    </m:oMath>
                  </m:oMathPara>
                </a14:m>
                <a:endParaRPr lang="en-US" sz="1800" dirty="0">
                  <a:latin typeface="Book Antiqua" panose="02040602050305030304" pitchFamily="18" charset="0"/>
                </a:endParaRPr>
              </a:p>
              <a:p>
                <a:pPr marL="0" indent="0">
                  <a:buNone/>
                </a:pPr>
                <a:endParaRPr lang="en-US" sz="1800" dirty="0">
                  <a:latin typeface="Book Antiqua" panose="02040602050305030304" pitchFamily="18" charset="0"/>
                </a:endParaRPr>
              </a:p>
              <a:p>
                <a:pPr marL="0" indent="0">
                  <a:buNone/>
                </a:pPr>
                <a14:m>
                  <m:oMathPara xmlns:m="http://schemas.openxmlformats.org/officeDocument/2006/math">
                    <m:oMathParaPr>
                      <m:jc m:val="centerGroup"/>
                    </m:oMathParaPr>
                    <m:oMath xmlns:m="http://schemas.openxmlformats.org/officeDocument/2006/math">
                      <m:d>
                        <m:dPr>
                          <m:begChr m:val="["/>
                          <m:endChr m:val="]"/>
                          <m:ctrlPr>
                            <a:rPr lang="tr-TR" sz="1800" i="1" smtClean="0">
                              <a:latin typeface="Cambria Math" panose="02040503050406030204" pitchFamily="18" charset="0"/>
                            </a:rPr>
                          </m:ctrlPr>
                        </m:dPr>
                        <m:e>
                          <m:m>
                            <m:mPr>
                              <m:mcs>
                                <m:mc>
                                  <m:mcPr>
                                    <m:count m:val="2"/>
                                    <m:mcJc m:val="center"/>
                                  </m:mcPr>
                                </m:mc>
                              </m:mcs>
                              <m:ctrlPr>
                                <a:rPr lang="tr-TR" sz="1800" i="1" smtClean="0">
                                  <a:latin typeface="Cambria Math" panose="02040503050406030204" pitchFamily="18" charset="0"/>
                                </a:rPr>
                              </m:ctrlPr>
                            </m:mPr>
                            <m:mr>
                              <m:e>
                                <m:r>
                                  <m:rPr>
                                    <m:brk m:alnAt="7"/>
                                  </m:rPr>
                                  <a:rPr lang="tr-TR" sz="1800" b="0" i="1" smtClean="0">
                                    <a:latin typeface="Cambria Math" panose="02040503050406030204" pitchFamily="18" charset="0"/>
                                  </a:rPr>
                                  <m:t>𝐵</m:t>
                                </m:r>
                              </m:e>
                              <m:e>
                                <m:r>
                                  <a:rPr lang="tr-TR" sz="1800" b="0" i="1" smtClean="0">
                                    <a:latin typeface="Cambria Math" panose="02040503050406030204" pitchFamily="18" charset="0"/>
                                  </a:rPr>
                                  <m:t>𝑁</m:t>
                                </m:r>
                              </m:e>
                            </m:mr>
                          </m:m>
                        </m:e>
                      </m:d>
                      <m:d>
                        <m:dPr>
                          <m:begChr m:val="["/>
                          <m:endChr m:val="]"/>
                          <m:ctrlPr>
                            <a:rPr lang="tr-TR" sz="1800" i="1" smtClean="0">
                              <a:latin typeface="Cambria Math" panose="02040503050406030204" pitchFamily="18" charset="0"/>
                            </a:rPr>
                          </m:ctrlPr>
                        </m:dPr>
                        <m:e>
                          <m:m>
                            <m:mPr>
                              <m:mcs>
                                <m:mc>
                                  <m:mcPr>
                                    <m:count m:val="1"/>
                                    <m:mcJc m:val="center"/>
                                  </m:mcPr>
                                </m:mc>
                              </m:mcs>
                              <m:ctrlPr>
                                <a:rPr lang="tr-TR" sz="1800" i="1" smtClean="0">
                                  <a:latin typeface="Cambria Math" panose="02040503050406030204" pitchFamily="18" charset="0"/>
                                </a:rPr>
                              </m:ctrlPr>
                            </m:mPr>
                            <m:mr>
                              <m:e>
                                <m:sSub>
                                  <m:sSubPr>
                                    <m:ctrlPr>
                                      <a:rPr lang="tr-TR" sz="1800" b="0" i="1" smtClean="0">
                                        <a:latin typeface="Cambria Math" panose="02040503050406030204" pitchFamily="18" charset="0"/>
                                      </a:rPr>
                                    </m:ctrlPr>
                                  </m:sSubPr>
                                  <m:e>
                                    <m:r>
                                      <m:rPr>
                                        <m:brk m:alnAt="7"/>
                                      </m:rPr>
                                      <a:rPr lang="tr-TR" sz="1800" b="0" i="1" smtClean="0">
                                        <a:latin typeface="Cambria Math" panose="02040503050406030204" pitchFamily="18" charset="0"/>
                                      </a:rPr>
                                      <m:t>𝑥</m:t>
                                    </m:r>
                                  </m:e>
                                  <m:sub>
                                    <m:r>
                                      <m:rPr>
                                        <m:brk m:alnAt="7"/>
                                      </m:rPr>
                                      <a:rPr lang="tr-TR" sz="1800" b="0" i="1" smtClean="0">
                                        <a:latin typeface="Cambria Math" panose="02040503050406030204" pitchFamily="18" charset="0"/>
                                      </a:rPr>
                                      <m:t>𝐵</m:t>
                                    </m:r>
                                  </m:sub>
                                </m:sSub>
                              </m:e>
                            </m:mr>
                            <m:mr>
                              <m:e>
                                <m:sSub>
                                  <m:sSubPr>
                                    <m:ctrlPr>
                                      <a:rPr lang="tr-TR" sz="1800" b="0" i="1" smtClean="0">
                                        <a:latin typeface="Cambria Math" panose="02040503050406030204" pitchFamily="18" charset="0"/>
                                      </a:rPr>
                                    </m:ctrlPr>
                                  </m:sSubPr>
                                  <m:e>
                                    <m:r>
                                      <a:rPr lang="tr-TR" sz="1800" b="0" i="1" smtClean="0">
                                        <a:latin typeface="Cambria Math" panose="02040503050406030204" pitchFamily="18" charset="0"/>
                                      </a:rPr>
                                      <m:t>𝑥</m:t>
                                    </m:r>
                                  </m:e>
                                  <m:sub>
                                    <m:r>
                                      <a:rPr lang="tr-TR" sz="1800" b="0" i="1" smtClean="0">
                                        <a:latin typeface="Cambria Math" panose="02040503050406030204" pitchFamily="18" charset="0"/>
                                      </a:rPr>
                                      <m:t>𝑁</m:t>
                                    </m:r>
                                  </m:sub>
                                </m:sSub>
                              </m:e>
                            </m:mr>
                          </m:m>
                        </m:e>
                      </m:d>
                      <m:r>
                        <a:rPr lang="tr-TR" sz="1800" i="1">
                          <a:latin typeface="Cambria Math" panose="02040503050406030204" pitchFamily="18" charset="0"/>
                        </a:rPr>
                        <m:t>=</m:t>
                      </m:r>
                      <m:r>
                        <a:rPr lang="tr-TR" sz="1800" i="1">
                          <a:latin typeface="Cambria Math" panose="02040503050406030204" pitchFamily="18" charset="0"/>
                        </a:rPr>
                        <m:t>𝑏</m:t>
                      </m:r>
                    </m:oMath>
                  </m:oMathPara>
                </a14:m>
                <a:endParaRPr lang="en-US" sz="1800" dirty="0">
                  <a:latin typeface="Book Antiqua" panose="02040602050305030304" pitchFamily="18" charset="0"/>
                </a:endParaRPr>
              </a:p>
              <a:p>
                <a:pPr marL="0" indent="0">
                  <a:buNone/>
                </a:pPr>
                <a:endParaRPr lang="en-US" sz="1800" dirty="0">
                  <a:latin typeface="Book Antiqua" panose="020406020503050303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tr-TR" sz="1800" b="0" i="1" smtClean="0">
                              <a:latin typeface="Cambria Math" panose="02040503050406030204" pitchFamily="18" charset="0"/>
                            </a:rPr>
                          </m:ctrlPr>
                        </m:sSubPr>
                        <m:e>
                          <m:r>
                            <a:rPr lang="tr-TR" sz="1800" b="0" i="1" smtClean="0">
                              <a:latin typeface="Cambria Math" panose="02040503050406030204" pitchFamily="18" charset="0"/>
                            </a:rPr>
                            <m:t>𝑥</m:t>
                          </m:r>
                        </m:e>
                        <m:sub>
                          <m:r>
                            <a:rPr lang="tr-TR" sz="1800" b="0" i="1" smtClean="0">
                              <a:latin typeface="Cambria Math" panose="02040503050406030204" pitchFamily="18" charset="0"/>
                            </a:rPr>
                            <m:t>𝐵</m:t>
                          </m:r>
                        </m:sub>
                      </m:sSub>
                      <m:r>
                        <a:rPr lang="tr-TR" sz="1800" b="0" i="1" smtClean="0">
                          <a:latin typeface="Cambria Math" panose="02040503050406030204" pitchFamily="18" charset="0"/>
                        </a:rPr>
                        <m:t>=</m:t>
                      </m:r>
                      <m:sSup>
                        <m:sSupPr>
                          <m:ctrlPr>
                            <a:rPr lang="tr-TR" sz="1800" b="0" i="1" smtClean="0">
                              <a:latin typeface="Cambria Math" panose="02040503050406030204" pitchFamily="18" charset="0"/>
                            </a:rPr>
                          </m:ctrlPr>
                        </m:sSupPr>
                        <m:e>
                          <m:r>
                            <a:rPr lang="tr-TR" sz="1800" b="0" i="1" smtClean="0">
                              <a:latin typeface="Cambria Math" panose="02040503050406030204" pitchFamily="18" charset="0"/>
                            </a:rPr>
                            <m:t>𝐵</m:t>
                          </m:r>
                        </m:e>
                        <m:sup>
                          <m:r>
                            <a:rPr lang="tr-TR" sz="1800" b="0" i="1" smtClean="0">
                              <a:latin typeface="Cambria Math" panose="02040503050406030204" pitchFamily="18" charset="0"/>
                            </a:rPr>
                            <m:t>−</m:t>
                          </m:r>
                        </m:sup>
                      </m:sSup>
                      <m:r>
                        <a:rPr lang="tr-TR" sz="1800" b="0" i="1" smtClean="0">
                          <a:latin typeface="Cambria Math" panose="02040503050406030204" pitchFamily="18" charset="0"/>
                        </a:rPr>
                        <m:t>𝑏</m:t>
                      </m:r>
                    </m:oMath>
                  </m:oMathPara>
                </a14:m>
                <a:endParaRPr lang="en-US" sz="1800" dirty="0">
                  <a:latin typeface="Book Antiqua" panose="02040602050305030304" pitchFamily="18" charset="0"/>
                </a:endParaRPr>
              </a:p>
              <a:p>
                <a:pPr marL="0" indent="0">
                  <a:buNone/>
                </a:pPr>
                <a:endParaRPr lang="en-US" sz="1800" dirty="0">
                  <a:latin typeface="Book Antiqua" panose="02040602050305030304" pitchFamily="18" charset="0"/>
                </a:endParaRPr>
              </a:p>
              <a:p>
                <a:pPr marL="0" indent="0">
                  <a:buNone/>
                </a:pPr>
                <a14:m>
                  <m:oMath xmlns:m="http://schemas.openxmlformats.org/officeDocument/2006/math">
                    <m:sSub>
                      <m:sSubPr>
                        <m:ctrlPr>
                          <a:rPr lang="tr-TR" sz="1800" i="1">
                            <a:latin typeface="Cambria Math" panose="02040503050406030204" pitchFamily="18" charset="0"/>
                          </a:rPr>
                        </m:ctrlPr>
                      </m:sSubPr>
                      <m:e>
                        <m:r>
                          <m:rPr>
                            <m:brk m:alnAt="7"/>
                          </m:rPr>
                          <a:rPr lang="tr-TR" sz="1800" i="1">
                            <a:latin typeface="Cambria Math" panose="02040503050406030204" pitchFamily="18" charset="0"/>
                          </a:rPr>
                          <m:t>𝑥</m:t>
                        </m:r>
                      </m:e>
                      <m:sub>
                        <m:r>
                          <m:rPr>
                            <m:brk m:alnAt="7"/>
                          </m:rPr>
                          <a:rPr lang="tr-TR" sz="1800" i="1">
                            <a:latin typeface="Cambria Math" panose="02040503050406030204" pitchFamily="18" charset="0"/>
                          </a:rPr>
                          <m:t>𝐵</m:t>
                        </m:r>
                      </m:sub>
                    </m:sSub>
                  </m:oMath>
                </a14:m>
                <a:r>
                  <a:rPr lang="en-US" sz="1800" dirty="0">
                    <a:latin typeface="Book Antiqua" panose="02040602050305030304" pitchFamily="18" charset="0"/>
                  </a:rPr>
                  <a:t> </a:t>
                </a:r>
                <a:r>
                  <a:rPr lang="en-US" sz="1800" dirty="0" err="1">
                    <a:latin typeface="Book Antiqua" panose="02040602050305030304" pitchFamily="18" charset="0"/>
                  </a:rPr>
                  <a:t>temel</a:t>
                </a:r>
                <a:r>
                  <a:rPr lang="en-US" sz="1800" dirty="0">
                    <a:latin typeface="Book Antiqua" panose="02040602050305030304" pitchFamily="18" charset="0"/>
                  </a:rPr>
                  <a:t> </a:t>
                </a:r>
                <a:r>
                  <a:rPr lang="en-US" sz="1800" dirty="0" err="1">
                    <a:latin typeface="Book Antiqua" panose="02040602050305030304" pitchFamily="18" charset="0"/>
                  </a:rPr>
                  <a:t>çözümde</a:t>
                </a:r>
                <a:r>
                  <a:rPr lang="en-US" sz="1800" dirty="0">
                    <a:latin typeface="Book Antiqua" panose="02040602050305030304" pitchFamily="18" charset="0"/>
                  </a:rPr>
                  <a:t> </a:t>
                </a:r>
                <a:r>
                  <a:rPr lang="en-US" sz="1800" dirty="0" err="1">
                    <a:latin typeface="Book Antiqua" panose="02040602050305030304" pitchFamily="18" charset="0"/>
                  </a:rPr>
                  <a:t>değer</a:t>
                </a:r>
                <a:r>
                  <a:rPr lang="en-US" sz="1800" dirty="0">
                    <a:latin typeface="Book Antiqua" panose="02040602050305030304" pitchFamily="18" charset="0"/>
                  </a:rPr>
                  <a:t> </a:t>
                </a:r>
                <a:r>
                  <a:rPr lang="en-US" sz="1800" dirty="0" err="1">
                    <a:latin typeface="Book Antiqua" panose="02040602050305030304" pitchFamily="18" charset="0"/>
                  </a:rPr>
                  <a:t>alan</a:t>
                </a:r>
                <a:r>
                  <a:rPr lang="en-US" sz="1800" dirty="0">
                    <a:latin typeface="Book Antiqua" panose="02040602050305030304" pitchFamily="18" charset="0"/>
                  </a:rPr>
                  <a:t> (</a:t>
                </a:r>
                <a:r>
                  <a:rPr lang="en-US" sz="1800" dirty="0" err="1">
                    <a:latin typeface="Book Antiqua" panose="02040602050305030304" pitchFamily="18" charset="0"/>
                  </a:rPr>
                  <a:t>temel</a:t>
                </a:r>
                <a:r>
                  <a:rPr lang="en-US" sz="1800" dirty="0">
                    <a:latin typeface="Book Antiqua" panose="02040602050305030304" pitchFamily="18" charset="0"/>
                  </a:rPr>
                  <a:t>) </a:t>
                </a:r>
                <a:r>
                  <a:rPr lang="en-US" sz="1800" dirty="0" err="1">
                    <a:latin typeface="Book Antiqua" panose="02040602050305030304" pitchFamily="18" charset="0"/>
                  </a:rPr>
                  <a:t>değişkenleri</a:t>
                </a:r>
                <a:r>
                  <a:rPr lang="en-US" sz="1800" dirty="0">
                    <a:latin typeface="Book Antiqua" panose="02040602050305030304" pitchFamily="18" charset="0"/>
                  </a:rPr>
                  <a:t> </a:t>
                </a:r>
                <a:r>
                  <a:rPr lang="en-US" sz="1800" dirty="0" err="1">
                    <a:latin typeface="Book Antiqua" panose="02040602050305030304" pitchFamily="18" charset="0"/>
                  </a:rPr>
                  <a:t>içerir</a:t>
                </a:r>
                <a:endParaRPr lang="en-US" sz="1800" dirty="0">
                  <a:latin typeface="Book Antiqua" panose="02040602050305030304" pitchFamily="18" charset="0"/>
                </a:endParaRPr>
              </a:p>
              <a:p>
                <a:pPr marL="0" indent="0">
                  <a:buNone/>
                </a:pPr>
                <a:endParaRPr lang="en-US" sz="1800" dirty="0">
                  <a:latin typeface="Book Antiqua" panose="02040602050305030304" pitchFamily="18" charset="0"/>
                </a:endParaRPr>
              </a:p>
              <a:p>
                <a:pPr marL="0" indent="0">
                  <a:buNone/>
                </a:pPr>
                <a14:m>
                  <m:oMath xmlns:m="http://schemas.openxmlformats.org/officeDocument/2006/math">
                    <m:sSub>
                      <m:sSubPr>
                        <m:ctrlPr>
                          <a:rPr lang="tr-TR" sz="1800" i="1">
                            <a:latin typeface="Cambria Math" panose="02040503050406030204" pitchFamily="18" charset="0"/>
                          </a:rPr>
                        </m:ctrlPr>
                      </m:sSubPr>
                      <m:e>
                        <m:r>
                          <m:rPr>
                            <m:brk m:alnAt="7"/>
                          </m:rPr>
                          <a:rPr lang="tr-TR" sz="1800" i="1">
                            <a:latin typeface="Cambria Math" panose="02040503050406030204" pitchFamily="18" charset="0"/>
                          </a:rPr>
                          <m:t>𝑥</m:t>
                        </m:r>
                      </m:e>
                      <m:sub>
                        <m:r>
                          <m:rPr>
                            <m:brk m:alnAt="7"/>
                          </m:rPr>
                          <a:rPr lang="tr-TR" sz="1800" i="1">
                            <a:latin typeface="Cambria Math" panose="02040503050406030204" pitchFamily="18" charset="0"/>
                          </a:rPr>
                          <m:t>𝐵</m:t>
                        </m:r>
                      </m:sub>
                    </m:sSub>
                  </m:oMath>
                </a14:m>
                <a:r>
                  <a:rPr lang="en-US" sz="1800" dirty="0">
                    <a:latin typeface="Book Antiqua" panose="02040602050305030304" pitchFamily="18" charset="0"/>
                  </a:rPr>
                  <a:t> </a:t>
                </a:r>
                <a:r>
                  <a:rPr lang="en-US" sz="1800" dirty="0" err="1">
                    <a:latin typeface="Book Antiqua" panose="02040602050305030304" pitchFamily="18" charset="0"/>
                  </a:rPr>
                  <a:t>temel</a:t>
                </a:r>
                <a:r>
                  <a:rPr lang="en-US" sz="1800" dirty="0">
                    <a:latin typeface="Book Antiqua" panose="02040602050305030304" pitchFamily="18" charset="0"/>
                  </a:rPr>
                  <a:t> </a:t>
                </a:r>
                <a:r>
                  <a:rPr lang="en-US" sz="1800" dirty="0" err="1">
                    <a:latin typeface="Book Antiqua" panose="02040602050305030304" pitchFamily="18" charset="0"/>
                  </a:rPr>
                  <a:t>çözümde</a:t>
                </a:r>
                <a:r>
                  <a:rPr lang="en-US" sz="1800" dirty="0">
                    <a:latin typeface="Book Antiqua" panose="02040602050305030304" pitchFamily="18" charset="0"/>
                  </a:rPr>
                  <a:t> </a:t>
                </a:r>
                <a:r>
                  <a:rPr lang="en-US" sz="1800" dirty="0" err="1">
                    <a:latin typeface="Book Antiqua" panose="02040602050305030304" pitchFamily="18" charset="0"/>
                  </a:rPr>
                  <a:t>yer</a:t>
                </a:r>
                <a:r>
                  <a:rPr lang="en-US" sz="1800" dirty="0">
                    <a:latin typeface="Book Antiqua" panose="02040602050305030304" pitchFamily="18" charset="0"/>
                  </a:rPr>
                  <a:t> </a:t>
                </a:r>
                <a:r>
                  <a:rPr lang="en-US" sz="1800" dirty="0" err="1">
                    <a:latin typeface="Book Antiqua" panose="02040602050305030304" pitchFamily="18" charset="0"/>
                  </a:rPr>
                  <a:t>almayan</a:t>
                </a:r>
                <a:r>
                  <a:rPr lang="en-US" sz="1800" dirty="0">
                    <a:latin typeface="Book Antiqua" panose="02040602050305030304" pitchFamily="18" charset="0"/>
                  </a:rPr>
                  <a:t> </a:t>
                </a:r>
                <a:r>
                  <a:rPr lang="en-US" sz="1800" dirty="0" err="1">
                    <a:latin typeface="Book Antiqua" panose="02040602050305030304" pitchFamily="18" charset="0"/>
                  </a:rPr>
                  <a:t>değeri</a:t>
                </a:r>
                <a:r>
                  <a:rPr lang="en-US" sz="1800" dirty="0">
                    <a:latin typeface="Book Antiqua" panose="02040602050305030304" pitchFamily="18" charset="0"/>
                  </a:rPr>
                  <a:t> 0 </a:t>
                </a:r>
                <a:r>
                  <a:rPr lang="en-US" sz="1800" dirty="0" err="1">
                    <a:latin typeface="Book Antiqua" panose="02040602050305030304" pitchFamily="18" charset="0"/>
                  </a:rPr>
                  <a:t>olan</a:t>
                </a:r>
                <a:r>
                  <a:rPr lang="en-US" sz="1800" dirty="0">
                    <a:latin typeface="Book Antiqua" panose="02040602050305030304" pitchFamily="18" charset="0"/>
                  </a:rPr>
                  <a:t> (</a:t>
                </a:r>
                <a:r>
                  <a:rPr lang="en-US" sz="1800" dirty="0" err="1">
                    <a:latin typeface="Book Antiqua" panose="02040602050305030304" pitchFamily="18" charset="0"/>
                  </a:rPr>
                  <a:t>temel</a:t>
                </a:r>
                <a:r>
                  <a:rPr lang="en-US" sz="1800" dirty="0">
                    <a:latin typeface="Book Antiqua" panose="02040602050305030304" pitchFamily="18" charset="0"/>
                  </a:rPr>
                  <a:t> </a:t>
                </a:r>
                <a:r>
                  <a:rPr lang="en-US" sz="1800" dirty="0" err="1">
                    <a:latin typeface="Book Antiqua" panose="02040602050305030304" pitchFamily="18" charset="0"/>
                  </a:rPr>
                  <a:t>olmayan</a:t>
                </a:r>
                <a:r>
                  <a:rPr lang="en-US" sz="1800" dirty="0">
                    <a:latin typeface="Book Antiqua" panose="02040602050305030304" pitchFamily="18" charset="0"/>
                  </a:rPr>
                  <a:t>) </a:t>
                </a:r>
                <a:r>
                  <a:rPr lang="en-US" sz="1800" dirty="0" err="1">
                    <a:latin typeface="Book Antiqua" panose="02040602050305030304" pitchFamily="18" charset="0"/>
                  </a:rPr>
                  <a:t>değişkenleri</a:t>
                </a:r>
                <a:r>
                  <a:rPr lang="en-US" sz="1800" dirty="0">
                    <a:latin typeface="Book Antiqua" panose="02040602050305030304" pitchFamily="18" charset="0"/>
                  </a:rPr>
                  <a:t> </a:t>
                </a:r>
                <a:r>
                  <a:rPr lang="en-US" sz="1800" dirty="0" err="1">
                    <a:latin typeface="Book Antiqua" panose="02040602050305030304" pitchFamily="18" charset="0"/>
                  </a:rPr>
                  <a:t>içerir</a:t>
                </a:r>
                <a:endParaRPr lang="en-US" sz="1800" dirty="0">
                  <a:latin typeface="Book Antiqua" panose="02040602050305030304" pitchFamily="18" charset="0"/>
                </a:endParaRPr>
              </a:p>
              <a:p>
                <a:pPr marL="0" indent="0">
                  <a:buNone/>
                </a:pPr>
                <a:endParaRPr lang="en-US" sz="1800" dirty="0">
                  <a:latin typeface="Book Antiqua" panose="02040602050305030304" pitchFamily="18" charset="0"/>
                </a:endParaRPr>
              </a:p>
              <a:p>
                <a:pPr marL="0" indent="0">
                  <a:buNone/>
                </a:pPr>
                <a:endParaRPr lang="en-US" sz="1800" dirty="0">
                  <a:latin typeface="Book Antiqua" panose="02040602050305030304" pitchFamily="18" charset="0"/>
                </a:endParaRPr>
              </a:p>
            </p:txBody>
          </p:sp>
        </mc:Choice>
        <mc:Fallback xmlns="">
          <p:sp>
            <p:nvSpPr>
              <p:cNvPr id="2" name="Content Placeholder 1">
                <a:extLst>
                  <a:ext uri="{FF2B5EF4-FFF2-40B4-BE49-F238E27FC236}">
                    <a16:creationId xmlns:a16="http://schemas.microsoft.com/office/drawing/2014/main" id="{7CC6BF8E-4457-4641-95C7-B51D59274246}"/>
                  </a:ext>
                </a:extLst>
              </p:cNvPr>
              <p:cNvSpPr>
                <a:spLocks noGrp="1" noRot="1" noChangeAspect="1" noMove="1" noResize="1" noEditPoints="1" noAdjustHandles="1" noChangeArrowheads="1" noChangeShapeType="1" noTextEdit="1"/>
              </p:cNvSpPr>
              <p:nvPr>
                <p:ph idx="1"/>
              </p:nvPr>
            </p:nvSpPr>
            <p:spPr>
              <a:blipFill>
                <a:blip r:embed="rId3"/>
                <a:stretch>
                  <a:fillRect l="-593" t="-1348" b="-1617"/>
                </a:stretch>
              </a:blipFill>
            </p:spPr>
            <p:txBody>
              <a:bodyPr/>
              <a:lstStyle/>
              <a:p>
                <a:r>
                  <a:rPr lang="en-US">
                    <a:noFill/>
                  </a:rPr>
                  <a:t> </a:t>
                </a:r>
              </a:p>
            </p:txBody>
          </p:sp>
        </mc:Fallback>
      </mc:AlternateContent>
      <p:sp>
        <p:nvSpPr>
          <p:cNvPr id="15" name="Slide Number Placeholder 1"/>
          <p:cNvSpPr>
            <a:spLocks noGrp="1"/>
          </p:cNvSpPr>
          <p:nvPr>
            <p:ph type="sldNum" sz="quarter" idx="12"/>
          </p:nvPr>
        </p:nvSpPr>
        <p:spPr/>
        <p:txBody>
          <a:bodyPr/>
          <a:lstStyle/>
          <a:p>
            <a:fld id="{8FF9F6D1-D1FA-4D49-BED0-40363AEE0087}" type="slidenum">
              <a:rPr lang="tr-TR" sz="1600" b="1" smtClean="0">
                <a:solidFill>
                  <a:schemeClr val="tx1"/>
                </a:solidFill>
              </a:rPr>
              <a:pPr/>
              <a:t>30</a:t>
            </a:fld>
            <a:endParaRPr lang="tr-TR" sz="1600" b="1">
              <a:solidFill>
                <a:schemeClr val="tx1"/>
              </a:solidFill>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14870531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tr-TR" sz="3600" dirty="0" err="1">
                <a:latin typeface="Book Antiqua" pitchFamily="18" charset="0"/>
              </a:rPr>
              <a:t>Simplex</a:t>
            </a:r>
            <a:r>
              <a:rPr lang="tr-TR" sz="3600" dirty="0">
                <a:latin typeface="Book Antiqua" pitchFamily="18" charset="0"/>
              </a:rPr>
              <a:t> Metodu</a:t>
            </a:r>
          </a:p>
        </p:txBody>
      </p:sp>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7CC6BF8E-4457-4641-95C7-B51D59274246}"/>
                  </a:ext>
                </a:extLst>
              </p:cNvPr>
              <p:cNvSpPr>
                <a:spLocks noGrp="1"/>
              </p:cNvSpPr>
              <p:nvPr>
                <p:ph idx="1"/>
              </p:nvPr>
            </p:nvSpPr>
            <p:spPr/>
            <p:txBody>
              <a:bodyPr>
                <a:normAutofit lnSpcReduction="10000"/>
              </a:bodyPr>
              <a:lstStyle/>
              <a:p>
                <a:r>
                  <a:rPr lang="en-US" sz="1800" dirty="0">
                    <a:latin typeface="Book Antiqua" panose="02040602050305030304" pitchFamily="18" charset="0"/>
                  </a:rPr>
                  <a:t>Her LP </a:t>
                </a:r>
                <a:r>
                  <a:rPr lang="en-US" sz="1800" dirty="0" err="1">
                    <a:latin typeface="Book Antiqua" panose="02040602050305030304" pitchFamily="18" charset="0"/>
                  </a:rPr>
                  <a:t>problemi</a:t>
                </a:r>
                <a:r>
                  <a:rPr lang="en-US" sz="1800" dirty="0">
                    <a:latin typeface="Book Antiqua" panose="02040602050305030304" pitchFamily="18" charset="0"/>
                  </a:rPr>
                  <a:t> </a:t>
                </a:r>
                <a:r>
                  <a:rPr lang="en-US" sz="1800" dirty="0" err="1">
                    <a:latin typeface="Book Antiqua" panose="02040602050305030304" pitchFamily="18" charset="0"/>
                  </a:rPr>
                  <a:t>kendisine</a:t>
                </a:r>
                <a:r>
                  <a:rPr lang="en-US" sz="1800" dirty="0">
                    <a:latin typeface="Book Antiqua" panose="02040602050305030304" pitchFamily="18" charset="0"/>
                  </a:rPr>
                  <a:t> </a:t>
                </a:r>
                <a:r>
                  <a:rPr lang="en-US" sz="1800" dirty="0" err="1">
                    <a:latin typeface="Book Antiqua" panose="02040602050305030304" pitchFamily="18" charset="0"/>
                  </a:rPr>
                  <a:t>denk</a:t>
                </a:r>
                <a:r>
                  <a:rPr lang="en-US" sz="1800" dirty="0">
                    <a:latin typeface="Book Antiqua" panose="02040602050305030304" pitchFamily="18" charset="0"/>
                  </a:rPr>
                  <a:t> </a:t>
                </a:r>
                <a:r>
                  <a:rPr lang="en-US" sz="1800" dirty="0" err="1">
                    <a:latin typeface="Book Antiqua" panose="02040602050305030304" pitchFamily="18" charset="0"/>
                  </a:rPr>
                  <a:t>bir</a:t>
                </a:r>
                <a:r>
                  <a:rPr lang="en-US" sz="1800" dirty="0">
                    <a:latin typeface="Book Antiqua" panose="02040602050305030304" pitchFamily="18" charset="0"/>
                  </a:rPr>
                  <a:t> </a:t>
                </a:r>
                <a:r>
                  <a:rPr lang="en-US" sz="1800" dirty="0" err="1">
                    <a:latin typeface="Book Antiqua" panose="02040602050305030304" pitchFamily="18" charset="0"/>
                  </a:rPr>
                  <a:t>standant</a:t>
                </a:r>
                <a:r>
                  <a:rPr lang="en-US" sz="1800" dirty="0">
                    <a:latin typeface="Book Antiqua" panose="02040602050305030304" pitchFamily="18" charset="0"/>
                  </a:rPr>
                  <a:t> </a:t>
                </a:r>
                <a:r>
                  <a:rPr lang="en-US" sz="1800" dirty="0" err="1">
                    <a:latin typeface="Book Antiqua" panose="02040602050305030304" pitchFamily="18" charset="0"/>
                  </a:rPr>
                  <a:t>formda</a:t>
                </a:r>
                <a:r>
                  <a:rPr lang="en-US" sz="1800" dirty="0">
                    <a:latin typeface="Book Antiqua" panose="02040602050305030304" pitchFamily="18" charset="0"/>
                  </a:rPr>
                  <a:t> </a:t>
                </a:r>
                <a:r>
                  <a:rPr lang="en-US" sz="1800" dirty="0" err="1">
                    <a:latin typeface="Book Antiqua" panose="02040602050305030304" pitchFamily="18" charset="0"/>
                  </a:rPr>
                  <a:t>yazılan</a:t>
                </a:r>
                <a:r>
                  <a:rPr lang="en-US" sz="1800" dirty="0">
                    <a:latin typeface="Book Antiqua" panose="02040602050305030304" pitchFamily="18" charset="0"/>
                  </a:rPr>
                  <a:t> </a:t>
                </a:r>
                <a:r>
                  <a:rPr lang="en-US" sz="1800" dirty="0" err="1">
                    <a:latin typeface="Book Antiqua" panose="02040602050305030304" pitchFamily="18" charset="0"/>
                  </a:rPr>
                  <a:t>bir</a:t>
                </a:r>
                <a:r>
                  <a:rPr lang="en-US" sz="1800" dirty="0">
                    <a:latin typeface="Book Antiqua" panose="02040602050305030304" pitchFamily="18" charset="0"/>
                  </a:rPr>
                  <a:t> LP </a:t>
                </a:r>
                <a:r>
                  <a:rPr lang="en-US" sz="1800" dirty="0" err="1">
                    <a:latin typeface="Book Antiqua" panose="02040602050305030304" pitchFamily="18" charset="0"/>
                  </a:rPr>
                  <a:t>problemine</a:t>
                </a:r>
                <a:r>
                  <a:rPr lang="en-US" sz="1800" dirty="0">
                    <a:latin typeface="Book Antiqua" panose="02040602050305030304" pitchFamily="18" charset="0"/>
                  </a:rPr>
                  <a:t> </a:t>
                </a:r>
                <a:r>
                  <a:rPr lang="en-US" sz="1800" dirty="0" err="1">
                    <a:latin typeface="Book Antiqua" panose="02040602050305030304" pitchFamily="18" charset="0"/>
                  </a:rPr>
                  <a:t>dönüştürülebilir</a:t>
                </a:r>
                <a:r>
                  <a:rPr lang="en-US" sz="1800" dirty="0">
                    <a:latin typeface="Book Antiqua" panose="02040602050305030304" pitchFamily="18" charset="0"/>
                  </a:rPr>
                  <a:t>. </a:t>
                </a:r>
                <a:r>
                  <a:rPr lang="en-US" sz="1800" dirty="0" err="1">
                    <a:latin typeface="Book Antiqua" panose="02040602050305030304" pitchFamily="18" charset="0"/>
                  </a:rPr>
                  <a:t>Böylece</a:t>
                </a:r>
                <a:r>
                  <a:rPr lang="en-US" sz="1800" dirty="0">
                    <a:latin typeface="Book Antiqua" panose="02040602050305030304" pitchFamily="18" charset="0"/>
                  </a:rPr>
                  <a:t>, LP </a:t>
                </a:r>
                <a:r>
                  <a:rPr lang="en-US" sz="1800" dirty="0" err="1">
                    <a:latin typeface="Book Antiqua" panose="02040602050305030304" pitchFamily="18" charset="0"/>
                  </a:rPr>
                  <a:t>probleminin</a:t>
                </a:r>
                <a:r>
                  <a:rPr lang="en-US" sz="1800" dirty="0">
                    <a:latin typeface="Book Antiqua" panose="02040602050305030304" pitchFamily="18" charset="0"/>
                  </a:rPr>
                  <a:t> </a:t>
                </a:r>
                <a:r>
                  <a:rPr lang="en-US" sz="1800" dirty="0" err="1">
                    <a:latin typeface="Book Antiqua" panose="02040602050305030304" pitchFamily="18" charset="0"/>
                  </a:rPr>
                  <a:t>fizibil</a:t>
                </a:r>
                <a:r>
                  <a:rPr lang="en-US" sz="1800" dirty="0">
                    <a:latin typeface="Book Antiqua" panose="02040602050305030304" pitchFamily="18" charset="0"/>
                  </a:rPr>
                  <a:t> </a:t>
                </a:r>
                <a:r>
                  <a:rPr lang="en-US" sz="1800" dirty="0" err="1">
                    <a:latin typeface="Book Antiqua" panose="02040602050305030304" pitchFamily="18" charset="0"/>
                  </a:rPr>
                  <a:t>alanı</a:t>
                </a:r>
                <a:r>
                  <a:rPr lang="en-US" sz="1800" dirty="0">
                    <a:latin typeface="Book Antiqua" panose="02040602050305030304" pitchFamily="18" charset="0"/>
                  </a:rPr>
                  <a:t> </a:t>
                </a:r>
                <a:r>
                  <a:rPr lang="en-US" sz="1800" dirty="0" err="1">
                    <a:latin typeface="Book Antiqua" panose="02040602050305030304" pitchFamily="18" charset="0"/>
                  </a:rPr>
                  <a:t>boş</a:t>
                </a:r>
                <a:r>
                  <a:rPr lang="en-US" sz="1800" dirty="0">
                    <a:latin typeface="Book Antiqua" panose="02040602050305030304" pitchFamily="18" charset="0"/>
                  </a:rPr>
                  <a:t> </a:t>
                </a:r>
                <a:r>
                  <a:rPr lang="en-US" sz="1800" dirty="0" err="1">
                    <a:latin typeface="Book Antiqua" panose="02040602050305030304" pitchFamily="18" charset="0"/>
                  </a:rPr>
                  <a:t>değilse</a:t>
                </a:r>
                <a:r>
                  <a:rPr lang="en-US" sz="1800" dirty="0">
                    <a:latin typeface="Book Antiqua" panose="02040602050305030304" pitchFamily="18" charset="0"/>
                  </a:rPr>
                  <a:t>, </a:t>
                </a:r>
                <a:r>
                  <a:rPr lang="en-US" sz="1800" dirty="0" err="1">
                    <a:latin typeface="Book Antiqua" panose="02040602050305030304" pitchFamily="18" charset="0"/>
                  </a:rPr>
                  <a:t>en</a:t>
                </a:r>
                <a:r>
                  <a:rPr lang="en-US" sz="1800" dirty="0">
                    <a:latin typeface="Book Antiqua" panose="02040602050305030304" pitchFamily="18" charset="0"/>
                  </a:rPr>
                  <a:t> </a:t>
                </a:r>
                <a:r>
                  <a:rPr lang="en-US" sz="1800" dirty="0" err="1">
                    <a:latin typeface="Book Antiqua" panose="02040602050305030304" pitchFamily="18" charset="0"/>
                  </a:rPr>
                  <a:t>az</a:t>
                </a:r>
                <a:r>
                  <a:rPr lang="en-US" sz="1800" dirty="0">
                    <a:latin typeface="Book Antiqua" panose="02040602050305030304" pitchFamily="18" charset="0"/>
                  </a:rPr>
                  <a:t> </a:t>
                </a:r>
                <a:r>
                  <a:rPr lang="en-US" sz="1800" dirty="0" err="1">
                    <a:latin typeface="Book Antiqua" panose="02040602050305030304" pitchFamily="18" charset="0"/>
                  </a:rPr>
                  <a:t>bir</a:t>
                </a:r>
                <a:r>
                  <a:rPr lang="en-US" sz="1800" dirty="0">
                    <a:latin typeface="Book Antiqua" panose="02040602050305030304" pitchFamily="18" charset="0"/>
                  </a:rPr>
                  <a:t> </a:t>
                </a:r>
                <a:r>
                  <a:rPr lang="en-US" sz="1800" dirty="0" err="1">
                    <a:latin typeface="Book Antiqua" panose="02040602050305030304" pitchFamily="18" charset="0"/>
                  </a:rPr>
                  <a:t>köşe</a:t>
                </a:r>
                <a:r>
                  <a:rPr lang="en-US" sz="1800" dirty="0">
                    <a:latin typeface="Book Antiqua" panose="02040602050305030304" pitchFamily="18" charset="0"/>
                  </a:rPr>
                  <a:t> </a:t>
                </a:r>
                <a:r>
                  <a:rPr lang="en-US" sz="1800" dirty="0" err="1">
                    <a:latin typeface="Book Antiqua" panose="02040602050305030304" pitchFamily="18" charset="0"/>
                  </a:rPr>
                  <a:t>noktaya</a:t>
                </a:r>
                <a:r>
                  <a:rPr lang="en-US" sz="1800" dirty="0">
                    <a:latin typeface="Book Antiqua" panose="02040602050305030304" pitchFamily="18" charset="0"/>
                  </a:rPr>
                  <a:t> </a:t>
                </a:r>
                <a:r>
                  <a:rPr lang="en-US" sz="1800" dirty="0" err="1">
                    <a:latin typeface="Book Antiqua" panose="02040602050305030304" pitchFamily="18" charset="0"/>
                  </a:rPr>
                  <a:t>sahip</a:t>
                </a:r>
                <a:r>
                  <a:rPr lang="en-US" sz="1800" dirty="0">
                    <a:latin typeface="Book Antiqua" panose="02040602050305030304" pitchFamily="18" charset="0"/>
                  </a:rPr>
                  <a:t> </a:t>
                </a:r>
                <a:r>
                  <a:rPr lang="en-US" sz="1800" dirty="0" err="1">
                    <a:latin typeface="Book Antiqua" panose="02040602050305030304" pitchFamily="18" charset="0"/>
                  </a:rPr>
                  <a:t>olur</a:t>
                </a:r>
                <a:r>
                  <a:rPr lang="en-US" sz="1800" dirty="0">
                    <a:latin typeface="Book Antiqua" panose="02040602050305030304" pitchFamily="18" charset="0"/>
                  </a:rPr>
                  <a:t>.</a:t>
                </a:r>
              </a:p>
              <a:p>
                <a14:m>
                  <m:oMath xmlns:m="http://schemas.openxmlformats.org/officeDocument/2006/math">
                    <m:r>
                      <a:rPr lang="tr-TR" sz="1800" i="1">
                        <a:latin typeface="Cambria Math" panose="02040503050406030204" pitchFamily="18" charset="0"/>
                      </a:rPr>
                      <m:t>𝐴</m:t>
                    </m:r>
                    <m:r>
                      <a:rPr lang="tr-TR" sz="1800" i="1">
                        <a:latin typeface="Cambria Math" panose="02040503050406030204" pitchFamily="18" charset="0"/>
                      </a:rPr>
                      <m:t>∈</m:t>
                    </m:r>
                    <m:sSup>
                      <m:sSupPr>
                        <m:ctrlPr>
                          <a:rPr lang="tr-TR" sz="1800" i="1">
                            <a:latin typeface="Cambria Math" panose="02040503050406030204" pitchFamily="18" charset="0"/>
                            <a:ea typeface="Cambria Math" panose="02040503050406030204" pitchFamily="18" charset="0"/>
                          </a:rPr>
                        </m:ctrlPr>
                      </m:sSupPr>
                      <m:e>
                        <m:r>
                          <a:rPr lang="tr-TR" sz="1800" i="1">
                            <a:latin typeface="Cambria Math" panose="02040503050406030204" pitchFamily="18" charset="0"/>
                            <a:ea typeface="Cambria Math" panose="02040503050406030204" pitchFamily="18" charset="0"/>
                          </a:rPr>
                          <m:t>ℝ</m:t>
                        </m:r>
                      </m:e>
                      <m:sup>
                        <m:r>
                          <a:rPr lang="tr-TR" sz="1800" i="1">
                            <a:latin typeface="Cambria Math" panose="02040503050406030204" pitchFamily="18" charset="0"/>
                            <a:ea typeface="Cambria Math" panose="02040503050406030204" pitchFamily="18" charset="0"/>
                          </a:rPr>
                          <m:t>𝑚</m:t>
                        </m:r>
                        <m:r>
                          <a:rPr lang="tr-TR" sz="1800" i="1">
                            <a:latin typeface="Cambria Math" panose="02040503050406030204" pitchFamily="18" charset="0"/>
                            <a:ea typeface="Cambria Math" panose="02040503050406030204" pitchFamily="18" charset="0"/>
                          </a:rPr>
                          <m:t>×</m:t>
                        </m:r>
                        <m:r>
                          <a:rPr lang="tr-TR" sz="1800" i="1">
                            <a:latin typeface="Cambria Math" panose="02040503050406030204" pitchFamily="18" charset="0"/>
                            <a:ea typeface="Cambria Math" panose="02040503050406030204" pitchFamily="18" charset="0"/>
                          </a:rPr>
                          <m:t>𝑛</m:t>
                        </m:r>
                      </m:sup>
                    </m:sSup>
                  </m:oMath>
                </a14:m>
                <a:r>
                  <a:rPr lang="tr-TR" sz="1800" dirty="0">
                    <a:latin typeface="Book Antiqua" panose="02040602050305030304" pitchFamily="18" charset="0"/>
                  </a:rPr>
                  <a:t>,</a:t>
                </a:r>
                <a:r>
                  <a:rPr lang="tr-TR" sz="1800" dirty="0"/>
                  <a:t> </a:t>
                </a:r>
                <a14:m>
                  <m:oMath xmlns:m="http://schemas.openxmlformats.org/officeDocument/2006/math">
                    <m:r>
                      <m:rPr>
                        <m:sty m:val="p"/>
                      </m:rPr>
                      <a:rPr lang="tr-TR" sz="1800">
                        <a:latin typeface="Cambria Math" panose="02040503050406030204" pitchFamily="18" charset="0"/>
                      </a:rPr>
                      <m:t>x</m:t>
                    </m:r>
                    <m:r>
                      <a:rPr lang="tr-TR" sz="1800" i="1">
                        <a:latin typeface="Cambria Math" panose="02040503050406030204" pitchFamily="18" charset="0"/>
                      </a:rPr>
                      <m:t>∈</m:t>
                    </m:r>
                    <m:sSup>
                      <m:sSupPr>
                        <m:ctrlPr>
                          <a:rPr lang="tr-TR" sz="1800" i="1">
                            <a:latin typeface="Cambria Math" panose="02040503050406030204" pitchFamily="18" charset="0"/>
                            <a:ea typeface="Cambria Math" panose="02040503050406030204" pitchFamily="18" charset="0"/>
                          </a:rPr>
                        </m:ctrlPr>
                      </m:sSupPr>
                      <m:e>
                        <m:r>
                          <a:rPr lang="tr-TR" sz="1800" i="1">
                            <a:latin typeface="Cambria Math" panose="02040503050406030204" pitchFamily="18" charset="0"/>
                            <a:ea typeface="Cambria Math" panose="02040503050406030204" pitchFamily="18" charset="0"/>
                          </a:rPr>
                          <m:t>ℝ</m:t>
                        </m:r>
                      </m:e>
                      <m:sup>
                        <m:r>
                          <a:rPr lang="tr-TR" sz="1800" i="1">
                            <a:latin typeface="Cambria Math" panose="02040503050406030204" pitchFamily="18" charset="0"/>
                            <a:ea typeface="Cambria Math" panose="02040503050406030204" pitchFamily="18" charset="0"/>
                          </a:rPr>
                          <m:t>𝑛</m:t>
                        </m:r>
                      </m:sup>
                    </m:sSup>
                  </m:oMath>
                </a14:m>
                <a:r>
                  <a:rPr lang="tr-TR" sz="1800" dirty="0"/>
                  <a:t> </a:t>
                </a:r>
                <a:r>
                  <a:rPr lang="tr-TR" sz="1800" dirty="0">
                    <a:latin typeface="Book Antiqua" panose="02040602050305030304" pitchFamily="18" charset="0"/>
                  </a:rPr>
                  <a:t>ve</a:t>
                </a:r>
                <a:r>
                  <a:rPr lang="tr-TR" sz="1800" dirty="0"/>
                  <a:t> </a:t>
                </a:r>
                <a14:m>
                  <m:oMath xmlns:m="http://schemas.openxmlformats.org/officeDocument/2006/math">
                    <m:r>
                      <m:rPr>
                        <m:sty m:val="p"/>
                      </m:rPr>
                      <a:rPr lang="tr-TR" sz="1800">
                        <a:latin typeface="Cambria Math" panose="02040503050406030204" pitchFamily="18" charset="0"/>
                      </a:rPr>
                      <m:t>b</m:t>
                    </m:r>
                    <m:r>
                      <a:rPr lang="tr-TR" sz="1800" i="1">
                        <a:latin typeface="Cambria Math" panose="02040503050406030204" pitchFamily="18" charset="0"/>
                      </a:rPr>
                      <m:t>∈</m:t>
                    </m:r>
                    <m:sSup>
                      <m:sSupPr>
                        <m:ctrlPr>
                          <a:rPr lang="tr-TR" sz="1800" i="1">
                            <a:latin typeface="Cambria Math" panose="02040503050406030204" pitchFamily="18" charset="0"/>
                            <a:ea typeface="Cambria Math" panose="02040503050406030204" pitchFamily="18" charset="0"/>
                          </a:rPr>
                        </m:ctrlPr>
                      </m:sSupPr>
                      <m:e>
                        <m:r>
                          <a:rPr lang="tr-TR" sz="1800" i="1">
                            <a:latin typeface="Cambria Math" panose="02040503050406030204" pitchFamily="18" charset="0"/>
                            <a:ea typeface="Cambria Math" panose="02040503050406030204" pitchFamily="18" charset="0"/>
                          </a:rPr>
                          <m:t>ℝ</m:t>
                        </m:r>
                      </m:e>
                      <m:sup>
                        <m:r>
                          <a:rPr lang="tr-TR" sz="1800" i="1">
                            <a:latin typeface="Cambria Math" panose="02040503050406030204" pitchFamily="18" charset="0"/>
                            <a:ea typeface="Cambria Math" panose="02040503050406030204" pitchFamily="18" charset="0"/>
                          </a:rPr>
                          <m:t>𝑚</m:t>
                        </m:r>
                      </m:sup>
                    </m:sSup>
                  </m:oMath>
                </a14:m>
                <a:r>
                  <a:rPr lang="tr-TR" sz="1800" dirty="0">
                    <a:latin typeface="Book Antiqua" panose="02040602050305030304" pitchFamily="18" charset="0"/>
                  </a:rPr>
                  <a:t>  </a:t>
                </a:r>
                <a14:m>
                  <m:oMath xmlns:m="http://schemas.openxmlformats.org/officeDocument/2006/math">
                    <m:r>
                      <a:rPr lang="tr-TR" sz="1800" i="1">
                        <a:latin typeface="Cambria Math" panose="02040503050406030204" pitchFamily="18" charset="0"/>
                      </a:rPr>
                      <m:t>𝐴</m:t>
                    </m:r>
                    <m:r>
                      <m:rPr>
                        <m:sty m:val="p"/>
                      </m:rPr>
                      <a:rPr lang="tr-TR" sz="1800">
                        <a:latin typeface="Cambria Math" panose="02040503050406030204" pitchFamily="18" charset="0"/>
                      </a:rPr>
                      <m:t>x</m:t>
                    </m:r>
                    <m:r>
                      <a:rPr lang="tr-TR" sz="1800" i="1">
                        <a:latin typeface="Cambria Math" panose="02040503050406030204" pitchFamily="18" charset="0"/>
                      </a:rPr>
                      <m:t>=</m:t>
                    </m:r>
                    <m:r>
                      <a:rPr lang="tr-TR" sz="1800" i="1">
                        <a:latin typeface="Cambria Math" panose="02040503050406030204" pitchFamily="18" charset="0"/>
                      </a:rPr>
                      <m:t>𝑏</m:t>
                    </m:r>
                    <m:r>
                      <a:rPr lang="tr-TR" sz="1800" i="1">
                        <a:latin typeface="Cambria Math" panose="02040503050406030204" pitchFamily="18" charset="0"/>
                      </a:rPr>
                      <m:t> </m:t>
                    </m:r>
                  </m:oMath>
                </a14:m>
                <a:r>
                  <a:rPr lang="tr-TR" sz="1800" dirty="0">
                    <a:latin typeface="Book Antiqua" panose="02040602050305030304" pitchFamily="18" charset="0"/>
                  </a:rPr>
                  <a:t>sisteminde </a:t>
                </a:r>
                <a14:m>
                  <m:oMath xmlns:m="http://schemas.openxmlformats.org/officeDocument/2006/math">
                    <m:r>
                      <a:rPr lang="tr-TR" sz="1800" b="0" i="1" smtClean="0">
                        <a:latin typeface="Cambria Math" panose="02040503050406030204" pitchFamily="18" charset="0"/>
                      </a:rPr>
                      <m:t>𝑟𝑎𝑛𝑘</m:t>
                    </m:r>
                    <m:d>
                      <m:dPr>
                        <m:ctrlPr>
                          <a:rPr lang="tr-TR" sz="1800" b="0" i="1" smtClean="0">
                            <a:latin typeface="Cambria Math" panose="02040503050406030204" pitchFamily="18" charset="0"/>
                          </a:rPr>
                        </m:ctrlPr>
                      </m:dPr>
                      <m:e>
                        <m:r>
                          <a:rPr lang="tr-TR" sz="1800" b="0" i="1" smtClean="0">
                            <a:latin typeface="Cambria Math" panose="02040503050406030204" pitchFamily="18" charset="0"/>
                          </a:rPr>
                          <m:t>𝐴</m:t>
                        </m:r>
                      </m:e>
                    </m:d>
                    <m:r>
                      <a:rPr lang="tr-TR" sz="1800" b="0" i="1" smtClean="0">
                        <a:latin typeface="Cambria Math" panose="02040503050406030204" pitchFamily="18" charset="0"/>
                      </a:rPr>
                      <m:t>=</m:t>
                    </m:r>
                    <m:r>
                      <a:rPr lang="tr-TR" sz="1800" b="0" i="1" smtClean="0">
                        <a:latin typeface="Cambria Math" panose="02040503050406030204" pitchFamily="18" charset="0"/>
                      </a:rPr>
                      <m:t>𝑚</m:t>
                    </m:r>
                  </m:oMath>
                </a14:m>
                <a:endParaRPr lang="tr-TR" sz="1800" dirty="0">
                  <a:latin typeface="Book Antiqua" panose="02040602050305030304" pitchFamily="18" charset="0"/>
                </a:endParaRPr>
              </a:p>
              <a:p>
                <a:pPr marL="0" indent="0">
                  <a:buNone/>
                </a:pPr>
                <a:endParaRPr lang="tr-TR" sz="1800" dirty="0">
                  <a:latin typeface="Book Antiqua" panose="02040602050305030304" pitchFamily="18" charset="0"/>
                </a:endParaRPr>
              </a:p>
              <a:p>
                <a:pPr marL="0" indent="0">
                  <a:buNone/>
                </a:pPr>
                <a14:m>
                  <m:oMathPara xmlns:m="http://schemas.openxmlformats.org/officeDocument/2006/math">
                    <m:oMathParaPr>
                      <m:jc m:val="centerGroup"/>
                    </m:oMathParaPr>
                    <m:oMath xmlns:m="http://schemas.openxmlformats.org/officeDocument/2006/math">
                      <m:r>
                        <a:rPr lang="tr-TR" sz="1800" i="1">
                          <a:latin typeface="Cambria Math" panose="02040503050406030204" pitchFamily="18" charset="0"/>
                        </a:rPr>
                        <m:t>𝐴</m:t>
                      </m:r>
                      <m:r>
                        <m:rPr>
                          <m:sty m:val="p"/>
                        </m:rPr>
                        <a:rPr lang="tr-TR" sz="1800">
                          <a:latin typeface="Cambria Math" panose="02040503050406030204" pitchFamily="18" charset="0"/>
                        </a:rPr>
                        <m:t>x</m:t>
                      </m:r>
                      <m:r>
                        <a:rPr lang="tr-TR" sz="1800" i="1">
                          <a:latin typeface="Cambria Math" panose="02040503050406030204" pitchFamily="18" charset="0"/>
                        </a:rPr>
                        <m:t>=</m:t>
                      </m:r>
                      <m:r>
                        <a:rPr lang="tr-TR" sz="1800" i="1">
                          <a:latin typeface="Cambria Math" panose="02040503050406030204" pitchFamily="18" charset="0"/>
                        </a:rPr>
                        <m:t>𝑏</m:t>
                      </m:r>
                    </m:oMath>
                  </m:oMathPara>
                </a14:m>
                <a:endParaRPr lang="en-US" sz="1800" dirty="0">
                  <a:latin typeface="Book Antiqua" panose="02040602050305030304" pitchFamily="18" charset="0"/>
                </a:endParaRPr>
              </a:p>
              <a:p>
                <a:pPr marL="0" indent="0">
                  <a:buNone/>
                </a:pPr>
                <a:endParaRPr lang="en-US" sz="1800" dirty="0">
                  <a:latin typeface="Book Antiqua" panose="02040602050305030304" pitchFamily="18" charset="0"/>
                </a:endParaRPr>
              </a:p>
              <a:p>
                <a:pPr marL="0" indent="0">
                  <a:buNone/>
                </a:pPr>
                <a14:m>
                  <m:oMathPara xmlns:m="http://schemas.openxmlformats.org/officeDocument/2006/math">
                    <m:oMathParaPr>
                      <m:jc m:val="centerGroup"/>
                    </m:oMathParaPr>
                    <m:oMath xmlns:m="http://schemas.openxmlformats.org/officeDocument/2006/math">
                      <m:d>
                        <m:dPr>
                          <m:begChr m:val="["/>
                          <m:endChr m:val="]"/>
                          <m:ctrlPr>
                            <a:rPr lang="tr-TR" sz="1800" i="1" smtClean="0">
                              <a:latin typeface="Cambria Math" panose="02040503050406030204" pitchFamily="18" charset="0"/>
                            </a:rPr>
                          </m:ctrlPr>
                        </m:dPr>
                        <m:e>
                          <m:m>
                            <m:mPr>
                              <m:mcs>
                                <m:mc>
                                  <m:mcPr>
                                    <m:count m:val="2"/>
                                    <m:mcJc m:val="center"/>
                                  </m:mcPr>
                                </m:mc>
                              </m:mcs>
                              <m:ctrlPr>
                                <a:rPr lang="tr-TR" sz="1800" i="1" smtClean="0">
                                  <a:latin typeface="Cambria Math" panose="02040503050406030204" pitchFamily="18" charset="0"/>
                                </a:rPr>
                              </m:ctrlPr>
                            </m:mPr>
                            <m:mr>
                              <m:e>
                                <m:r>
                                  <m:rPr>
                                    <m:brk m:alnAt="7"/>
                                  </m:rPr>
                                  <a:rPr lang="tr-TR" sz="1800" b="0" i="1" smtClean="0">
                                    <a:latin typeface="Cambria Math" panose="02040503050406030204" pitchFamily="18" charset="0"/>
                                  </a:rPr>
                                  <m:t>𝐵</m:t>
                                </m:r>
                              </m:e>
                              <m:e>
                                <m:r>
                                  <a:rPr lang="tr-TR" sz="1800" b="0" i="1" smtClean="0">
                                    <a:latin typeface="Cambria Math" panose="02040503050406030204" pitchFamily="18" charset="0"/>
                                  </a:rPr>
                                  <m:t>𝑁</m:t>
                                </m:r>
                              </m:e>
                            </m:mr>
                          </m:m>
                        </m:e>
                      </m:d>
                      <m:d>
                        <m:dPr>
                          <m:begChr m:val="["/>
                          <m:endChr m:val="]"/>
                          <m:ctrlPr>
                            <a:rPr lang="tr-TR" sz="1800" i="1" smtClean="0">
                              <a:latin typeface="Cambria Math" panose="02040503050406030204" pitchFamily="18" charset="0"/>
                            </a:rPr>
                          </m:ctrlPr>
                        </m:dPr>
                        <m:e>
                          <m:m>
                            <m:mPr>
                              <m:mcs>
                                <m:mc>
                                  <m:mcPr>
                                    <m:count m:val="1"/>
                                    <m:mcJc m:val="center"/>
                                  </m:mcPr>
                                </m:mc>
                              </m:mcs>
                              <m:ctrlPr>
                                <a:rPr lang="tr-TR" sz="1800" i="1" smtClean="0">
                                  <a:latin typeface="Cambria Math" panose="02040503050406030204" pitchFamily="18" charset="0"/>
                                </a:rPr>
                              </m:ctrlPr>
                            </m:mPr>
                            <m:mr>
                              <m:e>
                                <m:sSub>
                                  <m:sSubPr>
                                    <m:ctrlPr>
                                      <a:rPr lang="tr-TR" sz="1800" b="0" i="1" smtClean="0">
                                        <a:latin typeface="Cambria Math" panose="02040503050406030204" pitchFamily="18" charset="0"/>
                                      </a:rPr>
                                    </m:ctrlPr>
                                  </m:sSubPr>
                                  <m:e>
                                    <m:r>
                                      <m:rPr>
                                        <m:brk m:alnAt="7"/>
                                      </m:rPr>
                                      <a:rPr lang="tr-TR" sz="1800" b="0" i="1" smtClean="0">
                                        <a:latin typeface="Cambria Math" panose="02040503050406030204" pitchFamily="18" charset="0"/>
                                      </a:rPr>
                                      <m:t>𝑥</m:t>
                                    </m:r>
                                  </m:e>
                                  <m:sub>
                                    <m:r>
                                      <m:rPr>
                                        <m:brk m:alnAt="7"/>
                                      </m:rPr>
                                      <a:rPr lang="tr-TR" sz="1800" b="0" i="1" smtClean="0">
                                        <a:latin typeface="Cambria Math" panose="02040503050406030204" pitchFamily="18" charset="0"/>
                                      </a:rPr>
                                      <m:t>𝐵</m:t>
                                    </m:r>
                                  </m:sub>
                                </m:sSub>
                              </m:e>
                            </m:mr>
                            <m:mr>
                              <m:e>
                                <m:sSub>
                                  <m:sSubPr>
                                    <m:ctrlPr>
                                      <a:rPr lang="tr-TR" sz="1800" b="0" i="1" smtClean="0">
                                        <a:latin typeface="Cambria Math" panose="02040503050406030204" pitchFamily="18" charset="0"/>
                                      </a:rPr>
                                    </m:ctrlPr>
                                  </m:sSubPr>
                                  <m:e>
                                    <m:r>
                                      <a:rPr lang="tr-TR" sz="1800" b="0" i="1" smtClean="0">
                                        <a:latin typeface="Cambria Math" panose="02040503050406030204" pitchFamily="18" charset="0"/>
                                      </a:rPr>
                                      <m:t>𝑥</m:t>
                                    </m:r>
                                  </m:e>
                                  <m:sub>
                                    <m:r>
                                      <a:rPr lang="tr-TR" sz="1800" b="0" i="1" smtClean="0">
                                        <a:latin typeface="Cambria Math" panose="02040503050406030204" pitchFamily="18" charset="0"/>
                                      </a:rPr>
                                      <m:t>𝑁</m:t>
                                    </m:r>
                                  </m:sub>
                                </m:sSub>
                              </m:e>
                            </m:mr>
                          </m:m>
                        </m:e>
                      </m:d>
                      <m:r>
                        <a:rPr lang="tr-TR" sz="1800" i="1">
                          <a:latin typeface="Cambria Math" panose="02040503050406030204" pitchFamily="18" charset="0"/>
                        </a:rPr>
                        <m:t>=</m:t>
                      </m:r>
                      <m:r>
                        <a:rPr lang="tr-TR" sz="1800" i="1">
                          <a:latin typeface="Cambria Math" panose="02040503050406030204" pitchFamily="18" charset="0"/>
                        </a:rPr>
                        <m:t>𝑏</m:t>
                      </m:r>
                    </m:oMath>
                  </m:oMathPara>
                </a14:m>
                <a:endParaRPr lang="en-US" sz="1800" dirty="0">
                  <a:latin typeface="Book Antiqua" panose="02040602050305030304" pitchFamily="18" charset="0"/>
                </a:endParaRPr>
              </a:p>
              <a:p>
                <a:pPr marL="0" indent="0">
                  <a:buNone/>
                </a:pPr>
                <a:endParaRPr lang="en-US" sz="1800" dirty="0">
                  <a:latin typeface="Book Antiqua" panose="020406020503050303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tr-TR" sz="1800" b="0" i="1" smtClean="0">
                              <a:latin typeface="Cambria Math" panose="02040503050406030204" pitchFamily="18" charset="0"/>
                            </a:rPr>
                          </m:ctrlPr>
                        </m:sSubPr>
                        <m:e>
                          <m:r>
                            <a:rPr lang="tr-TR" sz="1800" b="0" i="1" smtClean="0">
                              <a:latin typeface="Cambria Math" panose="02040503050406030204" pitchFamily="18" charset="0"/>
                            </a:rPr>
                            <m:t>𝑥</m:t>
                          </m:r>
                        </m:e>
                        <m:sub>
                          <m:r>
                            <a:rPr lang="tr-TR" sz="1800" b="0" i="1" smtClean="0">
                              <a:latin typeface="Cambria Math" panose="02040503050406030204" pitchFamily="18" charset="0"/>
                            </a:rPr>
                            <m:t>𝐵</m:t>
                          </m:r>
                        </m:sub>
                      </m:sSub>
                      <m:r>
                        <a:rPr lang="tr-TR" sz="1800" b="0" i="1" smtClean="0">
                          <a:latin typeface="Cambria Math" panose="02040503050406030204" pitchFamily="18" charset="0"/>
                        </a:rPr>
                        <m:t>=</m:t>
                      </m:r>
                      <m:sSup>
                        <m:sSupPr>
                          <m:ctrlPr>
                            <a:rPr lang="tr-TR" sz="1800" b="0" i="1" smtClean="0">
                              <a:latin typeface="Cambria Math" panose="02040503050406030204" pitchFamily="18" charset="0"/>
                            </a:rPr>
                          </m:ctrlPr>
                        </m:sSupPr>
                        <m:e>
                          <m:r>
                            <a:rPr lang="tr-TR" sz="1800" b="0" i="1" smtClean="0">
                              <a:latin typeface="Cambria Math" panose="02040503050406030204" pitchFamily="18" charset="0"/>
                            </a:rPr>
                            <m:t>𝐵</m:t>
                          </m:r>
                        </m:e>
                        <m:sup>
                          <m:r>
                            <a:rPr lang="tr-TR" sz="1800" b="0" i="1" smtClean="0">
                              <a:latin typeface="Cambria Math" panose="02040503050406030204" pitchFamily="18" charset="0"/>
                            </a:rPr>
                            <m:t>−</m:t>
                          </m:r>
                        </m:sup>
                      </m:sSup>
                      <m:r>
                        <a:rPr lang="tr-TR" sz="1800" b="0" i="1" smtClean="0">
                          <a:latin typeface="Cambria Math" panose="02040503050406030204" pitchFamily="18" charset="0"/>
                        </a:rPr>
                        <m:t>𝑏</m:t>
                      </m:r>
                    </m:oMath>
                  </m:oMathPara>
                </a14:m>
                <a:endParaRPr lang="en-US" sz="1800" dirty="0">
                  <a:latin typeface="Book Antiqua" panose="02040602050305030304" pitchFamily="18" charset="0"/>
                </a:endParaRPr>
              </a:p>
              <a:p>
                <a:pPr marL="0" indent="0">
                  <a:buNone/>
                </a:pPr>
                <a:endParaRPr lang="en-US" sz="1800" dirty="0">
                  <a:latin typeface="Book Antiqua" panose="02040602050305030304" pitchFamily="18" charset="0"/>
                </a:endParaRPr>
              </a:p>
              <a:p>
                <a:pPr marL="0" indent="0">
                  <a:buNone/>
                </a:pPr>
                <a14:m>
                  <m:oMath xmlns:m="http://schemas.openxmlformats.org/officeDocument/2006/math">
                    <m:sSub>
                      <m:sSubPr>
                        <m:ctrlPr>
                          <a:rPr lang="tr-TR" sz="1800" i="1">
                            <a:latin typeface="Cambria Math" panose="02040503050406030204" pitchFamily="18" charset="0"/>
                          </a:rPr>
                        </m:ctrlPr>
                      </m:sSubPr>
                      <m:e>
                        <m:r>
                          <m:rPr>
                            <m:brk m:alnAt="7"/>
                          </m:rPr>
                          <a:rPr lang="tr-TR" sz="1800" i="1">
                            <a:latin typeface="Cambria Math" panose="02040503050406030204" pitchFamily="18" charset="0"/>
                          </a:rPr>
                          <m:t>𝑥</m:t>
                        </m:r>
                      </m:e>
                      <m:sub>
                        <m:r>
                          <m:rPr>
                            <m:brk m:alnAt="7"/>
                          </m:rPr>
                          <a:rPr lang="tr-TR" sz="1800" i="1">
                            <a:latin typeface="Cambria Math" panose="02040503050406030204" pitchFamily="18" charset="0"/>
                          </a:rPr>
                          <m:t>𝐵</m:t>
                        </m:r>
                      </m:sub>
                    </m:sSub>
                  </m:oMath>
                </a14:m>
                <a:r>
                  <a:rPr lang="en-US" sz="1800" dirty="0">
                    <a:latin typeface="Book Antiqua" panose="02040602050305030304" pitchFamily="18" charset="0"/>
                  </a:rPr>
                  <a:t> </a:t>
                </a:r>
                <a:r>
                  <a:rPr lang="en-US" sz="1800" dirty="0" err="1">
                    <a:latin typeface="Book Antiqua" panose="02040602050305030304" pitchFamily="18" charset="0"/>
                  </a:rPr>
                  <a:t>temel</a:t>
                </a:r>
                <a:r>
                  <a:rPr lang="en-US" sz="1800" dirty="0">
                    <a:latin typeface="Book Antiqua" panose="02040602050305030304" pitchFamily="18" charset="0"/>
                  </a:rPr>
                  <a:t> </a:t>
                </a:r>
                <a:r>
                  <a:rPr lang="en-US" sz="1800" dirty="0" err="1">
                    <a:latin typeface="Book Antiqua" panose="02040602050305030304" pitchFamily="18" charset="0"/>
                  </a:rPr>
                  <a:t>çözümde</a:t>
                </a:r>
                <a:r>
                  <a:rPr lang="en-US" sz="1800" dirty="0">
                    <a:latin typeface="Book Antiqua" panose="02040602050305030304" pitchFamily="18" charset="0"/>
                  </a:rPr>
                  <a:t> </a:t>
                </a:r>
                <a:r>
                  <a:rPr lang="en-US" sz="1800" dirty="0" err="1">
                    <a:latin typeface="Book Antiqua" panose="02040602050305030304" pitchFamily="18" charset="0"/>
                  </a:rPr>
                  <a:t>değer</a:t>
                </a:r>
                <a:r>
                  <a:rPr lang="en-US" sz="1800" dirty="0">
                    <a:latin typeface="Book Antiqua" panose="02040602050305030304" pitchFamily="18" charset="0"/>
                  </a:rPr>
                  <a:t> </a:t>
                </a:r>
                <a:r>
                  <a:rPr lang="en-US" sz="1800" dirty="0" err="1">
                    <a:latin typeface="Book Antiqua" panose="02040602050305030304" pitchFamily="18" charset="0"/>
                  </a:rPr>
                  <a:t>alan</a:t>
                </a:r>
                <a:r>
                  <a:rPr lang="en-US" sz="1800" dirty="0">
                    <a:latin typeface="Book Antiqua" panose="02040602050305030304" pitchFamily="18" charset="0"/>
                  </a:rPr>
                  <a:t> (</a:t>
                </a:r>
                <a:r>
                  <a:rPr lang="en-US" sz="1800" dirty="0" err="1">
                    <a:latin typeface="Book Antiqua" panose="02040602050305030304" pitchFamily="18" charset="0"/>
                  </a:rPr>
                  <a:t>temel</a:t>
                </a:r>
                <a:r>
                  <a:rPr lang="en-US" sz="1800" dirty="0">
                    <a:latin typeface="Book Antiqua" panose="02040602050305030304" pitchFamily="18" charset="0"/>
                  </a:rPr>
                  <a:t>) </a:t>
                </a:r>
                <a:r>
                  <a:rPr lang="en-US" sz="1800" dirty="0" err="1">
                    <a:latin typeface="Book Antiqua" panose="02040602050305030304" pitchFamily="18" charset="0"/>
                  </a:rPr>
                  <a:t>değişkenleri</a:t>
                </a:r>
                <a:r>
                  <a:rPr lang="en-US" sz="1800" dirty="0">
                    <a:latin typeface="Book Antiqua" panose="02040602050305030304" pitchFamily="18" charset="0"/>
                  </a:rPr>
                  <a:t> </a:t>
                </a:r>
                <a:r>
                  <a:rPr lang="en-US" sz="1800" dirty="0" err="1">
                    <a:latin typeface="Book Antiqua" panose="02040602050305030304" pitchFamily="18" charset="0"/>
                  </a:rPr>
                  <a:t>içerir</a:t>
                </a:r>
                <a:endParaRPr lang="en-US" sz="1800" dirty="0">
                  <a:latin typeface="Book Antiqua" panose="02040602050305030304" pitchFamily="18" charset="0"/>
                </a:endParaRPr>
              </a:p>
              <a:p>
                <a:pPr marL="0" indent="0">
                  <a:buNone/>
                </a:pPr>
                <a:endParaRPr lang="en-US" sz="1800" dirty="0">
                  <a:latin typeface="Book Antiqua" panose="02040602050305030304" pitchFamily="18" charset="0"/>
                </a:endParaRPr>
              </a:p>
              <a:p>
                <a:pPr marL="0" indent="0">
                  <a:buNone/>
                </a:pPr>
                <a14:m>
                  <m:oMath xmlns:m="http://schemas.openxmlformats.org/officeDocument/2006/math">
                    <m:sSub>
                      <m:sSubPr>
                        <m:ctrlPr>
                          <a:rPr lang="tr-TR" sz="1800" i="1">
                            <a:latin typeface="Cambria Math" panose="02040503050406030204" pitchFamily="18" charset="0"/>
                          </a:rPr>
                        </m:ctrlPr>
                      </m:sSubPr>
                      <m:e>
                        <m:r>
                          <m:rPr>
                            <m:brk m:alnAt="7"/>
                          </m:rPr>
                          <a:rPr lang="tr-TR" sz="1800" i="1">
                            <a:latin typeface="Cambria Math" panose="02040503050406030204" pitchFamily="18" charset="0"/>
                          </a:rPr>
                          <m:t>𝑥</m:t>
                        </m:r>
                      </m:e>
                      <m:sub>
                        <m:r>
                          <m:rPr>
                            <m:brk m:alnAt="7"/>
                          </m:rPr>
                          <a:rPr lang="tr-TR" sz="1800" i="1">
                            <a:latin typeface="Cambria Math" panose="02040503050406030204" pitchFamily="18" charset="0"/>
                          </a:rPr>
                          <m:t>𝐵</m:t>
                        </m:r>
                      </m:sub>
                    </m:sSub>
                  </m:oMath>
                </a14:m>
                <a:r>
                  <a:rPr lang="en-US" sz="1800" dirty="0">
                    <a:latin typeface="Book Antiqua" panose="02040602050305030304" pitchFamily="18" charset="0"/>
                  </a:rPr>
                  <a:t> </a:t>
                </a:r>
                <a:r>
                  <a:rPr lang="en-US" sz="1800" dirty="0" err="1">
                    <a:latin typeface="Book Antiqua" panose="02040602050305030304" pitchFamily="18" charset="0"/>
                  </a:rPr>
                  <a:t>temel</a:t>
                </a:r>
                <a:r>
                  <a:rPr lang="en-US" sz="1800" dirty="0">
                    <a:latin typeface="Book Antiqua" panose="02040602050305030304" pitchFamily="18" charset="0"/>
                  </a:rPr>
                  <a:t> </a:t>
                </a:r>
                <a:r>
                  <a:rPr lang="en-US" sz="1800" dirty="0" err="1">
                    <a:latin typeface="Book Antiqua" panose="02040602050305030304" pitchFamily="18" charset="0"/>
                  </a:rPr>
                  <a:t>çözümde</a:t>
                </a:r>
                <a:r>
                  <a:rPr lang="en-US" sz="1800" dirty="0">
                    <a:latin typeface="Book Antiqua" panose="02040602050305030304" pitchFamily="18" charset="0"/>
                  </a:rPr>
                  <a:t> </a:t>
                </a:r>
                <a:r>
                  <a:rPr lang="en-US" sz="1800" dirty="0" err="1">
                    <a:latin typeface="Book Antiqua" panose="02040602050305030304" pitchFamily="18" charset="0"/>
                  </a:rPr>
                  <a:t>yer</a:t>
                </a:r>
                <a:r>
                  <a:rPr lang="en-US" sz="1800" dirty="0">
                    <a:latin typeface="Book Antiqua" panose="02040602050305030304" pitchFamily="18" charset="0"/>
                  </a:rPr>
                  <a:t> </a:t>
                </a:r>
                <a:r>
                  <a:rPr lang="en-US" sz="1800" dirty="0" err="1">
                    <a:latin typeface="Book Antiqua" panose="02040602050305030304" pitchFamily="18" charset="0"/>
                  </a:rPr>
                  <a:t>almayan</a:t>
                </a:r>
                <a:r>
                  <a:rPr lang="en-US" sz="1800" dirty="0">
                    <a:latin typeface="Book Antiqua" panose="02040602050305030304" pitchFamily="18" charset="0"/>
                  </a:rPr>
                  <a:t> </a:t>
                </a:r>
                <a:r>
                  <a:rPr lang="en-US" sz="1800" dirty="0" err="1">
                    <a:latin typeface="Book Antiqua" panose="02040602050305030304" pitchFamily="18" charset="0"/>
                  </a:rPr>
                  <a:t>değeri</a:t>
                </a:r>
                <a:r>
                  <a:rPr lang="en-US" sz="1800" dirty="0">
                    <a:latin typeface="Book Antiqua" panose="02040602050305030304" pitchFamily="18" charset="0"/>
                  </a:rPr>
                  <a:t> 0 </a:t>
                </a:r>
                <a:r>
                  <a:rPr lang="en-US" sz="1800" dirty="0" err="1">
                    <a:latin typeface="Book Antiqua" panose="02040602050305030304" pitchFamily="18" charset="0"/>
                  </a:rPr>
                  <a:t>olan</a:t>
                </a:r>
                <a:r>
                  <a:rPr lang="en-US" sz="1800" dirty="0">
                    <a:latin typeface="Book Antiqua" panose="02040602050305030304" pitchFamily="18" charset="0"/>
                  </a:rPr>
                  <a:t> (</a:t>
                </a:r>
                <a:r>
                  <a:rPr lang="en-US" sz="1800" dirty="0" err="1">
                    <a:latin typeface="Book Antiqua" panose="02040602050305030304" pitchFamily="18" charset="0"/>
                  </a:rPr>
                  <a:t>temel</a:t>
                </a:r>
                <a:r>
                  <a:rPr lang="en-US" sz="1800" dirty="0">
                    <a:latin typeface="Book Antiqua" panose="02040602050305030304" pitchFamily="18" charset="0"/>
                  </a:rPr>
                  <a:t> </a:t>
                </a:r>
                <a:r>
                  <a:rPr lang="en-US" sz="1800" dirty="0" err="1">
                    <a:latin typeface="Book Antiqua" panose="02040602050305030304" pitchFamily="18" charset="0"/>
                  </a:rPr>
                  <a:t>olmayan</a:t>
                </a:r>
                <a:r>
                  <a:rPr lang="en-US" sz="1800" dirty="0">
                    <a:latin typeface="Book Antiqua" panose="02040602050305030304" pitchFamily="18" charset="0"/>
                  </a:rPr>
                  <a:t>) </a:t>
                </a:r>
                <a:r>
                  <a:rPr lang="en-US" sz="1800" dirty="0" err="1">
                    <a:latin typeface="Book Antiqua" panose="02040602050305030304" pitchFamily="18" charset="0"/>
                  </a:rPr>
                  <a:t>değişkenleri</a:t>
                </a:r>
                <a:r>
                  <a:rPr lang="en-US" sz="1800" dirty="0">
                    <a:latin typeface="Book Antiqua" panose="02040602050305030304" pitchFamily="18" charset="0"/>
                  </a:rPr>
                  <a:t> </a:t>
                </a:r>
                <a:r>
                  <a:rPr lang="en-US" sz="1800" dirty="0" err="1">
                    <a:latin typeface="Book Antiqua" panose="02040602050305030304" pitchFamily="18" charset="0"/>
                  </a:rPr>
                  <a:t>içerir</a:t>
                </a:r>
                <a:endParaRPr lang="en-US" sz="1800" dirty="0">
                  <a:latin typeface="Book Antiqua" panose="02040602050305030304" pitchFamily="18" charset="0"/>
                </a:endParaRPr>
              </a:p>
              <a:p>
                <a:pPr marL="0" indent="0">
                  <a:buNone/>
                </a:pPr>
                <a:endParaRPr lang="en-US" sz="1800" dirty="0">
                  <a:latin typeface="Book Antiqua" panose="02040602050305030304" pitchFamily="18" charset="0"/>
                </a:endParaRPr>
              </a:p>
              <a:p>
                <a:pPr marL="0" indent="0">
                  <a:buNone/>
                </a:pPr>
                <a:endParaRPr lang="en-US" sz="1800" dirty="0">
                  <a:latin typeface="Book Antiqua" panose="02040602050305030304" pitchFamily="18" charset="0"/>
                </a:endParaRPr>
              </a:p>
            </p:txBody>
          </p:sp>
        </mc:Choice>
        <mc:Fallback xmlns="">
          <p:sp>
            <p:nvSpPr>
              <p:cNvPr id="2" name="Content Placeholder 1">
                <a:extLst>
                  <a:ext uri="{FF2B5EF4-FFF2-40B4-BE49-F238E27FC236}">
                    <a16:creationId xmlns:a16="http://schemas.microsoft.com/office/drawing/2014/main" id="{7CC6BF8E-4457-4641-95C7-B51D59274246}"/>
                  </a:ext>
                </a:extLst>
              </p:cNvPr>
              <p:cNvSpPr>
                <a:spLocks noGrp="1" noRot="1" noChangeAspect="1" noMove="1" noResize="1" noEditPoints="1" noAdjustHandles="1" noChangeArrowheads="1" noChangeShapeType="1" noTextEdit="1"/>
              </p:cNvSpPr>
              <p:nvPr>
                <p:ph idx="1"/>
              </p:nvPr>
            </p:nvSpPr>
            <p:spPr>
              <a:blipFill>
                <a:blip r:embed="rId3"/>
                <a:stretch>
                  <a:fillRect l="-617" t="-1120" b="-1401"/>
                </a:stretch>
              </a:blipFill>
            </p:spPr>
            <p:txBody>
              <a:bodyPr/>
              <a:lstStyle/>
              <a:p>
                <a:r>
                  <a:rPr lang="en-US">
                    <a:noFill/>
                  </a:rPr>
                  <a:t> </a:t>
                </a:r>
              </a:p>
            </p:txBody>
          </p:sp>
        </mc:Fallback>
      </mc:AlternateContent>
      <p:sp>
        <p:nvSpPr>
          <p:cNvPr id="15" name="Slide Number Placeholder 1"/>
          <p:cNvSpPr>
            <a:spLocks noGrp="1"/>
          </p:cNvSpPr>
          <p:nvPr>
            <p:ph type="sldNum" sz="quarter" idx="12"/>
          </p:nvPr>
        </p:nvSpPr>
        <p:spPr/>
        <p:txBody>
          <a:bodyPr/>
          <a:lstStyle/>
          <a:p>
            <a:fld id="{8FF9F6D1-D1FA-4D49-BED0-40363AEE0087}" type="slidenum">
              <a:rPr lang="tr-TR" sz="1600" b="1" smtClean="0">
                <a:solidFill>
                  <a:schemeClr val="tx1"/>
                </a:solidFill>
              </a:rPr>
              <a:pPr/>
              <a:t>31</a:t>
            </a:fld>
            <a:endParaRPr lang="tr-TR" sz="1600" b="1">
              <a:solidFill>
                <a:schemeClr val="tx1"/>
              </a:solidFill>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41825736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tr-TR" sz="3600" dirty="0" err="1">
                <a:latin typeface="Book Antiqua" pitchFamily="18" charset="0"/>
              </a:rPr>
              <a:t>Simplex</a:t>
            </a:r>
            <a:r>
              <a:rPr lang="tr-TR" sz="3600" dirty="0">
                <a:latin typeface="Book Antiqua" pitchFamily="18" charset="0"/>
              </a:rPr>
              <a:t> Metodu</a:t>
            </a:r>
          </a:p>
        </p:txBody>
      </p:sp>
      <p:sp>
        <p:nvSpPr>
          <p:cNvPr id="15" name="Slide Number Placeholder 1"/>
          <p:cNvSpPr>
            <a:spLocks noGrp="1"/>
          </p:cNvSpPr>
          <p:nvPr>
            <p:ph type="sldNum" sz="quarter" idx="12"/>
          </p:nvPr>
        </p:nvSpPr>
        <p:spPr/>
        <p:txBody>
          <a:bodyPr/>
          <a:lstStyle/>
          <a:p>
            <a:fld id="{8FF9F6D1-D1FA-4D49-BED0-40363AEE0087}" type="slidenum">
              <a:rPr lang="tr-TR" sz="1600" b="1" smtClean="0">
                <a:solidFill>
                  <a:schemeClr val="tx1"/>
                </a:solidFill>
              </a:rPr>
              <a:pPr/>
              <a:t>32</a:t>
            </a:fld>
            <a:endParaRPr lang="tr-TR" sz="1600" b="1">
              <a:solidFill>
                <a:schemeClr val="tx1"/>
              </a:solidFill>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grpSp>
        <p:nvGrpSpPr>
          <p:cNvPr id="37" name="Group 36">
            <a:extLst>
              <a:ext uri="{FF2B5EF4-FFF2-40B4-BE49-F238E27FC236}">
                <a16:creationId xmlns:a16="http://schemas.microsoft.com/office/drawing/2014/main" id="{1AD5E467-CB07-0544-8D28-FC8067B881B4}"/>
              </a:ext>
            </a:extLst>
          </p:cNvPr>
          <p:cNvGrpSpPr/>
          <p:nvPr/>
        </p:nvGrpSpPr>
        <p:grpSpPr>
          <a:xfrm>
            <a:off x="2333617" y="1628800"/>
            <a:ext cx="5481684" cy="4312132"/>
            <a:chOff x="2333617" y="1628800"/>
            <a:chExt cx="5481684" cy="4312132"/>
          </a:xfrm>
        </p:grpSpPr>
        <p:sp>
          <p:nvSpPr>
            <p:cNvPr id="8" name="TextBox 7">
              <a:extLst>
                <a:ext uri="{FF2B5EF4-FFF2-40B4-BE49-F238E27FC236}">
                  <a16:creationId xmlns:a16="http://schemas.microsoft.com/office/drawing/2014/main" id="{94ABAE9D-9720-1541-BE22-9A64E703C109}"/>
                </a:ext>
              </a:extLst>
            </p:cNvPr>
            <p:cNvSpPr txBox="1"/>
            <p:nvPr/>
          </p:nvSpPr>
          <p:spPr>
            <a:xfrm>
              <a:off x="2987824" y="1628800"/>
              <a:ext cx="3812262" cy="64633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pPr algn="ctr"/>
              <a:r>
                <a:rPr lang="en-US" dirty="0">
                  <a:latin typeface="Book Antiqua" panose="02040602050305030304" pitchFamily="18" charset="0"/>
                </a:rPr>
                <a:t>BAŞLA</a:t>
              </a:r>
            </a:p>
            <a:p>
              <a:pPr algn="ctr"/>
              <a:r>
                <a:rPr lang="en-US" dirty="0" err="1">
                  <a:latin typeface="Book Antiqua" panose="02040602050305030304" pitchFamily="18" charset="0"/>
                </a:rPr>
                <a:t>Başlangıç</a:t>
              </a:r>
              <a:r>
                <a:rPr lang="en-US" dirty="0">
                  <a:latin typeface="Book Antiqua" panose="02040602050305030304" pitchFamily="18" charset="0"/>
                </a:rPr>
                <a:t> </a:t>
              </a:r>
              <a:r>
                <a:rPr lang="en-US" dirty="0" err="1">
                  <a:latin typeface="Book Antiqua" panose="02040602050305030304" pitchFamily="18" charset="0"/>
                </a:rPr>
                <a:t>Temel</a:t>
              </a:r>
              <a:r>
                <a:rPr lang="en-US" dirty="0">
                  <a:latin typeface="Book Antiqua" panose="02040602050305030304" pitchFamily="18" charset="0"/>
                </a:rPr>
                <a:t> </a:t>
              </a:r>
              <a:r>
                <a:rPr lang="en-US" dirty="0" err="1">
                  <a:latin typeface="Book Antiqua" panose="02040602050305030304" pitchFamily="18" charset="0"/>
                </a:rPr>
                <a:t>Çözüm</a:t>
              </a:r>
              <a:r>
                <a:rPr lang="en-US" dirty="0">
                  <a:latin typeface="Book Antiqua" panose="02040602050305030304" pitchFamily="18" charset="0"/>
                </a:rPr>
                <a:t> </a:t>
              </a:r>
              <a:r>
                <a:rPr lang="en-US" dirty="0" err="1">
                  <a:latin typeface="Book Antiqua" panose="02040602050305030304" pitchFamily="18" charset="0"/>
                </a:rPr>
                <a:t>Bulunması</a:t>
              </a:r>
              <a:endParaRPr lang="en-US" dirty="0">
                <a:latin typeface="Book Antiqua" panose="02040602050305030304" pitchFamily="18" charset="0"/>
              </a:endParaRPr>
            </a:p>
          </p:txBody>
        </p:sp>
        <p:sp>
          <p:nvSpPr>
            <p:cNvPr id="17" name="TextBox 16">
              <a:extLst>
                <a:ext uri="{FF2B5EF4-FFF2-40B4-BE49-F238E27FC236}">
                  <a16:creationId xmlns:a16="http://schemas.microsoft.com/office/drawing/2014/main" id="{E9A7EB51-77EE-8949-BB43-61ED351DD6A7}"/>
                </a:ext>
              </a:extLst>
            </p:cNvPr>
            <p:cNvSpPr txBox="1"/>
            <p:nvPr/>
          </p:nvSpPr>
          <p:spPr>
            <a:xfrm>
              <a:off x="3931192" y="2912370"/>
              <a:ext cx="1925527"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r>
                <a:rPr lang="en-US" dirty="0" err="1">
                  <a:latin typeface="Book Antiqua" panose="02040602050305030304" pitchFamily="18" charset="0"/>
                </a:rPr>
                <a:t>Optimalite</a:t>
              </a:r>
              <a:r>
                <a:rPr lang="en-US" dirty="0">
                  <a:latin typeface="Book Antiqua" panose="02040602050305030304" pitchFamily="18" charset="0"/>
                </a:rPr>
                <a:t> </a:t>
              </a:r>
              <a:r>
                <a:rPr lang="en-US" dirty="0" err="1">
                  <a:latin typeface="Book Antiqua" panose="02040602050305030304" pitchFamily="18" charset="0"/>
                </a:rPr>
                <a:t>Testi</a:t>
              </a:r>
              <a:r>
                <a:rPr lang="en-US" dirty="0">
                  <a:latin typeface="Book Antiqua" panose="02040602050305030304" pitchFamily="18" charset="0"/>
                </a:rPr>
                <a:t> </a:t>
              </a:r>
            </a:p>
          </p:txBody>
        </p:sp>
        <p:sp>
          <p:nvSpPr>
            <p:cNvPr id="18" name="TextBox 17">
              <a:extLst>
                <a:ext uri="{FF2B5EF4-FFF2-40B4-BE49-F238E27FC236}">
                  <a16:creationId xmlns:a16="http://schemas.microsoft.com/office/drawing/2014/main" id="{E9AAE91B-6EF6-5646-ADF7-9B4E04979DEC}"/>
                </a:ext>
              </a:extLst>
            </p:cNvPr>
            <p:cNvSpPr txBox="1"/>
            <p:nvPr/>
          </p:nvSpPr>
          <p:spPr>
            <a:xfrm>
              <a:off x="3230679" y="3851756"/>
              <a:ext cx="3326552"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r>
                <a:rPr lang="en-US" dirty="0" err="1">
                  <a:latin typeface="Book Antiqua" panose="02040602050305030304" pitchFamily="18" charset="0"/>
                </a:rPr>
                <a:t>Komşu</a:t>
              </a:r>
              <a:r>
                <a:rPr lang="en-US" dirty="0">
                  <a:latin typeface="Book Antiqua" panose="02040602050305030304" pitchFamily="18" charset="0"/>
                </a:rPr>
                <a:t> </a:t>
              </a:r>
              <a:r>
                <a:rPr lang="en-US" dirty="0" err="1">
                  <a:latin typeface="Book Antiqua" panose="02040602050305030304" pitchFamily="18" charset="0"/>
                </a:rPr>
                <a:t>Köşe</a:t>
              </a:r>
              <a:r>
                <a:rPr lang="en-US" dirty="0">
                  <a:latin typeface="Book Antiqua" panose="02040602050305030304" pitchFamily="18" charset="0"/>
                </a:rPr>
                <a:t> </a:t>
              </a:r>
              <a:r>
                <a:rPr lang="en-US" dirty="0" err="1">
                  <a:latin typeface="Book Antiqua" panose="02040602050305030304" pitchFamily="18" charset="0"/>
                </a:rPr>
                <a:t>Nokta</a:t>
              </a:r>
              <a:r>
                <a:rPr lang="en-US" dirty="0">
                  <a:latin typeface="Book Antiqua" panose="02040602050305030304" pitchFamily="18" charset="0"/>
                </a:rPr>
                <a:t> </a:t>
              </a:r>
              <a:r>
                <a:rPr lang="en-US" dirty="0" err="1">
                  <a:latin typeface="Book Antiqua" panose="02040602050305030304" pitchFamily="18" charset="0"/>
                </a:rPr>
                <a:t>bulunması</a:t>
              </a:r>
              <a:endParaRPr lang="en-US" dirty="0">
                <a:latin typeface="Book Antiqua" panose="02040602050305030304" pitchFamily="18" charset="0"/>
              </a:endParaRPr>
            </a:p>
          </p:txBody>
        </p:sp>
        <p:sp>
          <p:nvSpPr>
            <p:cNvPr id="19" name="TextBox 18">
              <a:extLst>
                <a:ext uri="{FF2B5EF4-FFF2-40B4-BE49-F238E27FC236}">
                  <a16:creationId xmlns:a16="http://schemas.microsoft.com/office/drawing/2014/main" id="{1A148E03-7648-3C40-9DE7-F7AA88701103}"/>
                </a:ext>
              </a:extLst>
            </p:cNvPr>
            <p:cNvSpPr txBox="1"/>
            <p:nvPr/>
          </p:nvSpPr>
          <p:spPr>
            <a:xfrm>
              <a:off x="3931192" y="4715852"/>
              <a:ext cx="1925527"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r>
                <a:rPr lang="en-US" dirty="0" err="1">
                  <a:latin typeface="Book Antiqua" panose="02040602050305030304" pitchFamily="18" charset="0"/>
                </a:rPr>
                <a:t>Optimalite</a:t>
              </a:r>
              <a:r>
                <a:rPr lang="en-US" dirty="0">
                  <a:latin typeface="Book Antiqua" panose="02040602050305030304" pitchFamily="18" charset="0"/>
                </a:rPr>
                <a:t> </a:t>
              </a:r>
              <a:r>
                <a:rPr lang="en-US" dirty="0" err="1">
                  <a:latin typeface="Book Antiqua" panose="02040602050305030304" pitchFamily="18" charset="0"/>
                </a:rPr>
                <a:t>Testi</a:t>
              </a:r>
              <a:r>
                <a:rPr lang="en-US" dirty="0">
                  <a:latin typeface="Book Antiqua" panose="02040602050305030304" pitchFamily="18" charset="0"/>
                </a:rPr>
                <a:t> </a:t>
              </a:r>
            </a:p>
          </p:txBody>
        </p:sp>
        <p:cxnSp>
          <p:nvCxnSpPr>
            <p:cNvPr id="10" name="Straight Arrow Connector 9">
              <a:extLst>
                <a:ext uri="{FF2B5EF4-FFF2-40B4-BE49-F238E27FC236}">
                  <a16:creationId xmlns:a16="http://schemas.microsoft.com/office/drawing/2014/main" id="{41FE8E1A-0C44-C842-89E8-44053ECCC198}"/>
                </a:ext>
              </a:extLst>
            </p:cNvPr>
            <p:cNvCxnSpPr>
              <a:stCxn id="8" idx="2"/>
              <a:endCxn id="17" idx="0"/>
            </p:cNvCxnSpPr>
            <p:nvPr/>
          </p:nvCxnSpPr>
          <p:spPr>
            <a:xfrm>
              <a:off x="4893955" y="2275131"/>
              <a:ext cx="1" cy="6372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41B85CAC-362A-1C4A-AFFD-16A5A23F297D}"/>
                </a:ext>
              </a:extLst>
            </p:cNvPr>
            <p:cNvCxnSpPr>
              <a:stCxn id="17" idx="2"/>
              <a:endCxn id="18" idx="0"/>
            </p:cNvCxnSpPr>
            <p:nvPr/>
          </p:nvCxnSpPr>
          <p:spPr>
            <a:xfrm flipH="1">
              <a:off x="4893955" y="3281702"/>
              <a:ext cx="1" cy="5700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36ED059A-283F-B540-BF8E-0D32824C1A5C}"/>
                </a:ext>
              </a:extLst>
            </p:cNvPr>
            <p:cNvCxnSpPr>
              <a:stCxn id="18" idx="2"/>
              <a:endCxn id="19" idx="0"/>
            </p:cNvCxnSpPr>
            <p:nvPr/>
          </p:nvCxnSpPr>
          <p:spPr>
            <a:xfrm>
              <a:off x="4893955" y="4221088"/>
              <a:ext cx="1" cy="4947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A286E458-3326-A443-9F31-F914EAC571AC}"/>
                </a:ext>
              </a:extLst>
            </p:cNvPr>
            <p:cNvSpPr txBox="1"/>
            <p:nvPr/>
          </p:nvSpPr>
          <p:spPr>
            <a:xfrm>
              <a:off x="4545943" y="5571600"/>
              <a:ext cx="696024"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r>
                <a:rPr lang="en-US" dirty="0">
                  <a:latin typeface="Book Antiqua" panose="02040602050305030304" pitchFamily="18" charset="0"/>
                </a:rPr>
                <a:t>DUR</a:t>
              </a:r>
            </a:p>
          </p:txBody>
        </p:sp>
        <p:cxnSp>
          <p:nvCxnSpPr>
            <p:cNvPr id="25" name="Straight Arrow Connector 24">
              <a:extLst>
                <a:ext uri="{FF2B5EF4-FFF2-40B4-BE49-F238E27FC236}">
                  <a16:creationId xmlns:a16="http://schemas.microsoft.com/office/drawing/2014/main" id="{E973827B-041C-DB4B-8EE9-F3F0853397CC}"/>
                </a:ext>
              </a:extLst>
            </p:cNvPr>
            <p:cNvCxnSpPr>
              <a:stCxn id="19" idx="2"/>
              <a:endCxn id="23" idx="0"/>
            </p:cNvCxnSpPr>
            <p:nvPr/>
          </p:nvCxnSpPr>
          <p:spPr>
            <a:xfrm flipH="1">
              <a:off x="4893955" y="5085184"/>
              <a:ext cx="1" cy="4864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Elbow Connector 26">
              <a:extLst>
                <a:ext uri="{FF2B5EF4-FFF2-40B4-BE49-F238E27FC236}">
                  <a16:creationId xmlns:a16="http://schemas.microsoft.com/office/drawing/2014/main" id="{E8AD9509-407C-E747-8A91-022CEEE74E97}"/>
                </a:ext>
              </a:extLst>
            </p:cNvPr>
            <p:cNvCxnSpPr>
              <a:stCxn id="17" idx="3"/>
              <a:endCxn id="23" idx="3"/>
            </p:cNvCxnSpPr>
            <p:nvPr/>
          </p:nvCxnSpPr>
          <p:spPr>
            <a:xfrm flipH="1">
              <a:off x="5241967" y="3097036"/>
              <a:ext cx="614752" cy="2659230"/>
            </a:xfrm>
            <a:prstGeom prst="bentConnector3">
              <a:avLst>
                <a:gd name="adj1" fmla="val -234052"/>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765AF7CC-2BC3-DC46-B116-46A4BA9E6880}"/>
                </a:ext>
              </a:extLst>
            </p:cNvPr>
            <p:cNvSpPr txBox="1"/>
            <p:nvPr/>
          </p:nvSpPr>
          <p:spPr>
            <a:xfrm>
              <a:off x="7236296" y="4036422"/>
              <a:ext cx="579005" cy="276999"/>
            </a:xfrm>
            <a:prstGeom prst="rect">
              <a:avLst/>
            </a:prstGeom>
            <a:noFill/>
          </p:spPr>
          <p:txBody>
            <a:bodyPr wrap="none" rtlCol="0">
              <a:spAutoFit/>
            </a:bodyPr>
            <a:lstStyle/>
            <a:p>
              <a:r>
                <a:rPr lang="en-US" sz="1200" dirty="0">
                  <a:latin typeface="Book Antiqua" panose="02040602050305030304" pitchFamily="18" charset="0"/>
                </a:rPr>
                <a:t>EVET</a:t>
              </a:r>
            </a:p>
          </p:txBody>
        </p:sp>
        <p:cxnSp>
          <p:nvCxnSpPr>
            <p:cNvPr id="31" name="Elbow Connector 30">
              <a:extLst>
                <a:ext uri="{FF2B5EF4-FFF2-40B4-BE49-F238E27FC236}">
                  <a16:creationId xmlns:a16="http://schemas.microsoft.com/office/drawing/2014/main" id="{CC4DB38B-FC5D-E34B-809C-4BF2F7891C03}"/>
                </a:ext>
              </a:extLst>
            </p:cNvPr>
            <p:cNvCxnSpPr>
              <a:cxnSpLocks/>
              <a:stCxn id="19" idx="1"/>
              <a:endCxn id="18" idx="1"/>
            </p:cNvCxnSpPr>
            <p:nvPr/>
          </p:nvCxnSpPr>
          <p:spPr>
            <a:xfrm rot="10800000">
              <a:off x="3230680" y="4036422"/>
              <a:ext cx="700513" cy="864096"/>
            </a:xfrm>
            <a:prstGeom prst="bentConnector3">
              <a:avLst>
                <a:gd name="adj1" fmla="val 132633"/>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A4F431A4-0F9C-C94D-961C-BFF7C23CE062}"/>
                </a:ext>
              </a:extLst>
            </p:cNvPr>
            <p:cNvSpPr txBox="1"/>
            <p:nvPr/>
          </p:nvSpPr>
          <p:spPr>
            <a:xfrm>
              <a:off x="4883068" y="5179014"/>
              <a:ext cx="579005" cy="276999"/>
            </a:xfrm>
            <a:prstGeom prst="rect">
              <a:avLst/>
            </a:prstGeom>
            <a:noFill/>
          </p:spPr>
          <p:txBody>
            <a:bodyPr wrap="none" rtlCol="0">
              <a:spAutoFit/>
            </a:bodyPr>
            <a:lstStyle/>
            <a:p>
              <a:r>
                <a:rPr lang="en-US" sz="1200" dirty="0">
                  <a:latin typeface="Book Antiqua" panose="02040602050305030304" pitchFamily="18" charset="0"/>
                </a:rPr>
                <a:t>EVET</a:t>
              </a:r>
            </a:p>
          </p:txBody>
        </p:sp>
        <p:sp>
          <p:nvSpPr>
            <p:cNvPr id="34" name="TextBox 33">
              <a:extLst>
                <a:ext uri="{FF2B5EF4-FFF2-40B4-BE49-F238E27FC236}">
                  <a16:creationId xmlns:a16="http://schemas.microsoft.com/office/drawing/2014/main" id="{F79FF311-FA08-3E48-94B3-4A98AAF81DA4}"/>
                </a:ext>
              </a:extLst>
            </p:cNvPr>
            <p:cNvSpPr txBox="1"/>
            <p:nvPr/>
          </p:nvSpPr>
          <p:spPr>
            <a:xfrm>
              <a:off x="2333617" y="4468470"/>
              <a:ext cx="689612" cy="276999"/>
            </a:xfrm>
            <a:prstGeom prst="rect">
              <a:avLst/>
            </a:prstGeom>
            <a:noFill/>
          </p:spPr>
          <p:txBody>
            <a:bodyPr wrap="none" rtlCol="0">
              <a:spAutoFit/>
            </a:bodyPr>
            <a:lstStyle/>
            <a:p>
              <a:r>
                <a:rPr lang="en-US" sz="1200" dirty="0">
                  <a:latin typeface="Book Antiqua" panose="02040602050305030304" pitchFamily="18" charset="0"/>
                </a:rPr>
                <a:t>HAYIR</a:t>
              </a:r>
            </a:p>
          </p:txBody>
        </p:sp>
        <p:sp>
          <p:nvSpPr>
            <p:cNvPr id="36" name="TextBox 35">
              <a:extLst>
                <a:ext uri="{FF2B5EF4-FFF2-40B4-BE49-F238E27FC236}">
                  <a16:creationId xmlns:a16="http://schemas.microsoft.com/office/drawing/2014/main" id="{E7D822BF-6B3B-D840-AC8F-B391826110B8}"/>
                </a:ext>
              </a:extLst>
            </p:cNvPr>
            <p:cNvSpPr txBox="1"/>
            <p:nvPr/>
          </p:nvSpPr>
          <p:spPr>
            <a:xfrm>
              <a:off x="4859731" y="3422512"/>
              <a:ext cx="689612" cy="276999"/>
            </a:xfrm>
            <a:prstGeom prst="rect">
              <a:avLst/>
            </a:prstGeom>
            <a:noFill/>
          </p:spPr>
          <p:txBody>
            <a:bodyPr wrap="none" rtlCol="0">
              <a:spAutoFit/>
            </a:bodyPr>
            <a:lstStyle/>
            <a:p>
              <a:r>
                <a:rPr lang="en-US" sz="1200" dirty="0">
                  <a:latin typeface="Book Antiqua" panose="02040602050305030304" pitchFamily="18" charset="0"/>
                </a:rPr>
                <a:t>HAYIR</a:t>
              </a:r>
            </a:p>
          </p:txBody>
        </p:sp>
      </p:grpSp>
    </p:spTree>
    <p:extLst>
      <p:ext uri="{BB962C8B-B14F-4D97-AF65-F5344CB8AC3E}">
        <p14:creationId xmlns:p14="http://schemas.microsoft.com/office/powerpoint/2010/main" val="12674998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tr-TR" dirty="0">
                <a:latin typeface="Times New Roman" panose="02020603050405020304" pitchFamily="18" charset="0"/>
                <a:cs typeface="Times New Roman" panose="02020603050405020304" pitchFamily="18" charset="0"/>
              </a:rPr>
              <a:t>Hedef Programlama</a:t>
            </a:r>
          </a:p>
        </p:txBody>
      </p:sp>
      <p:sp>
        <p:nvSpPr>
          <p:cNvPr id="5" name="Content Placeholder 4">
            <a:extLst>
              <a:ext uri="{FF2B5EF4-FFF2-40B4-BE49-F238E27FC236}">
                <a16:creationId xmlns:a16="http://schemas.microsoft.com/office/drawing/2014/main" id="{FB9B61F1-44F2-4FA4-2FAA-6016A7759A40}"/>
              </a:ext>
            </a:extLst>
          </p:cNvPr>
          <p:cNvSpPr>
            <a:spLocks noGrp="1"/>
          </p:cNvSpPr>
          <p:nvPr>
            <p:ph idx="1"/>
          </p:nvPr>
        </p:nvSpPr>
        <p:spPr/>
        <p:txBody>
          <a:bodyPr>
            <a:normAutofit fontScale="70000" lnSpcReduction="20000"/>
          </a:bodyPr>
          <a:lstStyle/>
          <a:p>
            <a:r>
              <a:rPr lang="en-US" dirty="0" err="1">
                <a:latin typeface="Times New Roman" panose="02020603050405020304" pitchFamily="18" charset="0"/>
                <a:cs typeface="Times New Roman" panose="02020603050405020304" pitchFamily="18" charset="0"/>
              </a:rPr>
              <a:t>Doğrusal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hedef</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programlamada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önemli</a:t>
            </a:r>
            <a:r>
              <a:rPr lang="en-US" dirty="0">
                <a:latin typeface="Times New Roman" panose="02020603050405020304" pitchFamily="18" charset="0"/>
                <a:cs typeface="Times New Roman" panose="02020603050405020304" pitchFamily="18" charset="0"/>
              </a:rPr>
              <a:t> durum, </a:t>
            </a:r>
            <a:r>
              <a:rPr lang="en-US" dirty="0" err="1">
                <a:latin typeface="Times New Roman" panose="02020603050405020304" pitchFamily="18" charset="0"/>
                <a:cs typeface="Times New Roman" panose="02020603050405020304" pitchFamily="18" charset="0"/>
              </a:rPr>
              <a:t>tüm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amaç</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fonksiyonları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kısıtlayıcı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fonksiyonlarının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doğrusal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fonksiyon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olmasıdır</a:t>
            </a:r>
            <a:r>
              <a:rPr lang="en-US" dirty="0">
                <a:latin typeface="Times New Roman" panose="02020603050405020304" pitchFamily="18" charset="0"/>
                <a:cs typeface="Times New Roman" panose="02020603050405020304" pitchFamily="18" charset="0"/>
              </a:rPr>
              <a:t>.</a:t>
            </a:r>
          </a:p>
          <a:p>
            <a:r>
              <a:rPr lang="en-US" dirty="0" err="1">
                <a:latin typeface="Times New Roman" panose="02020603050405020304" pitchFamily="18" charset="0"/>
                <a:cs typeface="Times New Roman" panose="02020603050405020304" pitchFamily="18" charset="0"/>
              </a:rPr>
              <a:t>Dolayısıyla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doğrusal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hedef</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programlama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modelinin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klasik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doğrusal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programlama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modeli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gibi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tekrar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formüle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edilmesi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olanaklı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olup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böyle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modeli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çözmek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için</a:t>
            </a:r>
            <a:r>
              <a:rPr lang="en-US" dirty="0">
                <a:latin typeface="Times New Roman" panose="02020603050405020304" pitchFamily="18" charset="0"/>
                <a:cs typeface="Times New Roman" panose="02020603050405020304" pitchFamily="18" charset="0"/>
              </a:rPr>
              <a:t> de </a:t>
            </a:r>
            <a:r>
              <a:rPr lang="en-US" dirty="0" err="1">
                <a:latin typeface="Times New Roman" panose="02020603050405020304" pitchFamily="18" charset="0"/>
                <a:cs typeface="Times New Roman" panose="02020603050405020304" pitchFamily="18" charset="0"/>
              </a:rPr>
              <a:t>Simpleks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Yöntem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kullanılabilir</a:t>
            </a:r>
            <a:r>
              <a:rPr lang="en-US" dirty="0">
                <a:latin typeface="Times New Roman" panose="02020603050405020304" pitchFamily="18" charset="0"/>
                <a:cs typeface="Times New Roman" panose="02020603050405020304" pitchFamily="18" charset="0"/>
              </a:rPr>
              <a:t>.</a:t>
            </a:r>
          </a:p>
          <a:p>
            <a:r>
              <a:rPr lang="en-US" dirty="0" err="1">
                <a:latin typeface="Times New Roman" panose="02020603050405020304" pitchFamily="18" charset="0"/>
                <a:cs typeface="Times New Roman" panose="02020603050405020304" pitchFamily="18" charset="0"/>
              </a:rPr>
              <a:t>Hedef</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programlama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çok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amaçlı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karar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verme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problemlerini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çözmek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için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karar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vericilere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doyurucu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çözüm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kümesini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sağlayan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önemli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teknik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olduğu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gibi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karar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vericinin</a:t>
            </a:r>
            <a:r>
              <a:rPr lang="en-US" dirty="0">
                <a:latin typeface="Times New Roman" panose="02020603050405020304" pitchFamily="18" charset="0"/>
                <a:cs typeface="Times New Roman" panose="02020603050405020304" pitchFamily="18" charset="0"/>
              </a:rPr>
              <a:t> her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nitelendirmesine</a:t>
            </a:r>
            <a:r>
              <a:rPr lang="en-US" dirty="0">
                <a:latin typeface="Times New Roman" panose="02020603050405020304" pitchFamily="18" charset="0"/>
                <a:cs typeface="Times New Roman" panose="02020603050405020304" pitchFamily="18" charset="0"/>
              </a:rPr>
              <a:t> de </a:t>
            </a:r>
            <a:r>
              <a:rPr lang="en-US" dirty="0" err="1">
                <a:latin typeface="Times New Roman" panose="02020603050405020304" pitchFamily="18" charset="0"/>
                <a:cs typeface="Times New Roman" panose="02020603050405020304" pitchFamily="18" charset="0"/>
              </a:rPr>
              <a:t>doyurucu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hedef</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değerini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atayabilmektedir</a:t>
            </a:r>
            <a:r>
              <a:rPr lang="en-US" dirty="0">
                <a:latin typeface="Times New Roman" panose="02020603050405020304" pitchFamily="18" charset="0"/>
                <a:cs typeface="Times New Roman" panose="02020603050405020304" pitchFamily="18" charset="0"/>
              </a:rPr>
              <a:t>.</a:t>
            </a:r>
          </a:p>
          <a:p>
            <a:r>
              <a:rPr lang="en-US" dirty="0" err="1">
                <a:latin typeface="Times New Roman" panose="02020603050405020304" pitchFamily="18" charset="0"/>
                <a:cs typeface="Times New Roman" panose="02020603050405020304" pitchFamily="18" charset="0"/>
              </a:rPr>
              <a:t>Hedef</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programlama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verilen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kısıtlayıcılar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altında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amaç</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ölçütünü</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doğrudan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maksimum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veya</a:t>
            </a:r>
            <a:r>
              <a:rPr lang="en-US" dirty="0">
                <a:latin typeface="Times New Roman" panose="02020603050405020304" pitchFamily="18" charset="0"/>
                <a:cs typeface="Times New Roman" panose="02020603050405020304" pitchFamily="18" charset="0"/>
              </a:rPr>
              <a:t> minimum </a:t>
            </a:r>
            <a:r>
              <a:rPr lang="en-US" dirty="0" err="1">
                <a:latin typeface="Times New Roman" panose="02020603050405020304" pitchFamily="18" charset="0"/>
                <a:cs typeface="Times New Roman" panose="02020603050405020304" pitchFamily="18" charset="0"/>
              </a:rPr>
              <a:t>kılmaktan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ziyade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hedeflerin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kendi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içindeki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sapmaları</a:t>
            </a:r>
            <a:r>
              <a:rPr lang="en-US" dirty="0">
                <a:latin typeface="Times New Roman" panose="02020603050405020304" pitchFamily="18" charset="0"/>
                <a:cs typeface="Times New Roman" panose="02020603050405020304" pitchFamily="18" charset="0"/>
              </a:rPr>
              <a:t> minimum </a:t>
            </a:r>
            <a:r>
              <a:rPr lang="en-US" dirty="0" err="1">
                <a:latin typeface="Times New Roman" panose="02020603050405020304" pitchFamily="18" charset="0"/>
                <a:cs typeface="Times New Roman" panose="02020603050405020304" pitchFamily="18" charset="0"/>
              </a:rPr>
              <a:t>kılmaya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odaklanan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tekniktir</a:t>
            </a:r>
            <a:r>
              <a:rPr lang="en-US" dirty="0">
                <a:latin typeface="Times New Roman" panose="02020603050405020304" pitchFamily="18" charset="0"/>
                <a:cs typeface="Times New Roman" panose="02020603050405020304" pitchFamily="18" charset="0"/>
              </a:rPr>
              <a:t>.</a:t>
            </a:r>
          </a:p>
        </p:txBody>
      </p:sp>
      <p:sp>
        <p:nvSpPr>
          <p:cNvPr id="15" name="Slide Number Placeholder 1"/>
          <p:cNvSpPr>
            <a:spLocks noGrp="1"/>
          </p:cNvSpPr>
          <p:nvPr>
            <p:ph type="sldNum" sz="quarter" idx="12"/>
          </p:nvPr>
        </p:nvSpPr>
        <p:spPr/>
        <p:txBody>
          <a:bodyPr/>
          <a:lstStyle/>
          <a:p>
            <a:fld id="{8FF9F6D1-D1FA-4D49-BED0-40363AEE0087}" type="slidenum">
              <a:rPr lang="tr-TR" smtClean="0"/>
              <a:pPr/>
              <a:t>33</a:t>
            </a:fld>
            <a:endParaRPr lang="tr-T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40922053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tr-TR" dirty="0">
                <a:latin typeface="Times New Roman" panose="02020603050405020304" pitchFamily="18" charset="0"/>
                <a:cs typeface="Times New Roman" panose="02020603050405020304" pitchFamily="18" charset="0"/>
              </a:rPr>
              <a:t>Hedef Programlama</a:t>
            </a:r>
          </a:p>
        </p:txBody>
      </p:sp>
      <p:sp>
        <p:nvSpPr>
          <p:cNvPr id="5" name="Content Placeholder 4">
            <a:extLst>
              <a:ext uri="{FF2B5EF4-FFF2-40B4-BE49-F238E27FC236}">
                <a16:creationId xmlns:a16="http://schemas.microsoft.com/office/drawing/2014/main" id="{FB9B61F1-44F2-4FA4-2FAA-6016A7759A40}"/>
              </a:ext>
            </a:extLst>
          </p:cNvPr>
          <p:cNvSpPr>
            <a:spLocks noGrp="1"/>
          </p:cNvSpPr>
          <p:nvPr>
            <p:ph idx="1"/>
          </p:nvPr>
        </p:nvSpPr>
        <p:spPr/>
        <p:txBody>
          <a:bodyPr>
            <a:normAutofit fontScale="92500" lnSpcReduction="10000"/>
          </a:bodyPr>
          <a:lstStyle/>
          <a:p>
            <a:pPr marL="0" indent="0">
              <a:buNone/>
            </a:pPr>
            <a:r>
              <a:rPr lang="en-US" dirty="0" err="1">
                <a:latin typeface="Times New Roman" panose="02020603050405020304" pitchFamily="18" charset="0"/>
                <a:cs typeface="Times New Roman" panose="02020603050405020304" pitchFamily="18" charset="0"/>
              </a:rPr>
              <a:t>Doğrusal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programlamanın</a:t>
            </a:r>
            <a:r>
              <a:rPr lang="en-US" dirty="0">
                <a:latin typeface="Times New Roman" panose="02020603050405020304" pitchFamily="18" charset="0"/>
                <a:cs typeface="Times New Roman" panose="02020603050405020304" pitchFamily="18" charset="0"/>
              </a:rPr>
              <a:t>;</a:t>
            </a:r>
          </a:p>
          <a:p>
            <a:r>
              <a:rPr lang="en-US" dirty="0" err="1">
                <a:latin typeface="Times New Roman" panose="02020603050405020304" pitchFamily="18" charset="0"/>
                <a:cs typeface="Times New Roman" panose="02020603050405020304" pitchFamily="18" charset="0"/>
              </a:rPr>
              <a:t>Toplanabilirlik</a:t>
            </a:r>
            <a:r>
              <a:rPr lang="en-US" dirty="0">
                <a:latin typeface="Times New Roman" panose="02020603050405020304" pitchFamily="18" charset="0"/>
                <a:cs typeface="Times New Roman" panose="02020603050405020304" pitchFamily="18" charset="0"/>
              </a:rPr>
              <a:t>,</a:t>
            </a:r>
          </a:p>
          <a:p>
            <a:r>
              <a:rPr lang="en-US" dirty="0" err="1">
                <a:latin typeface="Times New Roman" panose="02020603050405020304" pitchFamily="18" charset="0"/>
                <a:cs typeface="Times New Roman" panose="02020603050405020304" pitchFamily="18" charset="0"/>
              </a:rPr>
              <a:t>Bölünebilirlik</a:t>
            </a:r>
            <a:r>
              <a:rPr lang="en-US" dirty="0">
                <a:latin typeface="Times New Roman" panose="02020603050405020304" pitchFamily="18" charset="0"/>
                <a:cs typeface="Times New Roman" panose="02020603050405020304" pitchFamily="18" charset="0"/>
              </a:rPr>
              <a:t>,</a:t>
            </a:r>
          </a:p>
          <a:p>
            <a:r>
              <a:rPr lang="en-US" dirty="0" err="1">
                <a:latin typeface="Times New Roman" panose="02020603050405020304" pitchFamily="18" charset="0"/>
                <a:cs typeface="Times New Roman" panose="02020603050405020304" pitchFamily="18" charset="0"/>
              </a:rPr>
              <a:t>Oransallık</a:t>
            </a:r>
            <a:r>
              <a:rPr lang="en-US" dirty="0">
                <a:latin typeface="Times New Roman" panose="02020603050405020304" pitchFamily="18" charset="0"/>
                <a:cs typeface="Times New Roman" panose="02020603050405020304" pitchFamily="18" charset="0"/>
              </a:rPr>
              <a:t>,</a:t>
            </a:r>
          </a:p>
          <a:p>
            <a:r>
              <a:rPr lang="en-US" dirty="0" err="1">
                <a:latin typeface="Times New Roman" panose="02020603050405020304" pitchFamily="18" charset="0"/>
                <a:cs typeface="Times New Roman" panose="02020603050405020304" pitchFamily="18" charset="0"/>
              </a:rPr>
              <a:t>Belirlilik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varsayımlarına</a:t>
            </a:r>
            <a:r>
              <a:rPr lang="en-US" dirty="0">
                <a:latin typeface="Times New Roman" panose="02020603050405020304" pitchFamily="18" charset="0"/>
                <a:cs typeface="Times New Roman" panose="02020603050405020304" pitchFamily="18" charset="0"/>
              </a:rPr>
              <a:t>,</a:t>
            </a:r>
          </a:p>
          <a:p>
            <a:pPr marL="0" indent="0">
              <a:buNone/>
            </a:pPr>
            <a:r>
              <a:rPr lang="en-US" dirty="0" err="1">
                <a:latin typeface="Times New Roman" panose="02020603050405020304" pitchFamily="18" charset="0"/>
                <a:cs typeface="Times New Roman" panose="02020603050405020304" pitchFamily="18" charset="0"/>
              </a:rPr>
              <a:t>Hedeflere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ilişkin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önceliklerin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karar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verici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tarafından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belirlenmesi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varsayımı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eklenebilir</a:t>
            </a:r>
            <a:r>
              <a:rPr lang="en-US" dirty="0">
                <a:latin typeface="Times New Roman" panose="02020603050405020304" pitchFamily="18" charset="0"/>
                <a:cs typeface="Times New Roman" panose="02020603050405020304" pitchFamily="18" charset="0"/>
              </a:rPr>
              <a:t>.</a:t>
            </a:r>
          </a:p>
          <a:p>
            <a:pPr marL="0" indent="0">
              <a:buNone/>
            </a:pPr>
            <a:r>
              <a:rPr lang="en-US" dirty="0" err="1">
                <a:latin typeface="Times New Roman" panose="02020603050405020304" pitchFamily="18" charset="0"/>
                <a:cs typeface="Times New Roman" panose="02020603050405020304" pitchFamily="18" charset="0"/>
              </a:rPr>
              <a:t>Ayrıca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tüm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değişkenlerin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pozitif</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koşulunun</a:t>
            </a:r>
            <a:r>
              <a:rPr lang="en-US" dirty="0">
                <a:latin typeface="Times New Roman" panose="02020603050405020304" pitchFamily="18" charset="0"/>
                <a:cs typeface="Times New Roman" panose="02020603050405020304" pitchFamily="18" charset="0"/>
              </a:rPr>
              <a:t> da </a:t>
            </a:r>
            <a:r>
              <a:rPr lang="en-US" dirty="0" err="1">
                <a:latin typeface="Times New Roman" panose="02020603050405020304" pitchFamily="18" charset="0"/>
                <a:cs typeface="Times New Roman" panose="02020603050405020304" pitchFamily="18" charset="0"/>
              </a:rPr>
              <a:t>aranması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gerekmektedir</a:t>
            </a:r>
            <a:r>
              <a:rPr lang="en-US" dirty="0">
                <a:latin typeface="Times New Roman" panose="02020603050405020304" pitchFamily="18" charset="0"/>
                <a:cs typeface="Times New Roman" panose="02020603050405020304" pitchFamily="18" charset="0"/>
              </a:rPr>
              <a:t>.</a:t>
            </a:r>
          </a:p>
        </p:txBody>
      </p:sp>
      <p:sp>
        <p:nvSpPr>
          <p:cNvPr id="15" name="Slide Number Placeholder 1"/>
          <p:cNvSpPr>
            <a:spLocks noGrp="1"/>
          </p:cNvSpPr>
          <p:nvPr>
            <p:ph type="sldNum" sz="quarter" idx="12"/>
          </p:nvPr>
        </p:nvSpPr>
        <p:spPr/>
        <p:txBody>
          <a:bodyPr/>
          <a:lstStyle/>
          <a:p>
            <a:fld id="{8FF9F6D1-D1FA-4D49-BED0-40363AEE0087}" type="slidenum">
              <a:rPr lang="tr-TR" smtClean="0"/>
              <a:pPr/>
              <a:t>34</a:t>
            </a:fld>
            <a:endParaRPr lang="tr-T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6116872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tr-TR" dirty="0">
                <a:latin typeface="Times New Roman" panose="02020603050405020304" pitchFamily="18" charset="0"/>
                <a:cs typeface="Times New Roman" panose="02020603050405020304" pitchFamily="18" charset="0"/>
              </a:rPr>
              <a:t>Hedef Programlama</a:t>
            </a:r>
          </a:p>
        </p:txBody>
      </p:sp>
      <p:sp>
        <p:nvSpPr>
          <p:cNvPr id="5" name="Content Placeholder 4">
            <a:extLst>
              <a:ext uri="{FF2B5EF4-FFF2-40B4-BE49-F238E27FC236}">
                <a16:creationId xmlns:a16="http://schemas.microsoft.com/office/drawing/2014/main" id="{FB9B61F1-44F2-4FA4-2FAA-6016A7759A40}"/>
              </a:ext>
            </a:extLst>
          </p:cNvPr>
          <p:cNvSpPr>
            <a:spLocks noGrp="1"/>
          </p:cNvSpPr>
          <p:nvPr>
            <p:ph idx="1"/>
          </p:nvPr>
        </p:nvSpPr>
        <p:spPr/>
        <p:txBody>
          <a:bodyPr>
            <a:normAutofit fontScale="70000" lnSpcReduction="20000"/>
          </a:bodyPr>
          <a:lstStyle/>
          <a:p>
            <a:pPr marL="0" indent="0">
              <a:buNone/>
            </a:pPr>
            <a:r>
              <a:rPr lang="en-US" dirty="0" err="1">
                <a:latin typeface="Times New Roman" panose="02020603050405020304" pitchFamily="18" charset="0"/>
                <a:cs typeface="Times New Roman" panose="02020603050405020304" pitchFamily="18" charset="0"/>
              </a:rPr>
              <a:t>Hedef</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programlamanın</a:t>
            </a:r>
            <a:r>
              <a:rPr lang="en-US" dirty="0">
                <a:latin typeface="Times New Roman" panose="02020603050405020304" pitchFamily="18" charset="0"/>
                <a:cs typeface="Times New Roman" panose="02020603050405020304" pitchFamily="18" charset="0"/>
              </a:rPr>
              <a:t> ana </a:t>
            </a:r>
            <a:r>
              <a:rPr lang="en-US" dirty="0" err="1">
                <a:latin typeface="Times New Roman" panose="02020603050405020304" pitchFamily="18" charset="0"/>
                <a:cs typeface="Times New Roman" panose="02020603050405020304" pitchFamily="18" charset="0"/>
              </a:rPr>
              <a:t>fikri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fazla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amaç</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fonksiyonu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için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önceden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tanımlanmış</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hedef</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değerlerine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ulaşan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çözüm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bulmaktır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Tüm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amaç</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fonksiyonlarını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önceden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belirlenmiş</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hedef</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değerlerine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ulaştıran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çözüm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hedef</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değerlerinden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sapmaları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aza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indiren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çözümün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bulunması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istenir</a:t>
            </a:r>
            <a:r>
              <a:rPr lang="en-US" dirty="0">
                <a:latin typeface="Times New Roman" panose="02020603050405020304" pitchFamily="18" charset="0"/>
                <a:cs typeface="Times New Roman" panose="02020603050405020304" pitchFamily="18" charset="0"/>
              </a:rPr>
              <a:t> (Deb, 2001). </a:t>
            </a:r>
          </a:p>
          <a:p>
            <a:pPr marL="514350" indent="-514350">
              <a:buFont typeface="+mj-lt"/>
              <a:buAutoNum type="arabicPeriod"/>
            </a:pPr>
            <a:r>
              <a:rPr lang="en-US" dirty="0">
                <a:latin typeface="Times New Roman" panose="02020603050405020304" pitchFamily="18" charset="0"/>
                <a:cs typeface="Times New Roman" panose="02020603050405020304" pitchFamily="18" charset="0"/>
              </a:rPr>
              <a:t>Tek </a:t>
            </a:r>
            <a:r>
              <a:rPr lang="en-US" dirty="0" err="1">
                <a:latin typeface="Times New Roman" panose="02020603050405020304" pitchFamily="18" charset="0"/>
                <a:cs typeface="Times New Roman" panose="02020603050405020304" pitchFamily="18" charset="0"/>
              </a:rPr>
              <a:t>taraflı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hedefin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altına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düşülmek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istenmediğinde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fakat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üstüne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çıkılmasının</a:t>
            </a:r>
            <a:r>
              <a:rPr lang="en-US" dirty="0">
                <a:latin typeface="Times New Roman" panose="02020603050405020304" pitchFamily="18" charset="0"/>
                <a:cs typeface="Times New Roman" panose="02020603050405020304" pitchFamily="18" charset="0"/>
              </a:rPr>
              <a:t> iyi </a:t>
            </a:r>
            <a:r>
              <a:rPr lang="en-US" dirty="0" err="1">
                <a:latin typeface="Times New Roman" panose="02020603050405020304" pitchFamily="18" charset="0"/>
                <a:cs typeface="Times New Roman" panose="02020603050405020304" pitchFamily="18" charset="0"/>
              </a:rPr>
              <a:t>olduğu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hedef</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için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aşağı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sınır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değeri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amaç</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fonksiyonu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hedefin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altına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düşerse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ceza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takdir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edilir</a:t>
            </a:r>
            <a:r>
              <a:rPr lang="en-US" dirty="0">
                <a:latin typeface="Times New Roman" panose="02020603050405020304" pitchFamily="18" charset="0"/>
                <a:cs typeface="Times New Roman" panose="02020603050405020304" pitchFamily="18" charset="0"/>
              </a:rPr>
              <a:t>.</a:t>
            </a:r>
          </a:p>
          <a:p>
            <a:pPr marL="514350" indent="-514350">
              <a:buFont typeface="+mj-lt"/>
              <a:buAutoNum type="arabicPeriod"/>
            </a:pPr>
            <a:r>
              <a:rPr lang="en-US" dirty="0">
                <a:latin typeface="Times New Roman" panose="02020603050405020304" pitchFamily="18" charset="0"/>
                <a:cs typeface="Times New Roman" panose="02020603050405020304" pitchFamily="18" charset="0"/>
              </a:rPr>
              <a:t>Tek </a:t>
            </a:r>
            <a:r>
              <a:rPr lang="en-US" dirty="0" err="1">
                <a:latin typeface="Times New Roman" panose="02020603050405020304" pitchFamily="18" charset="0"/>
                <a:cs typeface="Times New Roman" panose="02020603050405020304" pitchFamily="18" charset="0"/>
              </a:rPr>
              <a:t>taraflı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hedefin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üstüne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çıkmak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istenmediğinde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hedefin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üst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sınır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değeri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uygun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amaç</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fonksiyonu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hedefi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aşarsa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sınırın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altına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düşmek</a:t>
            </a:r>
            <a:r>
              <a:rPr lang="en-US" dirty="0">
                <a:latin typeface="Times New Roman" panose="02020603050405020304" pitchFamily="18" charset="0"/>
                <a:cs typeface="Times New Roman" panose="02020603050405020304" pitchFamily="18" charset="0"/>
              </a:rPr>
              <a:t> iyi </a:t>
            </a:r>
            <a:r>
              <a:rPr lang="en-US" dirty="0" err="1">
                <a:latin typeface="Times New Roman" panose="02020603050405020304" pitchFamily="18" charset="0"/>
                <a:cs typeface="Times New Roman" panose="02020603050405020304" pitchFamily="18" charset="0"/>
              </a:rPr>
              <a:t>olmakta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ceza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verilir</a:t>
            </a:r>
            <a:r>
              <a:rPr lang="en-US" dirty="0">
                <a:latin typeface="Times New Roman" panose="02020603050405020304" pitchFamily="18" charset="0"/>
                <a:cs typeface="Times New Roman" panose="02020603050405020304" pitchFamily="18" charset="0"/>
              </a:rPr>
              <a:t>.</a:t>
            </a:r>
          </a:p>
          <a:p>
            <a:pPr marL="514350" indent="-514350">
              <a:buFont typeface="+mj-lt"/>
              <a:buAutoNum type="arabicPeriod"/>
            </a:pPr>
            <a:r>
              <a:rPr lang="en-US" dirty="0">
                <a:latin typeface="Times New Roman" panose="02020603050405020304" pitchFamily="18" charset="0"/>
                <a:cs typeface="Times New Roman" panose="02020603050405020304" pitchFamily="18" charset="0"/>
              </a:rPr>
              <a:t>Her </a:t>
            </a:r>
            <a:r>
              <a:rPr lang="en-US" dirty="0" err="1">
                <a:latin typeface="Times New Roman" panose="02020603050405020304" pitchFamily="18" charset="0"/>
                <a:cs typeface="Times New Roman" panose="02020603050405020304" pitchFamily="18" charset="0"/>
              </a:rPr>
              <a:t>iki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tarafta</a:t>
            </a:r>
            <a:r>
              <a:rPr lang="en-US" dirty="0">
                <a:latin typeface="Times New Roman" panose="02020603050405020304" pitchFamily="18" charset="0"/>
                <a:cs typeface="Times New Roman" panose="02020603050405020304" pitchFamily="18" charset="0"/>
              </a:rPr>
              <a:t> da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kayıp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istenmediğinde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spesifik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hedef</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konulur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uygun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amaç</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fonksiyonu</a:t>
            </a:r>
            <a:r>
              <a:rPr lang="en-US" dirty="0">
                <a:latin typeface="Times New Roman" panose="02020603050405020304" pitchFamily="18" charset="0"/>
                <a:cs typeface="Times New Roman" panose="02020603050405020304" pitchFamily="18" charset="0"/>
              </a:rPr>
              <a:t> her </a:t>
            </a:r>
            <a:r>
              <a:rPr lang="en-US" dirty="0" err="1">
                <a:latin typeface="Times New Roman" panose="02020603050405020304" pitchFamily="18" charset="0"/>
                <a:cs typeface="Times New Roman" panose="02020603050405020304" pitchFamily="18" charset="0"/>
              </a:rPr>
              <a:t>iki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yönde</a:t>
            </a:r>
            <a:r>
              <a:rPr lang="en-US" dirty="0">
                <a:latin typeface="Times New Roman" panose="02020603050405020304" pitchFamily="18" charset="0"/>
                <a:cs typeface="Times New Roman" panose="02020603050405020304" pitchFamily="18" charset="0"/>
              </a:rPr>
              <a:t> de (</a:t>
            </a:r>
            <a:r>
              <a:rPr lang="en-US" dirty="0" err="1">
                <a:latin typeface="Times New Roman" panose="02020603050405020304" pitchFamily="18" charset="0"/>
                <a:cs typeface="Times New Roman" panose="02020603050405020304" pitchFamily="18" charset="0"/>
              </a:rPr>
              <a:t>altında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üstünde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konulan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hedeften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saparsa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ceza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verilir</a:t>
            </a:r>
            <a:r>
              <a:rPr lang="en-US" dirty="0">
                <a:latin typeface="Times New Roman" panose="02020603050405020304" pitchFamily="18" charset="0"/>
                <a:cs typeface="Times New Roman" panose="02020603050405020304" pitchFamily="18" charset="0"/>
              </a:rPr>
              <a:t>.</a:t>
            </a:r>
          </a:p>
          <a:p>
            <a:pPr marL="0" indent="0">
              <a:buNone/>
            </a:pPr>
            <a:endParaRPr lang="en-US" dirty="0">
              <a:latin typeface="Times New Roman" panose="02020603050405020304" pitchFamily="18" charset="0"/>
              <a:cs typeface="Times New Roman" panose="02020603050405020304" pitchFamily="18" charset="0"/>
            </a:endParaRPr>
          </a:p>
        </p:txBody>
      </p:sp>
      <p:sp>
        <p:nvSpPr>
          <p:cNvPr id="15" name="Slide Number Placeholder 1"/>
          <p:cNvSpPr>
            <a:spLocks noGrp="1"/>
          </p:cNvSpPr>
          <p:nvPr>
            <p:ph type="sldNum" sz="quarter" idx="12"/>
          </p:nvPr>
        </p:nvSpPr>
        <p:spPr/>
        <p:txBody>
          <a:bodyPr/>
          <a:lstStyle/>
          <a:p>
            <a:fld id="{8FF9F6D1-D1FA-4D49-BED0-40363AEE0087}" type="slidenum">
              <a:rPr lang="tr-TR" smtClean="0"/>
              <a:pPr/>
              <a:t>35</a:t>
            </a:fld>
            <a:endParaRPr lang="tr-T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15163709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tr-TR" dirty="0">
                <a:latin typeface="Times New Roman" panose="02020603050405020304" pitchFamily="18" charset="0"/>
                <a:cs typeface="Times New Roman" panose="02020603050405020304" pitchFamily="18" charset="0"/>
              </a:rPr>
              <a:t>Hedef Programlama</a:t>
            </a:r>
          </a:p>
        </p:txBody>
      </p:sp>
      <p:sp>
        <p:nvSpPr>
          <p:cNvPr id="15" name="Slide Number Placeholder 1"/>
          <p:cNvSpPr>
            <a:spLocks noGrp="1"/>
          </p:cNvSpPr>
          <p:nvPr>
            <p:ph type="sldNum" sz="quarter" idx="12"/>
          </p:nvPr>
        </p:nvSpPr>
        <p:spPr/>
        <p:txBody>
          <a:bodyPr/>
          <a:lstStyle/>
          <a:p>
            <a:fld id="{8FF9F6D1-D1FA-4D49-BED0-40363AEE0087}" type="slidenum">
              <a:rPr lang="tr-TR" smtClean="0"/>
              <a:pPr/>
              <a:t>36</a:t>
            </a:fld>
            <a:endParaRPr lang="tr-T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A78A043-BC84-2CEA-B80E-E6C3A1B81BEF}"/>
                  </a:ext>
                </a:extLst>
              </p:cNvPr>
              <p:cNvSpPr>
                <a:spLocks noGrp="1"/>
              </p:cNvSpPr>
              <p:nvPr>
                <p:ph idx="1"/>
              </p:nvPr>
            </p:nvSpPr>
            <p:spPr/>
            <p:txBody>
              <a:bodyPr>
                <a:normAutofit fontScale="62500" lnSpcReduction="20000"/>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i="1" dirty="0">
                            <a:latin typeface="Cambria Math" panose="02040503050406030204" pitchFamily="18" charset="0"/>
                            <a:ea typeface="Cambria Math" panose="02040503050406030204" pitchFamily="18" charset="0"/>
                          </a:rPr>
                          <m:t>ℓ</m:t>
                        </m:r>
                      </m:sub>
                    </m:sSub>
                    <m:r>
                      <a:rPr lang="en-US" b="0" i="1" smtClean="0">
                        <a:latin typeface="Cambria Math" panose="02040503050406030204" pitchFamily="18" charset="0"/>
                      </a:rPr>
                      <m:t>(</m:t>
                    </m:r>
                    <m:r>
                      <a:rPr lang="en-US" b="1" i="0" smtClean="0">
                        <a:latin typeface="Cambria Math" panose="02040503050406030204" pitchFamily="18" charset="0"/>
                      </a:rPr>
                      <m:t>𝐱</m:t>
                    </m:r>
                    <m:r>
                      <a:rPr lang="en-US" b="0" i="1" smtClean="0">
                        <a:latin typeface="Cambria Math" panose="02040503050406030204" pitchFamily="18" charset="0"/>
                      </a:rPr>
                      <m:t>)</m:t>
                    </m:r>
                  </m:oMath>
                </a14:m>
                <a:r>
                  <a:rPr lang="en-US" dirty="0">
                    <a:latin typeface="Times New Roman" panose="02020603050405020304" pitchFamily="18" charset="0"/>
                    <a:cs typeface="Times New Roman" panose="02020603050405020304" pitchFamily="18" charset="0"/>
                  </a:rPr>
                  <a:t> </a:t>
                </a:r>
                <a14:m>
                  <m:oMath xmlns:m="http://schemas.openxmlformats.org/officeDocument/2006/math">
                    <m:r>
                      <a:rPr lang="en-US" b="0" i="1" dirty="0" smtClean="0">
                        <a:latin typeface="Cambria Math" panose="02040503050406030204" pitchFamily="18" charset="0"/>
                        <a:ea typeface="Cambria Math" panose="02040503050406030204" pitchFamily="18" charset="0"/>
                      </a:rPr>
                      <m:t>ℓ</m:t>
                    </m:r>
                    <m:r>
                      <a:rPr lang="en-US" b="0" i="1" dirty="0" smtClean="0">
                        <a:latin typeface="Cambria Math" panose="02040503050406030204" pitchFamily="18" charset="0"/>
                      </a:rPr>
                      <m:t> </m:t>
                    </m:r>
                    <m:r>
                      <a:rPr lang="en-US" b="0" i="0" dirty="0" smtClean="0">
                        <a:latin typeface="Cambria Math" panose="02040503050406030204" pitchFamily="18" charset="0"/>
                      </a:rPr>
                      <m:t>.</m:t>
                    </m:r>
                  </m:oMath>
                </a14:m>
                <a:r>
                  <a:rPr lang="en-US" dirty="0">
                    <a:latin typeface="Times New Roman" panose="02020603050405020304" pitchFamily="18" charset="0"/>
                    <a:cs typeface="Times New Roman" panose="02020603050405020304" pitchFamily="18" charset="0"/>
                  </a:rPr>
                  <a:t> amaç </a:t>
                </a:r>
                <a:r>
                  <a:rPr lang="en-US" dirty="0" err="1">
                    <a:latin typeface="Times New Roman" panose="02020603050405020304" pitchFamily="18" charset="0"/>
                    <a:cs typeface="Times New Roman" panose="02020603050405020304" pitchFamily="18" charset="0"/>
                  </a:rPr>
                  <a:t>fonksiyonunu</a:t>
                </a:r>
                <a:r>
                  <a:rPr lang="en-US"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𝐺</m:t>
                        </m:r>
                      </m:e>
                      <m:sub>
                        <m:r>
                          <a:rPr lang="en-US" i="1" dirty="0">
                            <a:latin typeface="Cambria Math" panose="02040503050406030204" pitchFamily="18" charset="0"/>
                            <a:ea typeface="Cambria Math" panose="02040503050406030204" pitchFamily="18" charset="0"/>
                          </a:rPr>
                          <m:t>ℓ</m:t>
                        </m:r>
                      </m:sub>
                    </m:sSub>
                  </m:oMath>
                </a14:m>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amaç</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için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belirlenen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hedef</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değeri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göstersin</a:t>
                </a:r>
                <a:r>
                  <a:rPr lang="en-US" dirty="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en-US" sz="32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tr-TR" sz="3200" dirty="0">
                    <a:latin typeface="Times New Roman" panose="02020603050405020304" pitchFamily="18" charset="0"/>
                    <a:cs typeface="Times New Roman" panose="02020603050405020304" pitchFamily="18" charset="0"/>
                  </a:rPr>
                  <a:t>Küçük eşittir tipteki hedef için, pozitif </a:t>
                </a:r>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𝑑</m:t>
                        </m:r>
                      </m:e>
                      <m:sub>
                        <m:r>
                          <a:rPr lang="en-US" i="1" dirty="0" smtClean="0">
                            <a:latin typeface="Cambria Math" panose="02040503050406030204" pitchFamily="18" charset="0"/>
                            <a:ea typeface="Cambria Math" panose="02040503050406030204" pitchFamily="18" charset="0"/>
                          </a:rPr>
                          <m:t>ℓ</m:t>
                        </m:r>
                      </m:sub>
                      <m:sup>
                        <m:r>
                          <a:rPr lang="en-US" b="0" i="1" dirty="0" smtClean="0">
                            <a:latin typeface="Cambria Math" panose="02040503050406030204" pitchFamily="18" charset="0"/>
                            <a:ea typeface="Cambria Math" panose="02040503050406030204" pitchFamily="18" charset="0"/>
                          </a:rPr>
                          <m:t>+</m:t>
                        </m:r>
                      </m:sup>
                    </m:sSubSup>
                  </m:oMath>
                </a14:m>
                <a:r>
                  <a:rPr lang="tr-TR" sz="3200" dirty="0">
                    <a:latin typeface="Times New Roman" panose="02020603050405020304" pitchFamily="18" charset="0"/>
                    <a:cs typeface="Times New Roman" panose="02020603050405020304" pitchFamily="18" charset="0"/>
                  </a:rPr>
                  <a:t> sapması amaç fonksiyondan çıkarılır, böylece hedef </a:t>
                </a:r>
                <a:r>
                  <a:rPr lang="tr-TR" sz="3200" dirty="0" err="1">
                    <a:latin typeface="Times New Roman" panose="02020603050405020304" pitchFamily="18" charset="0"/>
                    <a:cs typeface="Times New Roman" panose="02020603050405020304" pitchFamily="18" charset="0"/>
                  </a:rPr>
                  <a:t>kısıtı</a:t>
                </a:r>
                <a:r>
                  <a:rPr lang="tr-TR" sz="32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dirty="0">
                            <a:latin typeface="Cambria Math" panose="02040503050406030204" pitchFamily="18" charset="0"/>
                            <a:ea typeface="Cambria Math" panose="02040503050406030204" pitchFamily="18" charset="0"/>
                          </a:rPr>
                          <m:t>ℓ</m:t>
                        </m:r>
                      </m:sub>
                    </m:sSub>
                    <m:d>
                      <m:dPr>
                        <m:ctrlPr>
                          <a:rPr lang="en-US" i="1">
                            <a:latin typeface="Cambria Math" panose="02040503050406030204" pitchFamily="18" charset="0"/>
                            <a:ea typeface="Cambria Math" panose="02040503050406030204" pitchFamily="18" charset="0"/>
                          </a:rPr>
                        </m:ctrlPr>
                      </m:dPr>
                      <m:e>
                        <m:r>
                          <a:rPr lang="en-US" b="1">
                            <a:latin typeface="Cambria Math" panose="02040503050406030204" pitchFamily="18" charset="0"/>
                          </a:rPr>
                          <m:t>𝐱</m:t>
                        </m:r>
                      </m:e>
                    </m:d>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i="1" dirty="0">
                            <a:latin typeface="Cambria Math" panose="02040503050406030204" pitchFamily="18" charset="0"/>
                            <a:ea typeface="Cambria Math" panose="02040503050406030204" pitchFamily="18" charset="0"/>
                          </a:rPr>
                          <m:t>ℓ</m:t>
                        </m:r>
                      </m:sub>
                      <m:sup>
                        <m:r>
                          <a:rPr lang="en-US" i="1" dirty="0">
                            <a:latin typeface="Cambria Math" panose="02040503050406030204" pitchFamily="18" charset="0"/>
                            <a:ea typeface="Cambria Math" panose="02040503050406030204" pitchFamily="18" charset="0"/>
                          </a:rPr>
                          <m:t>+</m:t>
                        </m:r>
                      </m:sup>
                    </m:sSubSup>
                    <m:r>
                      <a:rPr lang="en-US"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𝐺</m:t>
                        </m:r>
                      </m:e>
                      <m:sub>
                        <m:r>
                          <a:rPr lang="en-US" i="1" dirty="0">
                            <a:latin typeface="Cambria Math" panose="02040503050406030204" pitchFamily="18" charset="0"/>
                            <a:ea typeface="Cambria Math" panose="02040503050406030204" pitchFamily="18" charset="0"/>
                          </a:rPr>
                          <m:t>ℓ</m:t>
                        </m:r>
                      </m:sub>
                    </m:sSub>
                  </m:oMath>
                </a14:m>
                <a:r>
                  <a:rPr lang="en-US" sz="3200" dirty="0">
                    <a:latin typeface="Times New Roman" panose="02020603050405020304" pitchFamily="18" charset="0"/>
                    <a:cs typeface="Times New Roman" panose="02020603050405020304" pitchFamily="18" charset="0"/>
                  </a:rPr>
                  <a:t> </a:t>
                </a:r>
                <a:r>
                  <a:rPr lang="tr-TR" sz="3200" dirty="0">
                    <a:latin typeface="Times New Roman" panose="02020603050405020304" pitchFamily="18" charset="0"/>
                    <a:cs typeface="Times New Roman" panose="02020603050405020304" pitchFamily="18" charset="0"/>
                  </a:rPr>
                  <a:t>şeklini alır. Burada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i="1" dirty="0">
                            <a:latin typeface="Cambria Math" panose="02040503050406030204" pitchFamily="18" charset="0"/>
                            <a:ea typeface="Cambria Math" panose="02040503050406030204" pitchFamily="18" charset="0"/>
                          </a:rPr>
                          <m:t>ℓ</m:t>
                        </m:r>
                      </m:sub>
                      <m:sup>
                        <m:r>
                          <a:rPr lang="en-US" i="1" dirty="0">
                            <a:latin typeface="Cambria Math" panose="02040503050406030204" pitchFamily="18" charset="0"/>
                            <a:ea typeface="Cambria Math" panose="02040503050406030204" pitchFamily="18" charset="0"/>
                          </a:rPr>
                          <m:t>+</m:t>
                        </m:r>
                      </m:sup>
                    </m:sSubSup>
                  </m:oMath>
                </a14:m>
                <a:r>
                  <a:rPr lang="tr-TR" sz="3200" dirty="0">
                    <a:latin typeface="Times New Roman" panose="02020603050405020304" pitchFamily="18" charset="0"/>
                    <a:cs typeface="Times New Roman" panose="02020603050405020304" pitchFamily="18" charset="0"/>
                  </a:rPr>
                  <a:t> sapması, </a:t>
                </a:r>
                <a:r>
                  <a:rPr lang="en-IE" sz="3200" dirty="0">
                    <a:latin typeface="Times New Roman" panose="02020603050405020304" pitchFamily="18" charset="0"/>
                    <a:cs typeface="Times New Roman" panose="02020603050405020304" pitchFamily="18" charset="0"/>
                  </a:rPr>
                  <a:t>f(x)</a:t>
                </a:r>
                <a:r>
                  <a:rPr lang="tr-TR" sz="3200" dirty="0">
                    <a:latin typeface="Times New Roman" panose="02020603050405020304" pitchFamily="18" charset="0"/>
                    <a:cs typeface="Times New Roman" panose="02020603050405020304" pitchFamily="18" charset="0"/>
                  </a:rPr>
                  <a:t>’in  t hedef değerini aşma miktarını ifade etmektedir. Hedef programlamanın amacı, sapmanın minimum olduğu çözümü bulmak için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i="1" dirty="0">
                            <a:latin typeface="Cambria Math" panose="02040503050406030204" pitchFamily="18" charset="0"/>
                            <a:ea typeface="Cambria Math" panose="02040503050406030204" pitchFamily="18" charset="0"/>
                          </a:rPr>
                          <m:t>ℓ</m:t>
                        </m:r>
                      </m:sub>
                      <m:sup>
                        <m:r>
                          <a:rPr lang="en-US" i="1" dirty="0">
                            <a:latin typeface="Cambria Math" panose="02040503050406030204" pitchFamily="18" charset="0"/>
                            <a:ea typeface="Cambria Math" panose="02040503050406030204" pitchFamily="18" charset="0"/>
                          </a:rPr>
                          <m:t>+</m:t>
                        </m:r>
                      </m:sup>
                    </m:sSubSup>
                  </m:oMath>
                </a14:m>
                <a:r>
                  <a:rPr lang="tr-TR" sz="3200" dirty="0">
                    <a:latin typeface="Times New Roman" panose="02020603050405020304" pitchFamily="18" charset="0"/>
                    <a:cs typeface="Times New Roman" panose="02020603050405020304" pitchFamily="18" charset="0"/>
                  </a:rPr>
                  <a:t> sapmasını en aza indirmektir. </a:t>
                </a:r>
                <a:endParaRPr lang="en-US" sz="32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tr-TR" sz="3200" dirty="0">
                    <a:latin typeface="Times New Roman" panose="02020603050405020304" pitchFamily="18" charset="0"/>
                    <a:cs typeface="Times New Roman" panose="02020603050405020304" pitchFamily="18" charset="0"/>
                  </a:rPr>
                  <a:t>Büyük eşittir tipte hedef için, amaç fonksiyona negatif sapma </a:t>
                </a:r>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𝑑</m:t>
                        </m:r>
                      </m:e>
                      <m:sub>
                        <m:r>
                          <a:rPr lang="en-US" i="1" dirty="0" smtClean="0">
                            <a:latin typeface="Cambria Math" panose="02040503050406030204" pitchFamily="18" charset="0"/>
                            <a:ea typeface="Cambria Math" panose="02040503050406030204" pitchFamily="18" charset="0"/>
                          </a:rPr>
                          <m:t>ℓ</m:t>
                        </m:r>
                      </m:sub>
                      <m:sup>
                        <m:r>
                          <a:rPr lang="en-US" b="0" i="1" smtClean="0">
                            <a:latin typeface="Cambria Math" panose="02040503050406030204" pitchFamily="18" charset="0"/>
                          </a:rPr>
                          <m:t>−</m:t>
                        </m:r>
                      </m:sup>
                    </m:sSubSup>
                  </m:oMath>
                </a14:m>
                <a:r>
                  <a:rPr lang="tr-TR" sz="3200" dirty="0">
                    <a:latin typeface="Times New Roman" panose="02020603050405020304" pitchFamily="18" charset="0"/>
                    <a:cs typeface="Times New Roman" panose="02020603050405020304" pitchFamily="18" charset="0"/>
                  </a:rPr>
                  <a:t> eklenir, böylece hedef </a:t>
                </a:r>
                <a:r>
                  <a:rPr lang="tr-TR" sz="3200" dirty="0" err="1">
                    <a:latin typeface="Times New Roman" panose="02020603050405020304" pitchFamily="18" charset="0"/>
                    <a:cs typeface="Times New Roman" panose="02020603050405020304" pitchFamily="18" charset="0"/>
                  </a:rPr>
                  <a:t>kısıtı</a:t>
                </a:r>
                <a:r>
                  <a:rPr lang="tr-TR" sz="32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dirty="0">
                            <a:latin typeface="Cambria Math" panose="02040503050406030204" pitchFamily="18" charset="0"/>
                            <a:ea typeface="Cambria Math" panose="02040503050406030204" pitchFamily="18" charset="0"/>
                          </a:rPr>
                          <m:t>ℓ</m:t>
                        </m:r>
                      </m:sub>
                    </m:sSub>
                    <m:d>
                      <m:dPr>
                        <m:ctrlPr>
                          <a:rPr lang="en-US" i="1">
                            <a:latin typeface="Cambria Math" panose="02040503050406030204" pitchFamily="18" charset="0"/>
                            <a:ea typeface="Cambria Math" panose="02040503050406030204" pitchFamily="18" charset="0"/>
                          </a:rPr>
                        </m:ctrlPr>
                      </m:dPr>
                      <m:e>
                        <m:r>
                          <a:rPr lang="en-US" b="1">
                            <a:latin typeface="Cambria Math" panose="02040503050406030204" pitchFamily="18" charset="0"/>
                          </a:rPr>
                          <m:t>𝐱</m:t>
                        </m:r>
                      </m:e>
                    </m:d>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i="1" dirty="0">
                            <a:latin typeface="Cambria Math" panose="02040503050406030204" pitchFamily="18" charset="0"/>
                            <a:ea typeface="Cambria Math" panose="02040503050406030204" pitchFamily="18" charset="0"/>
                          </a:rPr>
                          <m:t>ℓ</m:t>
                        </m:r>
                      </m:sub>
                      <m:sup>
                        <m:r>
                          <a:rPr lang="en-US" i="1">
                            <a:latin typeface="Cambria Math" panose="02040503050406030204" pitchFamily="18" charset="0"/>
                          </a:rPr>
                          <m:t>−</m:t>
                        </m:r>
                      </m:sup>
                    </m:sSubSup>
                    <m:sSub>
                      <m:sSubPr>
                        <m:ctrlPr>
                          <a:rPr lang="en-US" i="1">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𝐺</m:t>
                        </m:r>
                      </m:e>
                      <m:sub>
                        <m:r>
                          <a:rPr lang="en-US" i="1" dirty="0">
                            <a:latin typeface="Cambria Math" panose="02040503050406030204" pitchFamily="18" charset="0"/>
                            <a:ea typeface="Cambria Math" panose="02040503050406030204" pitchFamily="18" charset="0"/>
                          </a:rPr>
                          <m:t>ℓ</m:t>
                        </m:r>
                      </m:sub>
                    </m:sSub>
                  </m:oMath>
                </a14:m>
                <a:r>
                  <a:rPr lang="tr-TR" sz="3200" dirty="0">
                    <a:latin typeface="Times New Roman" panose="02020603050405020304" pitchFamily="18" charset="0"/>
                    <a:cs typeface="Times New Roman" panose="02020603050405020304" pitchFamily="18" charset="0"/>
                  </a:rPr>
                  <a:t> olur.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i="1" dirty="0">
                            <a:latin typeface="Cambria Math" panose="02040503050406030204" pitchFamily="18" charset="0"/>
                            <a:ea typeface="Cambria Math" panose="02040503050406030204" pitchFamily="18" charset="0"/>
                          </a:rPr>
                          <m:t>ℓ</m:t>
                        </m:r>
                      </m:sub>
                      <m:sup>
                        <m:r>
                          <a:rPr lang="en-US" i="1">
                            <a:latin typeface="Cambria Math" panose="02040503050406030204" pitchFamily="18" charset="0"/>
                          </a:rPr>
                          <m:t>−</m:t>
                        </m:r>
                      </m:sup>
                    </m:sSubSup>
                  </m:oMath>
                </a14:m>
                <a:r>
                  <a:rPr lang="tr-TR" sz="3200" dirty="0">
                    <a:latin typeface="Times New Roman" panose="02020603050405020304" pitchFamily="18" charset="0"/>
                    <a:cs typeface="Times New Roman" panose="02020603050405020304" pitchFamily="18" charset="0"/>
                  </a:rPr>
                  <a:t> sapması, amaç fonksiyonun hedef değerini</a:t>
                </a:r>
                <a:r>
                  <a:rPr lang="en-US" sz="3200" dirty="0">
                    <a:latin typeface="Times New Roman" panose="02020603050405020304" pitchFamily="18" charset="0"/>
                    <a:cs typeface="Times New Roman" panose="02020603050405020304" pitchFamily="18" charset="0"/>
                  </a:rPr>
                  <a:t>n</a:t>
                </a:r>
                <a:r>
                  <a:rPr lang="tr-TR" sz="3200" dirty="0">
                    <a:latin typeface="Times New Roman" panose="02020603050405020304" pitchFamily="18" charset="0"/>
                    <a:cs typeface="Times New Roman" panose="02020603050405020304" pitchFamily="18" charset="0"/>
                  </a:rPr>
                  <a:t> karşıla</a:t>
                </a:r>
                <a:r>
                  <a:rPr lang="en-US" sz="3200" dirty="0" err="1">
                    <a:latin typeface="Times New Roman" panose="02020603050405020304" pitchFamily="18" charset="0"/>
                    <a:cs typeface="Times New Roman" panose="02020603050405020304" pitchFamily="18" charset="0"/>
                  </a:rPr>
                  <a:t>nmadığı</a:t>
                </a:r>
                <a:r>
                  <a:rPr lang="tr-TR" sz="3200" dirty="0">
                    <a:latin typeface="Times New Roman" panose="02020603050405020304" pitchFamily="18" charset="0"/>
                    <a:cs typeface="Times New Roman" panose="02020603050405020304" pitchFamily="18" charset="0"/>
                  </a:rPr>
                  <a:t> miktarı ölçmektedir. Burada, hedef programlamanın amacı</a:t>
                </a:r>
                <a:r>
                  <a:rPr lang="en-US" dirty="0">
                    <a:latin typeface="Times New Roman" panose="02020603050405020304" pitchFamily="18" charset="0"/>
                    <a:cs typeface="Times New Roman" panose="02020603050405020304" pitchFamily="18" charset="0"/>
                  </a:rPr>
                  <a:t>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i="1" dirty="0">
                            <a:latin typeface="Cambria Math" panose="02040503050406030204" pitchFamily="18" charset="0"/>
                            <a:ea typeface="Cambria Math" panose="02040503050406030204" pitchFamily="18" charset="0"/>
                          </a:rPr>
                          <m:t>ℓ</m:t>
                        </m:r>
                      </m:sub>
                      <m:sup>
                        <m:r>
                          <a:rPr lang="en-US" i="1">
                            <a:latin typeface="Cambria Math" panose="02040503050406030204" pitchFamily="18" charset="0"/>
                          </a:rPr>
                          <m:t>−</m:t>
                        </m:r>
                      </m:sup>
                    </m:sSubSup>
                    <m:r>
                      <a:rPr lang="en-US" i="1">
                        <a:latin typeface="Cambria Math" panose="02040503050406030204" pitchFamily="18" charset="0"/>
                      </a:rPr>
                      <m:t> </m:t>
                    </m:r>
                  </m:oMath>
                </a14:m>
                <a:r>
                  <a:rPr lang="tr-TR" sz="3200" dirty="0">
                    <a:latin typeface="Times New Roman" panose="02020603050405020304" pitchFamily="18" charset="0"/>
                    <a:cs typeface="Times New Roman" panose="02020603050405020304" pitchFamily="18" charset="0"/>
                  </a:rPr>
                  <a:t>sapmasını en aza indirmektir</a:t>
                </a:r>
                <a:r>
                  <a:rPr lang="en-US" sz="3200" dirty="0">
                    <a:latin typeface="Times New Roman" panose="02020603050405020304" pitchFamily="18" charset="0"/>
                    <a:cs typeface="Times New Roman" panose="02020603050405020304" pitchFamily="18" charset="0"/>
                  </a:rPr>
                  <a:t> </a:t>
                </a:r>
                <a:r>
                  <a:rPr lang="tr-TR" sz="3200" dirty="0">
                    <a:latin typeface="Times New Roman" panose="02020603050405020304" pitchFamily="18" charset="0"/>
                    <a:cs typeface="Times New Roman" panose="02020603050405020304" pitchFamily="18" charset="0"/>
                  </a:rPr>
                  <a:t>(</a:t>
                </a:r>
                <a:r>
                  <a:rPr lang="tr-TR" sz="3200" dirty="0" err="1">
                    <a:latin typeface="Times New Roman" panose="02020603050405020304" pitchFamily="18" charset="0"/>
                    <a:cs typeface="Times New Roman" panose="02020603050405020304" pitchFamily="18" charset="0"/>
                  </a:rPr>
                  <a:t>Deb</a:t>
                </a:r>
                <a:r>
                  <a:rPr lang="tr-TR" sz="3200" dirty="0">
                    <a:latin typeface="Times New Roman" panose="02020603050405020304" pitchFamily="18" charset="0"/>
                    <a:cs typeface="Times New Roman" panose="02020603050405020304" pitchFamily="18" charset="0"/>
                  </a:rPr>
                  <a:t>, 2001).</a:t>
                </a:r>
              </a:p>
              <a:p>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FA78A043-BC84-2CEA-B80E-E6C3A1B81BEF}"/>
                  </a:ext>
                </a:extLst>
              </p:cNvPr>
              <p:cNvSpPr>
                <a:spLocks noGrp="1" noRot="1" noChangeAspect="1" noMove="1" noResize="1" noEditPoints="1" noAdjustHandles="1" noChangeArrowheads="1" noChangeShapeType="1" noTextEdit="1"/>
              </p:cNvSpPr>
              <p:nvPr>
                <p:ph idx="1"/>
              </p:nvPr>
            </p:nvSpPr>
            <p:spPr>
              <a:blipFill>
                <a:blip r:embed="rId3"/>
                <a:stretch>
                  <a:fillRect l="-667" t="-2156" r="-741" b="-53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8" name="Table 4">
                <a:extLst>
                  <a:ext uri="{FF2B5EF4-FFF2-40B4-BE49-F238E27FC236}">
                    <a16:creationId xmlns:a16="http://schemas.microsoft.com/office/drawing/2014/main" id="{A4B6FAC7-343E-5A80-275E-ECE5CB9DF808}"/>
                  </a:ext>
                </a:extLst>
              </p:cNvPr>
              <p:cNvGraphicFramePr>
                <a:graphicFrameLocks noGrp="1"/>
              </p:cNvGraphicFramePr>
              <p:nvPr>
                <p:extLst>
                  <p:ext uri="{D42A27DB-BD31-4B8C-83A1-F6EECF244321}">
                    <p14:modId xmlns:p14="http://schemas.microsoft.com/office/powerpoint/2010/main" val="2167835417"/>
                  </p:ext>
                </p:extLst>
              </p:nvPr>
            </p:nvGraphicFramePr>
            <p:xfrm>
              <a:off x="827585" y="2132856"/>
              <a:ext cx="7704856" cy="1363726"/>
            </p:xfrm>
            <a:graphic>
              <a:graphicData uri="http://schemas.openxmlformats.org/drawingml/2006/table">
                <a:tbl>
                  <a:tblPr firstRow="1" bandRow="1"/>
                  <a:tblGrid>
                    <a:gridCol w="1753060">
                      <a:extLst>
                        <a:ext uri="{9D8B030D-6E8A-4147-A177-3AD203B41FA5}">
                          <a16:colId xmlns:a16="http://schemas.microsoft.com/office/drawing/2014/main" val="2384676456"/>
                        </a:ext>
                      </a:extLst>
                    </a:gridCol>
                    <a:gridCol w="2738708">
                      <a:extLst>
                        <a:ext uri="{9D8B030D-6E8A-4147-A177-3AD203B41FA5}">
                          <a16:colId xmlns:a16="http://schemas.microsoft.com/office/drawing/2014/main" val="770999735"/>
                        </a:ext>
                      </a:extLst>
                    </a:gridCol>
                    <a:gridCol w="3213088">
                      <a:extLst>
                        <a:ext uri="{9D8B030D-6E8A-4147-A177-3AD203B41FA5}">
                          <a16:colId xmlns:a16="http://schemas.microsoft.com/office/drawing/2014/main" val="4059455222"/>
                        </a:ext>
                      </a:extLst>
                    </a:gridCol>
                  </a:tblGrid>
                  <a:tr h="288632">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600" dirty="0" err="1"/>
                            <a:t>İstenilen</a:t>
                          </a:r>
                          <a:r>
                            <a:rPr lang="en-US" sz="1600" dirty="0"/>
                            <a:t> Durum</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48312"/>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600" dirty="0" err="1"/>
                            <a:t>Hedef</a:t>
                          </a:r>
                          <a:r>
                            <a:rPr lang="en-US" sz="1600" dirty="0"/>
                            <a:t> </a:t>
                          </a:r>
                          <a:r>
                            <a:rPr lang="en-US" sz="1600" dirty="0" err="1"/>
                            <a:t>Kısıtı</a:t>
                          </a:r>
                          <a:r>
                            <a:rPr lang="en-US" sz="1600" dirty="0"/>
                            <a:t>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48312"/>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600" dirty="0"/>
                            <a:t>Amaç </a:t>
                          </a:r>
                          <a:r>
                            <a:rPr lang="en-US" sz="1600" dirty="0" err="1"/>
                            <a:t>Fonksiyonu</a:t>
                          </a:r>
                          <a:r>
                            <a:rPr lang="en-US" sz="1600" dirty="0"/>
                            <a:t> </a:t>
                          </a:r>
                          <a14:m>
                            <m:oMath xmlns:m="http://schemas.openxmlformats.org/officeDocument/2006/math">
                              <m:r>
                                <a:rPr lang="en-US" sz="1600" b="0" i="1" smtClean="0">
                                  <a:latin typeface="Cambria Math" panose="02040503050406030204" pitchFamily="18" charset="0"/>
                                </a:rPr>
                                <m:t>𝑀𝑖𝑛</m:t>
                              </m:r>
                              <m:r>
                                <a:rPr lang="en-US" sz="1600" b="0" i="1" smtClean="0">
                                  <a:latin typeface="Cambria Math" panose="02040503050406030204" pitchFamily="18" charset="0"/>
                                </a:rPr>
                                <m:t> </m:t>
                              </m:r>
                              <m:r>
                                <a:rPr lang="en-US" sz="1600" b="0" i="1" smtClean="0">
                                  <a:latin typeface="Cambria Math" panose="02040503050406030204" pitchFamily="18" charset="0"/>
                                </a:rPr>
                                <m:t>h</m:t>
                              </m:r>
                              <m:r>
                                <a:rPr lang="en-US" sz="1600" b="1" i="1" smtClean="0">
                                  <a:latin typeface="Cambria Math" panose="02040503050406030204" pitchFamily="18" charset="0"/>
                                </a:rPr>
                                <m:t>(</m:t>
                              </m:r>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𝑑</m:t>
                                  </m:r>
                                </m:e>
                                <m:sub>
                                  <m:r>
                                    <a:rPr lang="en-US" sz="1600" i="1" dirty="0" smtClean="0">
                                      <a:latin typeface="Cambria Math" panose="02040503050406030204" pitchFamily="18" charset="0"/>
                                      <a:ea typeface="Cambria Math" panose="02040503050406030204" pitchFamily="18" charset="0"/>
                                    </a:rPr>
                                    <m:t>ℓ</m:t>
                                  </m:r>
                                </m:sub>
                                <m:sup>
                                  <m:r>
                                    <a:rPr lang="en-US" sz="1600" b="0" i="1" smtClean="0">
                                      <a:latin typeface="Cambria Math" panose="02040503050406030204" pitchFamily="18" charset="0"/>
                                    </a:rPr>
                                    <m:t>−</m:t>
                                  </m:r>
                                </m:sup>
                              </m:sSubSup>
                            </m:oMath>
                          </a14:m>
                          <a:r>
                            <a:rPr lang="en-US" sz="1600" dirty="0"/>
                            <a:t>,</a:t>
                          </a:r>
                          <a:r>
                            <a:rPr lang="en-US" sz="1600" b="0" dirty="0"/>
                            <a:t> </a:t>
                          </a:r>
                          <a14:m>
                            <m:oMath xmlns:m="http://schemas.openxmlformats.org/officeDocument/2006/math">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𝑑</m:t>
                                  </m:r>
                                </m:e>
                                <m:sub>
                                  <m:r>
                                    <a:rPr lang="en-US" sz="1600" i="1" dirty="0" smtClean="0">
                                      <a:latin typeface="Cambria Math" panose="02040503050406030204" pitchFamily="18" charset="0"/>
                                      <a:ea typeface="Cambria Math" panose="02040503050406030204" pitchFamily="18" charset="0"/>
                                    </a:rPr>
                                    <m:t>ℓ</m:t>
                                  </m:r>
                                </m:sub>
                                <m:sup>
                                  <m:r>
                                    <a:rPr lang="en-US" sz="1600" b="0" i="1" smtClean="0">
                                      <a:latin typeface="Cambria Math" panose="02040503050406030204" pitchFamily="18" charset="0"/>
                                    </a:rPr>
                                    <m:t>+</m:t>
                                  </m:r>
                                </m:sup>
                              </m:sSubSup>
                              <m:r>
                                <a:rPr lang="en-US" sz="1600" b="0" i="1" smtClean="0">
                                  <a:latin typeface="Cambria Math" panose="02040503050406030204" pitchFamily="18" charset="0"/>
                                </a:rPr>
                                <m:t>)</m:t>
                              </m:r>
                            </m:oMath>
                          </a14:m>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48312"/>
                        </a:solidFill>
                      </a:tcPr>
                    </a:tc>
                    <a:extLst>
                      <a:ext uri="{0D108BD9-81ED-4DB2-BD59-A6C34878D82A}">
                        <a16:rowId xmlns:a16="http://schemas.microsoft.com/office/drawing/2014/main" val="2396941529"/>
                      </a:ext>
                    </a:extLst>
                  </a:tr>
                  <a:tr h="28863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14:m>
                            <m:oMathPara xmlns:m="http://schemas.openxmlformats.org/officeDocument/2006/math">
                              <m:oMathParaPr>
                                <m:jc m:val="centerGroup"/>
                              </m:oMathParaPr>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𝑓</m:t>
                                    </m:r>
                                  </m:e>
                                  <m:sub>
                                    <m:r>
                                      <a:rPr lang="en-US" sz="1600" i="1" dirty="0">
                                        <a:latin typeface="Cambria Math" panose="02040503050406030204" pitchFamily="18" charset="0"/>
                                        <a:ea typeface="Cambria Math" panose="02040503050406030204" pitchFamily="18" charset="0"/>
                                      </a:rPr>
                                      <m:t>ℓ</m:t>
                                    </m:r>
                                  </m:sub>
                                </m:sSub>
                                <m:r>
                                  <a:rPr lang="en-US" sz="1600" b="0" i="1" smtClean="0">
                                    <a:latin typeface="Cambria Math" panose="02040503050406030204" pitchFamily="18" charset="0"/>
                                  </a:rPr>
                                  <m:t>(</m:t>
                                </m:r>
                                <m:r>
                                  <a:rPr lang="en-US" sz="1600" b="1" i="0" smtClean="0">
                                    <a:latin typeface="Cambria Math" panose="02040503050406030204" pitchFamily="18" charset="0"/>
                                  </a:rPr>
                                  <m:t>𝐱</m:t>
                                </m:r>
                                <m:r>
                                  <a:rPr lang="en-US" sz="1600" b="0" i="1" smtClean="0">
                                    <a:latin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𝐺</m:t>
                                    </m:r>
                                  </m:e>
                                  <m:sub>
                                    <m:r>
                                      <a:rPr lang="en-US" sz="1600" i="1" dirty="0">
                                        <a:latin typeface="Cambria Math" panose="02040503050406030204" pitchFamily="18" charset="0"/>
                                        <a:ea typeface="Cambria Math" panose="02040503050406030204" pitchFamily="18" charset="0"/>
                                      </a:rPr>
                                      <m:t>ℓ</m:t>
                                    </m:r>
                                  </m:sub>
                                </m:sSub>
                              </m:oMath>
                            </m:oMathPara>
                          </a14:m>
                          <a:endParaRPr lang="en-US" sz="16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48312">
                            <a:tint val="40000"/>
                          </a:srgbClr>
                        </a:solidFill>
                      </a:tcPr>
                    </a:tc>
                    <a:tc rowSpan="3">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14:m>
                            <m:oMathPara xmlns:m="http://schemas.openxmlformats.org/officeDocument/2006/math">
                              <m:oMathParaPr>
                                <m:jc m:val="centerGroup"/>
                              </m:oMathParaPr>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𝑓</m:t>
                                    </m:r>
                                  </m:e>
                                  <m:sub>
                                    <m:r>
                                      <a:rPr lang="en-US" sz="1600" i="1" dirty="0">
                                        <a:latin typeface="Cambria Math" panose="02040503050406030204" pitchFamily="18" charset="0"/>
                                        <a:ea typeface="Cambria Math" panose="02040503050406030204" pitchFamily="18" charset="0"/>
                                      </a:rPr>
                                      <m:t>ℓ</m:t>
                                    </m:r>
                                  </m:sub>
                                </m:sSub>
                                <m:d>
                                  <m:dPr>
                                    <m:ctrlPr>
                                      <a:rPr lang="en-US" sz="1600" b="0" i="1" smtClean="0">
                                        <a:latin typeface="Cambria Math" panose="02040503050406030204" pitchFamily="18" charset="0"/>
                                        <a:ea typeface="Cambria Math" panose="02040503050406030204" pitchFamily="18" charset="0"/>
                                      </a:rPr>
                                    </m:ctrlPr>
                                  </m:dPr>
                                  <m:e>
                                    <m:r>
                                      <a:rPr lang="en-US" sz="1600" b="1" i="0" smtClean="0">
                                        <a:latin typeface="Cambria Math" panose="02040503050406030204" pitchFamily="18" charset="0"/>
                                      </a:rPr>
                                      <m:t>𝐱</m:t>
                                    </m:r>
                                  </m:e>
                                </m:d>
                                <m:r>
                                  <a:rPr lang="en-US" sz="1600" b="0" i="1" smtClean="0">
                                    <a:latin typeface="Cambria Math" panose="02040503050406030204" pitchFamily="18" charset="0"/>
                                  </a:rPr>
                                  <m:t>+</m:t>
                                </m:r>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𝑑</m:t>
                                    </m:r>
                                  </m:e>
                                  <m:sub>
                                    <m:r>
                                      <a:rPr lang="en-US" sz="1600" i="1" dirty="0" smtClean="0">
                                        <a:latin typeface="Cambria Math" panose="02040503050406030204" pitchFamily="18" charset="0"/>
                                        <a:ea typeface="Cambria Math" panose="02040503050406030204" pitchFamily="18" charset="0"/>
                                      </a:rPr>
                                      <m:t>ℓ</m:t>
                                    </m:r>
                                  </m:sub>
                                  <m:sup>
                                    <m:r>
                                      <a:rPr lang="en-US" sz="1600" b="0" i="1" smtClean="0">
                                        <a:latin typeface="Cambria Math" panose="02040503050406030204" pitchFamily="18" charset="0"/>
                                      </a:rPr>
                                      <m:t>−</m:t>
                                    </m:r>
                                  </m:sup>
                                </m:sSubSup>
                                <m:r>
                                  <a:rPr lang="en-US" sz="1600" b="0" i="1" smtClean="0">
                                    <a:latin typeface="Cambria Math" panose="02040503050406030204" pitchFamily="18" charset="0"/>
                                  </a:rPr>
                                  <m:t>−</m:t>
                                </m:r>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𝑑</m:t>
                                    </m:r>
                                  </m:e>
                                  <m:sub>
                                    <m:r>
                                      <a:rPr lang="en-US" sz="1600" i="1" dirty="0" smtClean="0">
                                        <a:latin typeface="Cambria Math" panose="02040503050406030204" pitchFamily="18" charset="0"/>
                                        <a:ea typeface="Cambria Math" panose="02040503050406030204" pitchFamily="18" charset="0"/>
                                      </a:rPr>
                                      <m:t>ℓ</m:t>
                                    </m:r>
                                  </m:sub>
                                  <m:sup>
                                    <m:r>
                                      <a:rPr lang="en-US" sz="1600" b="0" i="1" dirty="0" smtClean="0">
                                        <a:latin typeface="Cambria Math" panose="02040503050406030204" pitchFamily="18" charset="0"/>
                                        <a:ea typeface="Cambria Math" panose="02040503050406030204" pitchFamily="18" charset="0"/>
                                      </a:rPr>
                                      <m:t>+</m:t>
                                    </m:r>
                                  </m:sup>
                                </m:sSubSup>
                                <m:r>
                                  <a:rPr lang="en-US" sz="1600" b="0" i="1" smtClean="0">
                                    <a:latin typeface="Cambria Math" panose="02040503050406030204" pitchFamily="18" charset="0"/>
                                  </a:rPr>
                                  <m:t>=</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𝐺</m:t>
                                    </m:r>
                                  </m:e>
                                  <m:sub>
                                    <m:r>
                                      <a:rPr lang="en-US" sz="1600" i="1" dirty="0">
                                        <a:latin typeface="Cambria Math" panose="02040503050406030204" pitchFamily="18" charset="0"/>
                                        <a:ea typeface="Cambria Math" panose="02040503050406030204" pitchFamily="18" charset="0"/>
                                      </a:rPr>
                                      <m:t>ℓ</m:t>
                                    </m:r>
                                  </m:sub>
                                </m:sSub>
                              </m:oMath>
                            </m:oMathPara>
                          </a14:m>
                          <a:endParaRPr lang="en-US" sz="1600" dirty="0"/>
                        </a:p>
                        <a:p>
                          <a:pPr/>
                          <a14:m>
                            <m:oMathPara xmlns:m="http://schemas.openxmlformats.org/officeDocument/2006/math">
                              <m:oMathParaPr>
                                <m:jc m:val="centerGroup"/>
                              </m:oMathParaPr>
                              <m:oMath xmlns:m="http://schemas.openxmlformats.org/officeDocument/2006/math">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𝑑</m:t>
                                    </m:r>
                                  </m:e>
                                  <m:sub>
                                    <m:r>
                                      <a:rPr lang="en-US" sz="1600" i="1" dirty="0" smtClean="0">
                                        <a:latin typeface="Cambria Math" panose="02040503050406030204" pitchFamily="18" charset="0"/>
                                        <a:ea typeface="Cambria Math" panose="02040503050406030204" pitchFamily="18" charset="0"/>
                                      </a:rPr>
                                      <m:t>ℓ</m:t>
                                    </m:r>
                                  </m:sub>
                                  <m:sup>
                                    <m:r>
                                      <a:rPr lang="en-US" sz="1600" b="0" i="1" smtClean="0">
                                        <a:latin typeface="Cambria Math" panose="02040503050406030204" pitchFamily="18" charset="0"/>
                                      </a:rPr>
                                      <m:t>−</m:t>
                                    </m:r>
                                  </m:sup>
                                </m:sSubSup>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0</m:t>
                                </m:r>
                              </m:oMath>
                            </m:oMathPara>
                          </a14:m>
                          <a:endParaRPr lang="en-US" sz="1600" b="0" dirty="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𝑑</m:t>
                                    </m:r>
                                  </m:e>
                                  <m:sub>
                                    <m:r>
                                      <a:rPr lang="en-US" sz="1600" i="1" dirty="0" smtClean="0">
                                        <a:latin typeface="Cambria Math" panose="02040503050406030204" pitchFamily="18" charset="0"/>
                                        <a:ea typeface="Cambria Math" panose="02040503050406030204" pitchFamily="18" charset="0"/>
                                      </a:rPr>
                                      <m:t>ℓ</m:t>
                                    </m:r>
                                  </m:sub>
                                  <m:sup>
                                    <m:r>
                                      <a:rPr lang="en-US" sz="1600" b="0" i="1" dirty="0" smtClean="0">
                                        <a:latin typeface="Cambria Math" panose="02040503050406030204" pitchFamily="18" charset="0"/>
                                        <a:ea typeface="Cambria Math" panose="02040503050406030204" pitchFamily="18" charset="0"/>
                                      </a:rPr>
                                      <m:t>+</m:t>
                                    </m:r>
                                  </m:sup>
                                </m:sSubSup>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0</m:t>
                                </m:r>
                              </m:oMath>
                            </m:oMathPara>
                          </a14:m>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48312">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𝑀𝑖𝑛</m:t>
                                </m:r>
                                <m:r>
                                  <a:rPr lang="en-US" sz="1600" b="0" i="1" smtClean="0">
                                    <a:latin typeface="Cambria Math" panose="02040503050406030204" pitchFamily="18" charset="0"/>
                                  </a:rPr>
                                  <m:t> </m:t>
                                </m:r>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𝑑</m:t>
                                    </m:r>
                                  </m:e>
                                  <m:sub>
                                    <m:r>
                                      <a:rPr lang="en-US" sz="1600" i="1" dirty="0" smtClean="0">
                                        <a:latin typeface="Cambria Math" panose="02040503050406030204" pitchFamily="18" charset="0"/>
                                        <a:ea typeface="Cambria Math" panose="02040503050406030204" pitchFamily="18" charset="0"/>
                                      </a:rPr>
                                      <m:t>ℓ</m:t>
                                    </m:r>
                                  </m:sub>
                                  <m:sup>
                                    <m:r>
                                      <a:rPr lang="en-US" sz="1600" b="0" i="1" dirty="0" smtClean="0">
                                        <a:latin typeface="Cambria Math" panose="02040503050406030204" pitchFamily="18" charset="0"/>
                                        <a:ea typeface="Cambria Math" panose="02040503050406030204" pitchFamily="18" charset="0"/>
                                      </a:rPr>
                                      <m:t>+</m:t>
                                    </m:r>
                                  </m:sup>
                                </m:sSubSup>
                              </m:oMath>
                            </m:oMathPara>
                          </a14:m>
                          <a:endParaRPr lang="en-US" sz="16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48312">
                            <a:tint val="40000"/>
                          </a:srgbClr>
                        </a:solidFill>
                      </a:tcPr>
                    </a:tc>
                    <a:extLst>
                      <a:ext uri="{0D108BD9-81ED-4DB2-BD59-A6C34878D82A}">
                        <a16:rowId xmlns:a16="http://schemas.microsoft.com/office/drawing/2014/main" val="332579843"/>
                      </a:ext>
                    </a:extLst>
                  </a:tr>
                  <a:tr h="28863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14:m>
                            <m:oMathPara xmlns:m="http://schemas.openxmlformats.org/officeDocument/2006/math">
                              <m:oMathParaPr>
                                <m:jc m:val="centerGroup"/>
                              </m:oMathParaPr>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𝑓</m:t>
                                    </m:r>
                                  </m:e>
                                  <m:sub>
                                    <m:r>
                                      <a:rPr lang="en-US" sz="1600" i="1" dirty="0">
                                        <a:latin typeface="Cambria Math" panose="02040503050406030204" pitchFamily="18" charset="0"/>
                                        <a:ea typeface="Cambria Math" panose="02040503050406030204" pitchFamily="18" charset="0"/>
                                      </a:rPr>
                                      <m:t>ℓ</m:t>
                                    </m:r>
                                  </m:sub>
                                </m:sSub>
                                <m:d>
                                  <m:dPr>
                                    <m:ctrlPr>
                                      <a:rPr lang="en-US" sz="1600" b="0" i="1" smtClean="0">
                                        <a:latin typeface="Cambria Math" panose="02040503050406030204" pitchFamily="18" charset="0"/>
                                        <a:ea typeface="Cambria Math" panose="02040503050406030204" pitchFamily="18" charset="0"/>
                                      </a:rPr>
                                    </m:ctrlPr>
                                  </m:dPr>
                                  <m:e>
                                    <m:r>
                                      <a:rPr lang="en-US" sz="1600" b="1" i="0" smtClean="0">
                                        <a:latin typeface="Cambria Math" panose="02040503050406030204" pitchFamily="18" charset="0"/>
                                      </a:rPr>
                                      <m:t>𝐱</m:t>
                                    </m:r>
                                  </m:e>
                                </m:d>
                                <m:r>
                                  <a:rPr lang="en-US" sz="1600" b="0" i="1" smtClean="0">
                                    <a:latin typeface="Cambria Math" panose="02040503050406030204" pitchFamily="18" charset="0"/>
                                  </a:rPr>
                                  <m:t>=</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𝐺</m:t>
                                    </m:r>
                                  </m:e>
                                  <m:sub>
                                    <m:r>
                                      <a:rPr lang="en-US" sz="1600" i="1" dirty="0">
                                        <a:latin typeface="Cambria Math" panose="02040503050406030204" pitchFamily="18" charset="0"/>
                                        <a:ea typeface="Cambria Math" panose="02040503050406030204" pitchFamily="18" charset="0"/>
                                      </a:rPr>
                                      <m:t>ℓ</m:t>
                                    </m:r>
                                  </m:sub>
                                </m:sSub>
                              </m:oMath>
                            </m:oMathPara>
                          </a14:m>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48312">
                            <a:tint val="20000"/>
                          </a:srgbClr>
                        </a:solidFill>
                      </a:tcPr>
                    </a:tc>
                    <a:tc vMerge="1">
                      <a:txBody>
                        <a:bodyPr/>
                        <a:lstStyle/>
                        <a:p>
                          <a:endParaRPr lang="en-US" dirty="0"/>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𝑀𝑖𝑛</m:t>
                                </m:r>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  </m:t>
                                    </m:r>
                                    <m:r>
                                      <a:rPr lang="en-US" sz="1600" b="0" i="1" smtClean="0">
                                        <a:latin typeface="Cambria Math" panose="02040503050406030204" pitchFamily="18" charset="0"/>
                                      </a:rPr>
                                      <m:t>𝑑</m:t>
                                    </m:r>
                                  </m:e>
                                  <m:sub>
                                    <m:r>
                                      <a:rPr lang="en-US" sz="1600" i="1" dirty="0" smtClean="0">
                                        <a:latin typeface="Cambria Math" panose="02040503050406030204" pitchFamily="18" charset="0"/>
                                        <a:ea typeface="Cambria Math" panose="02040503050406030204" pitchFamily="18" charset="0"/>
                                      </a:rPr>
                                      <m:t>ℓ</m:t>
                                    </m:r>
                                  </m:sub>
                                  <m:sup>
                                    <m:r>
                                      <a:rPr lang="en-US" sz="1600" b="0" i="1" smtClean="0">
                                        <a:latin typeface="Cambria Math" panose="02040503050406030204" pitchFamily="18" charset="0"/>
                                      </a:rPr>
                                      <m:t>−</m:t>
                                    </m:r>
                                  </m:sup>
                                </m:sSubSup>
                                <m:r>
                                  <a:rPr lang="en-US" sz="1600" b="0" i="1" smtClean="0">
                                    <a:latin typeface="Cambria Math" panose="02040503050406030204" pitchFamily="18" charset="0"/>
                                    <a:ea typeface="Cambria Math" panose="02040503050406030204" pitchFamily="18" charset="0"/>
                                  </a:rPr>
                                  <m:t>+</m:t>
                                </m:r>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𝑑</m:t>
                                    </m:r>
                                  </m:e>
                                  <m:sub>
                                    <m:r>
                                      <a:rPr lang="en-US" sz="1600" i="1" dirty="0" smtClean="0">
                                        <a:latin typeface="Cambria Math" panose="02040503050406030204" pitchFamily="18" charset="0"/>
                                        <a:ea typeface="Cambria Math" panose="02040503050406030204" pitchFamily="18" charset="0"/>
                                      </a:rPr>
                                      <m:t>ℓ</m:t>
                                    </m:r>
                                  </m:sub>
                                  <m:sup>
                                    <m:r>
                                      <a:rPr lang="en-US" sz="1600" b="0" i="1" dirty="0" smtClean="0">
                                        <a:latin typeface="Cambria Math" panose="02040503050406030204" pitchFamily="18" charset="0"/>
                                        <a:ea typeface="Cambria Math" panose="02040503050406030204" pitchFamily="18" charset="0"/>
                                      </a:rPr>
                                      <m:t>+</m:t>
                                    </m:r>
                                  </m:sup>
                                </m:sSubSup>
                              </m:oMath>
                            </m:oMathPara>
                          </a14:m>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48312">
                            <a:tint val="20000"/>
                          </a:srgbClr>
                        </a:solidFill>
                      </a:tcPr>
                    </a:tc>
                    <a:extLst>
                      <a:ext uri="{0D108BD9-81ED-4DB2-BD59-A6C34878D82A}">
                        <a16:rowId xmlns:a16="http://schemas.microsoft.com/office/drawing/2014/main" val="3522728865"/>
                      </a:ext>
                    </a:extLst>
                  </a:tr>
                  <a:tr h="28623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14:m>
                            <m:oMathPara xmlns:m="http://schemas.openxmlformats.org/officeDocument/2006/math">
                              <m:oMathParaPr>
                                <m:jc m:val="centerGroup"/>
                              </m:oMathParaPr>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𝑓</m:t>
                                    </m:r>
                                  </m:e>
                                  <m:sub>
                                    <m:r>
                                      <a:rPr lang="en-US" sz="1600" i="1" dirty="0">
                                        <a:latin typeface="Cambria Math" panose="02040503050406030204" pitchFamily="18" charset="0"/>
                                        <a:ea typeface="Cambria Math" panose="02040503050406030204" pitchFamily="18" charset="0"/>
                                      </a:rPr>
                                      <m:t>ℓ</m:t>
                                    </m:r>
                                  </m:sub>
                                </m:sSub>
                                <m:r>
                                  <a:rPr lang="en-US" sz="1600" b="0" i="1" smtClean="0">
                                    <a:latin typeface="Cambria Math" panose="02040503050406030204" pitchFamily="18" charset="0"/>
                                  </a:rPr>
                                  <m:t>(</m:t>
                                </m:r>
                                <m:r>
                                  <a:rPr lang="en-US" sz="1600" b="1" i="0" smtClean="0">
                                    <a:latin typeface="Cambria Math" panose="02040503050406030204" pitchFamily="18" charset="0"/>
                                  </a:rPr>
                                  <m:t>𝐱</m:t>
                                </m:r>
                                <m:r>
                                  <a:rPr lang="en-US" sz="1600" b="0" i="1" smtClean="0">
                                    <a:latin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𝐺</m:t>
                                    </m:r>
                                  </m:e>
                                  <m:sub>
                                    <m:r>
                                      <a:rPr lang="en-US" sz="1600" i="1" dirty="0">
                                        <a:latin typeface="Cambria Math" panose="02040503050406030204" pitchFamily="18" charset="0"/>
                                        <a:ea typeface="Cambria Math" panose="02040503050406030204" pitchFamily="18" charset="0"/>
                                      </a:rPr>
                                      <m:t>ℓ</m:t>
                                    </m:r>
                                  </m:sub>
                                </m:sSub>
                              </m:oMath>
                            </m:oMathPara>
                          </a14:m>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48312">
                            <a:tint val="40000"/>
                          </a:srgbClr>
                        </a:solidFill>
                      </a:tcPr>
                    </a:tc>
                    <a:tc vMerge="1">
                      <a:txBody>
                        <a:bodyPr/>
                        <a:lstStyle/>
                        <a:p>
                          <a:endParaRPr lang="en-US" dirty="0"/>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𝑀𝑖𝑛</m:t>
                                </m:r>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  </m:t>
                                    </m:r>
                                    <m:r>
                                      <a:rPr lang="en-US" sz="1600" b="0" i="1" smtClean="0">
                                        <a:latin typeface="Cambria Math" panose="02040503050406030204" pitchFamily="18" charset="0"/>
                                      </a:rPr>
                                      <m:t>𝑑</m:t>
                                    </m:r>
                                  </m:e>
                                  <m:sub>
                                    <m:r>
                                      <a:rPr lang="en-US" sz="1600" i="1" dirty="0" smtClean="0">
                                        <a:latin typeface="Cambria Math" panose="02040503050406030204" pitchFamily="18" charset="0"/>
                                        <a:ea typeface="Cambria Math" panose="02040503050406030204" pitchFamily="18" charset="0"/>
                                      </a:rPr>
                                      <m:t>ℓ</m:t>
                                    </m:r>
                                  </m:sub>
                                  <m:sup>
                                    <m:r>
                                      <a:rPr lang="en-US" sz="1600" b="0" i="1" smtClean="0">
                                        <a:latin typeface="Cambria Math" panose="02040503050406030204" pitchFamily="18" charset="0"/>
                                      </a:rPr>
                                      <m:t>−</m:t>
                                    </m:r>
                                  </m:sup>
                                </m:sSubSup>
                              </m:oMath>
                            </m:oMathPara>
                          </a14:m>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48312">
                            <a:tint val="40000"/>
                          </a:srgbClr>
                        </a:solidFill>
                      </a:tcPr>
                    </a:tc>
                    <a:extLst>
                      <a:ext uri="{0D108BD9-81ED-4DB2-BD59-A6C34878D82A}">
                        <a16:rowId xmlns:a16="http://schemas.microsoft.com/office/drawing/2014/main" val="156456609"/>
                      </a:ext>
                    </a:extLst>
                  </a:tr>
                </a:tbl>
              </a:graphicData>
            </a:graphic>
          </p:graphicFrame>
        </mc:Choice>
        <mc:Fallback xmlns="">
          <p:graphicFrame>
            <p:nvGraphicFramePr>
              <p:cNvPr id="8" name="Table 4">
                <a:extLst>
                  <a:ext uri="{FF2B5EF4-FFF2-40B4-BE49-F238E27FC236}">
                    <a16:creationId xmlns:a16="http://schemas.microsoft.com/office/drawing/2014/main" id="{A4B6FAC7-343E-5A80-275E-ECE5CB9DF808}"/>
                  </a:ext>
                </a:extLst>
              </p:cNvPr>
              <p:cNvGraphicFramePr>
                <a:graphicFrameLocks noGrp="1"/>
              </p:cNvGraphicFramePr>
              <p:nvPr>
                <p:extLst>
                  <p:ext uri="{D42A27DB-BD31-4B8C-83A1-F6EECF244321}">
                    <p14:modId xmlns:p14="http://schemas.microsoft.com/office/powerpoint/2010/main" val="2167835417"/>
                  </p:ext>
                </p:extLst>
              </p:nvPr>
            </p:nvGraphicFramePr>
            <p:xfrm>
              <a:off x="827585" y="2132856"/>
              <a:ext cx="7704856" cy="1363726"/>
            </p:xfrm>
            <a:graphic>
              <a:graphicData uri="http://schemas.openxmlformats.org/drawingml/2006/table">
                <a:tbl>
                  <a:tblPr firstRow="1" bandRow="1"/>
                  <a:tblGrid>
                    <a:gridCol w="1753060">
                      <a:extLst>
                        <a:ext uri="{9D8B030D-6E8A-4147-A177-3AD203B41FA5}">
                          <a16:colId xmlns:a16="http://schemas.microsoft.com/office/drawing/2014/main" val="2384676456"/>
                        </a:ext>
                      </a:extLst>
                    </a:gridCol>
                    <a:gridCol w="2738708">
                      <a:extLst>
                        <a:ext uri="{9D8B030D-6E8A-4147-A177-3AD203B41FA5}">
                          <a16:colId xmlns:a16="http://schemas.microsoft.com/office/drawing/2014/main" val="770999735"/>
                        </a:ext>
                      </a:extLst>
                    </a:gridCol>
                    <a:gridCol w="3213088">
                      <a:extLst>
                        <a:ext uri="{9D8B030D-6E8A-4147-A177-3AD203B41FA5}">
                          <a16:colId xmlns:a16="http://schemas.microsoft.com/office/drawing/2014/main" val="4059455222"/>
                        </a:ext>
                      </a:extLst>
                    </a:gridCol>
                  </a:tblGrid>
                  <a:tr h="34264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600" dirty="0" err="1"/>
                            <a:t>İstenilen</a:t>
                          </a:r>
                          <a:r>
                            <a:rPr lang="en-US" sz="1600" dirty="0"/>
                            <a:t> Durum</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48312"/>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600" dirty="0" err="1"/>
                            <a:t>Hedef</a:t>
                          </a:r>
                          <a:r>
                            <a:rPr lang="en-US" sz="1600" dirty="0"/>
                            <a:t> </a:t>
                          </a:r>
                          <a:r>
                            <a:rPr lang="en-US" sz="1600" dirty="0" err="1"/>
                            <a:t>Kısıtı</a:t>
                          </a:r>
                          <a:r>
                            <a:rPr lang="en-US" sz="1600" dirty="0"/>
                            <a:t>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48312"/>
                        </a:solidFill>
                      </a:tcPr>
                    </a:tc>
                    <a:tc>
                      <a:txBody>
                        <a:bodyPr/>
                        <a:lstStyle/>
                        <a:p>
                          <a:endParaRPr lang="en-US"/>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blipFill>
                          <a:blip r:embed="rId4"/>
                          <a:stretch>
                            <a:fillRect l="-139773" t="-3509" r="-758" b="-305263"/>
                          </a:stretch>
                        </a:blipFill>
                      </a:tcPr>
                    </a:tc>
                    <a:extLst>
                      <a:ext uri="{0D108BD9-81ED-4DB2-BD59-A6C34878D82A}">
                        <a16:rowId xmlns:a16="http://schemas.microsoft.com/office/drawing/2014/main" val="2396941529"/>
                      </a:ext>
                    </a:extLst>
                  </a:tr>
                  <a:tr h="342646">
                    <a:tc>
                      <a:txBody>
                        <a:bodyPr/>
                        <a:lstStyle/>
                        <a:p>
                          <a:endParaRPr lang="en-US"/>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blipFill>
                          <a:blip r:embed="rId4"/>
                          <a:stretch>
                            <a:fillRect l="-347" t="-105357" r="-340625" b="-210714"/>
                          </a:stretch>
                        </a:blipFill>
                      </a:tcPr>
                    </a:tc>
                    <a:tc rowSpan="3">
                      <a:txBody>
                        <a:bodyPr/>
                        <a:lstStyle/>
                        <a:p>
                          <a:endParaRPr lang="en-US"/>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blipFill>
                          <a:blip r:embed="rId4"/>
                          <a:stretch>
                            <a:fillRect l="-64365" t="-35119" r="-118486" b="-3571"/>
                          </a:stretch>
                        </a:blipFill>
                      </a:tcPr>
                    </a:tc>
                    <a:tc>
                      <a:txBody>
                        <a:bodyPr/>
                        <a:lstStyle/>
                        <a:p>
                          <a:endParaRPr lang="en-US"/>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blipFill>
                          <a:blip r:embed="rId4"/>
                          <a:stretch>
                            <a:fillRect l="-139773" t="-105357" r="-758" b="-210714"/>
                          </a:stretch>
                        </a:blipFill>
                      </a:tcPr>
                    </a:tc>
                    <a:extLst>
                      <a:ext uri="{0D108BD9-81ED-4DB2-BD59-A6C34878D82A}">
                        <a16:rowId xmlns:a16="http://schemas.microsoft.com/office/drawing/2014/main" val="332579843"/>
                      </a:ext>
                    </a:extLst>
                  </a:tr>
                  <a:tr h="342646">
                    <a:tc>
                      <a:txBody>
                        <a:bodyPr/>
                        <a:lstStyle/>
                        <a:p>
                          <a:endParaRPr lang="en-US"/>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blipFill>
                          <a:blip r:embed="rId4"/>
                          <a:stretch>
                            <a:fillRect l="-347" t="-201754" r="-340625" b="-107018"/>
                          </a:stretch>
                        </a:blipFill>
                      </a:tcPr>
                    </a:tc>
                    <a:tc vMerge="1">
                      <a:txBody>
                        <a:bodyPr/>
                        <a:lstStyle/>
                        <a:p>
                          <a:endParaRPr lang="en-US" dirty="0"/>
                        </a:p>
                      </a:txBody>
                      <a:tcPr/>
                    </a:tc>
                    <a:tc>
                      <a:txBody>
                        <a:bodyPr/>
                        <a:lstStyle/>
                        <a:p>
                          <a:endParaRPr lang="en-US"/>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blipFill>
                          <a:blip r:embed="rId4"/>
                          <a:stretch>
                            <a:fillRect l="-139773" t="-201754" r="-758" b="-107018"/>
                          </a:stretch>
                        </a:blipFill>
                      </a:tcPr>
                    </a:tc>
                    <a:extLst>
                      <a:ext uri="{0D108BD9-81ED-4DB2-BD59-A6C34878D82A}">
                        <a16:rowId xmlns:a16="http://schemas.microsoft.com/office/drawing/2014/main" val="3522728865"/>
                      </a:ext>
                    </a:extLst>
                  </a:tr>
                  <a:tr h="335788">
                    <a:tc>
                      <a:txBody>
                        <a:bodyPr/>
                        <a:lstStyle/>
                        <a:p>
                          <a:endParaRPr lang="en-US"/>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blipFill>
                          <a:blip r:embed="rId4"/>
                          <a:stretch>
                            <a:fillRect l="-347" t="-312727" r="-340625" b="-10909"/>
                          </a:stretch>
                        </a:blipFill>
                      </a:tcPr>
                    </a:tc>
                    <a:tc vMerge="1">
                      <a:txBody>
                        <a:bodyPr/>
                        <a:lstStyle/>
                        <a:p>
                          <a:endParaRPr lang="en-US" dirty="0"/>
                        </a:p>
                      </a:txBody>
                      <a:tcPr/>
                    </a:tc>
                    <a:tc>
                      <a:txBody>
                        <a:bodyPr/>
                        <a:lstStyle/>
                        <a:p>
                          <a:endParaRPr lang="en-US"/>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blipFill>
                          <a:blip r:embed="rId4"/>
                          <a:stretch>
                            <a:fillRect l="-139773" t="-312727" r="-758" b="-10909"/>
                          </a:stretch>
                        </a:blipFill>
                      </a:tcPr>
                    </a:tc>
                    <a:extLst>
                      <a:ext uri="{0D108BD9-81ED-4DB2-BD59-A6C34878D82A}">
                        <a16:rowId xmlns:a16="http://schemas.microsoft.com/office/drawing/2014/main" val="156456609"/>
                      </a:ext>
                    </a:extLst>
                  </a:tr>
                </a:tbl>
              </a:graphicData>
            </a:graphic>
          </p:graphicFrame>
        </mc:Fallback>
      </mc:AlternateContent>
    </p:spTree>
    <p:extLst>
      <p:ext uri="{BB962C8B-B14F-4D97-AF65-F5344CB8AC3E}">
        <p14:creationId xmlns:p14="http://schemas.microsoft.com/office/powerpoint/2010/main" val="36076837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tr-TR" dirty="0">
                <a:latin typeface="Times New Roman" panose="02020603050405020304" pitchFamily="18" charset="0"/>
                <a:cs typeface="Times New Roman" panose="02020603050405020304" pitchFamily="18" charset="0"/>
              </a:rPr>
              <a:t>Hedef Programlama</a:t>
            </a:r>
          </a:p>
        </p:txBody>
      </p:sp>
      <p:sp>
        <p:nvSpPr>
          <p:cNvPr id="15" name="Slide Number Placeholder 1"/>
          <p:cNvSpPr>
            <a:spLocks noGrp="1"/>
          </p:cNvSpPr>
          <p:nvPr>
            <p:ph type="sldNum" sz="quarter" idx="12"/>
          </p:nvPr>
        </p:nvSpPr>
        <p:spPr/>
        <p:txBody>
          <a:bodyPr/>
          <a:lstStyle/>
          <a:p>
            <a:fld id="{8FF9F6D1-D1FA-4D49-BED0-40363AEE0087}" type="slidenum">
              <a:rPr lang="tr-TR" smtClean="0"/>
              <a:pPr/>
              <a:t>37</a:t>
            </a:fld>
            <a:endParaRPr lang="tr-T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A78A043-BC84-2CEA-B80E-E6C3A1B81BEF}"/>
                  </a:ext>
                </a:extLst>
              </p:cNvPr>
              <p:cNvSpPr>
                <a:spLocks noGrp="1"/>
              </p:cNvSpPr>
              <p:nvPr>
                <p:ph idx="1"/>
              </p:nvPr>
            </p:nvSpPr>
            <p:spPr/>
            <p:txBody>
              <a:bodyPr>
                <a:noAutofit/>
              </a:bodyPr>
              <a:lstStyle/>
              <a:p>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𝑓</m:t>
                        </m:r>
                      </m:e>
                      <m:sub>
                        <m:r>
                          <a:rPr lang="en-US" sz="2400" i="1" dirty="0">
                            <a:latin typeface="Cambria Math" panose="02040503050406030204" pitchFamily="18" charset="0"/>
                            <a:ea typeface="Cambria Math" panose="02040503050406030204" pitchFamily="18" charset="0"/>
                          </a:rPr>
                          <m:t>ℓ</m:t>
                        </m:r>
                      </m:sub>
                    </m:sSub>
                    <m:r>
                      <a:rPr lang="en-US" sz="2400" i="1">
                        <a:latin typeface="Cambria Math" panose="02040503050406030204" pitchFamily="18" charset="0"/>
                      </a:rPr>
                      <m:t>(</m:t>
                    </m:r>
                    <m:r>
                      <a:rPr lang="en-US" sz="2400" b="1">
                        <a:latin typeface="Cambria Math" panose="02040503050406030204" pitchFamily="18" charset="0"/>
                      </a:rPr>
                      <m:t>𝐱</m:t>
                    </m:r>
                    <m:r>
                      <a:rPr lang="en-US" sz="2400" i="1">
                        <a:latin typeface="Cambria Math" panose="02040503050406030204" pitchFamily="18" charset="0"/>
                      </a:rPr>
                      <m:t>)</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r>
                      <a:rPr lang="en-US" sz="2400" i="1" dirty="0">
                        <a:latin typeface="Cambria Math" panose="02040503050406030204" pitchFamily="18" charset="0"/>
                        <a:ea typeface="Cambria Math" panose="02040503050406030204" pitchFamily="18" charset="0"/>
                      </a:rPr>
                      <m:t>ℓ</m:t>
                    </m:r>
                    <m:r>
                      <a:rPr lang="en-US" sz="2400" i="1" dirty="0">
                        <a:latin typeface="Cambria Math" panose="02040503050406030204" pitchFamily="18" charset="0"/>
                      </a:rPr>
                      <m:t> </m:t>
                    </m:r>
                    <m:r>
                      <a:rPr lang="en-US" sz="2400" dirty="0">
                        <a:latin typeface="Cambria Math" panose="02040503050406030204" pitchFamily="18" charset="0"/>
                      </a:rPr>
                      <m:t>.</m:t>
                    </m:r>
                  </m:oMath>
                </a14:m>
                <a:r>
                  <a:rPr lang="en-US" sz="2400" dirty="0">
                    <a:latin typeface="Times New Roman" panose="02020603050405020304" pitchFamily="18" charset="0"/>
                    <a:cs typeface="Times New Roman" panose="02020603050405020304" pitchFamily="18" charset="0"/>
                  </a:rPr>
                  <a:t> amaç </a:t>
                </a:r>
                <a:r>
                  <a:rPr lang="en-US" sz="2400" dirty="0" err="1">
                    <a:latin typeface="Times New Roman" panose="02020603050405020304" pitchFamily="18" charset="0"/>
                    <a:cs typeface="Times New Roman" panose="02020603050405020304" pitchFamily="18" charset="0"/>
                  </a:rPr>
                  <a:t>fonksiyonunu</a:t>
                </a:r>
                <a:r>
                  <a:rPr lang="en-US"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𝐺</m:t>
                        </m:r>
                      </m:e>
                      <m:sub>
                        <m:r>
                          <a:rPr lang="en-US" sz="2400" i="1" dirty="0">
                            <a:latin typeface="Cambria Math" panose="02040503050406030204" pitchFamily="18" charset="0"/>
                            <a:ea typeface="Cambria Math" panose="02040503050406030204" pitchFamily="18" charset="0"/>
                          </a:rPr>
                          <m:t>ℓ</m:t>
                        </m:r>
                      </m:sub>
                    </m:sSub>
                  </m:oMath>
                </a14:m>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amaç</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için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belirlenen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hedef</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değeri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göstersin</a:t>
                </a:r>
                <a:r>
                  <a:rPr lang="en-US" sz="2400" dirty="0">
                    <a:latin typeface="Times New Roman" panose="02020603050405020304" pitchFamily="18" charset="0"/>
                    <a:cs typeface="Times New Roman" panose="02020603050405020304" pitchFamily="18" charset="0"/>
                  </a:rPr>
                  <a:t>.</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Bir hedef programlama problemini çözmek için, her hedef en az bir eşitlik kısıtına dönüştürülür ve amaç, tüm </a:t>
                </a:r>
                <a:r>
                  <a:rPr lang="en-US" sz="2400" dirty="0" err="1">
                    <a:latin typeface="Times New Roman" panose="02020603050405020304" pitchFamily="18" charset="0"/>
                    <a:cs typeface="Times New Roman" panose="02020603050405020304" pitchFamily="18" charset="0"/>
                  </a:rPr>
                  <a:t>pozitif</a:t>
                </a:r>
                <a:r>
                  <a:rPr lang="tr-TR" sz="2400" dirty="0">
                    <a:latin typeface="Times New Roman" panose="02020603050405020304" pitchFamily="18" charset="0"/>
                    <a:cs typeface="Times New Roman" panose="02020603050405020304" pitchFamily="18" charset="0"/>
                  </a:rPr>
                  <a:t> ve n</a:t>
                </a:r>
                <a:r>
                  <a:rPr lang="en-US" sz="2400" dirty="0" err="1">
                    <a:latin typeface="Times New Roman" panose="02020603050405020304" pitchFamily="18" charset="0"/>
                    <a:cs typeface="Times New Roman" panose="02020603050405020304" pitchFamily="18" charset="0"/>
                  </a:rPr>
                  <a:t>egatif</a:t>
                </a:r>
                <a:r>
                  <a:rPr lang="tr-TR" sz="2400" dirty="0">
                    <a:latin typeface="Times New Roman" panose="02020603050405020304" pitchFamily="18" charset="0"/>
                    <a:cs typeface="Times New Roman" panose="02020603050405020304" pitchFamily="18" charset="0"/>
                  </a:rPr>
                  <a:t> sapmalarını en aza indirmektir. Hedef programlama yöntemleri, sapmaları en aza indirgemesi şekillerine göre farklılık gösterir.(</a:t>
                </a:r>
                <a:r>
                  <a:rPr lang="tr-TR" sz="2400" dirty="0" err="1">
                    <a:latin typeface="Times New Roman" panose="02020603050405020304" pitchFamily="18" charset="0"/>
                    <a:cs typeface="Times New Roman" panose="02020603050405020304" pitchFamily="18" charset="0"/>
                  </a:rPr>
                  <a:t>Deb</a:t>
                </a:r>
                <a:r>
                  <a:rPr lang="tr-TR" sz="2400" dirty="0">
                    <a:latin typeface="Times New Roman" panose="02020603050405020304" pitchFamily="18" charset="0"/>
                    <a:cs typeface="Times New Roman" panose="02020603050405020304" pitchFamily="18" charset="0"/>
                  </a:rPr>
                  <a:t>, 2001).</a:t>
                </a:r>
                <a:endParaRPr lang="en-US" sz="24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400" dirty="0" err="1">
                    <a:latin typeface="Times New Roman" panose="02020603050405020304" pitchFamily="18" charset="0"/>
                    <a:cs typeface="Times New Roman" panose="02020603050405020304" pitchFamily="18" charset="0"/>
                  </a:rPr>
                  <a:t>Sapmaların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çarpımı</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doğal</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olarak</a:t>
                </a:r>
                <a:r>
                  <a:rPr lang="en-US" sz="2400" dirty="0">
                    <a:latin typeface="Times New Roman" panose="02020603050405020304" pitchFamily="18" charset="0"/>
                    <a:cs typeface="Times New Roman" panose="02020603050405020304" pitchFamily="18" charset="0"/>
                  </a:rPr>
                  <a:t> her zaman 0 (</a:t>
                </a:r>
                <a:r>
                  <a:rPr lang="en-US" sz="2400" dirty="0" err="1">
                    <a:latin typeface="Times New Roman" panose="02020603050405020304" pitchFamily="18" charset="0"/>
                    <a:cs typeface="Times New Roman" panose="02020603050405020304" pitchFamily="18" charset="0"/>
                  </a:rPr>
                  <a:t>sıfır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dır</a:t>
                </a:r>
                <a:r>
                  <a:rPr lang="en-US" sz="2400" dirty="0">
                    <a:latin typeface="Times New Roman" panose="02020603050405020304" pitchFamily="18" charset="0"/>
                    <a:cs typeface="Times New Roman" panose="02020603050405020304" pitchFamily="18" charset="0"/>
                  </a:rPr>
                  <a:t>.</a:t>
                </a:r>
                <a:endParaRPr lang="tr-TR" sz="2400"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FA78A043-BC84-2CEA-B80E-E6C3A1B81BEF}"/>
                  </a:ext>
                </a:extLst>
              </p:cNvPr>
              <p:cNvSpPr>
                <a:spLocks noGrp="1" noRot="1" noChangeAspect="1" noMove="1" noResize="1" noEditPoints="1" noAdjustHandles="1" noChangeArrowheads="1" noChangeShapeType="1" noTextEdit="1"/>
              </p:cNvSpPr>
              <p:nvPr>
                <p:ph idx="1"/>
              </p:nvPr>
            </p:nvSpPr>
            <p:spPr>
              <a:blipFill>
                <a:blip r:embed="rId3"/>
                <a:stretch>
                  <a:fillRect l="-963" t="-1078" r="-1111" b="-20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B531F8C4-61F5-E1C9-BC2B-FF5686BE27A6}"/>
                  </a:ext>
                </a:extLst>
              </p:cNvPr>
              <p:cNvGraphicFramePr>
                <a:graphicFrameLocks noGrp="1"/>
              </p:cNvGraphicFramePr>
              <p:nvPr>
                <p:extLst>
                  <p:ext uri="{D42A27DB-BD31-4B8C-83A1-F6EECF244321}">
                    <p14:modId xmlns:p14="http://schemas.microsoft.com/office/powerpoint/2010/main" val="1531284060"/>
                  </p:ext>
                </p:extLst>
              </p:nvPr>
            </p:nvGraphicFramePr>
            <p:xfrm>
              <a:off x="755576" y="2492896"/>
              <a:ext cx="7920880" cy="1220216"/>
            </p:xfrm>
            <a:graphic>
              <a:graphicData uri="http://schemas.openxmlformats.org/drawingml/2006/table">
                <a:tbl>
                  <a:tblPr firstRow="1" bandRow="1"/>
                  <a:tblGrid>
                    <a:gridCol w="1650520">
                      <a:extLst>
                        <a:ext uri="{9D8B030D-6E8A-4147-A177-3AD203B41FA5}">
                          <a16:colId xmlns:a16="http://schemas.microsoft.com/office/drawing/2014/main" val="2384676456"/>
                        </a:ext>
                      </a:extLst>
                    </a:gridCol>
                    <a:gridCol w="2435326">
                      <a:extLst>
                        <a:ext uri="{9D8B030D-6E8A-4147-A177-3AD203B41FA5}">
                          <a16:colId xmlns:a16="http://schemas.microsoft.com/office/drawing/2014/main" val="770999735"/>
                        </a:ext>
                      </a:extLst>
                    </a:gridCol>
                    <a:gridCol w="2176422">
                      <a:extLst>
                        <a:ext uri="{9D8B030D-6E8A-4147-A177-3AD203B41FA5}">
                          <a16:colId xmlns:a16="http://schemas.microsoft.com/office/drawing/2014/main" val="4059455222"/>
                        </a:ext>
                      </a:extLst>
                    </a:gridCol>
                    <a:gridCol w="1658612">
                      <a:extLst>
                        <a:ext uri="{9D8B030D-6E8A-4147-A177-3AD203B41FA5}">
                          <a16:colId xmlns:a16="http://schemas.microsoft.com/office/drawing/2014/main" val="1521848222"/>
                        </a:ext>
                      </a:extLst>
                    </a:gridCol>
                  </a:tblGrid>
                  <a:tr h="370840">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US" sz="1600" dirty="0" err="1">
                              <a:latin typeface="Times New Roman" panose="02020603050405020304" pitchFamily="18" charset="0"/>
                              <a:cs typeface="Times New Roman" panose="02020603050405020304" pitchFamily="18" charset="0"/>
                            </a:rPr>
                            <a:t>İstenilen</a:t>
                          </a:r>
                          <a:r>
                            <a:rPr lang="en-US" sz="1600" dirty="0">
                              <a:latin typeface="Times New Roman" panose="02020603050405020304" pitchFamily="18" charset="0"/>
                              <a:cs typeface="Times New Roman" panose="02020603050405020304" pitchFamily="18" charset="0"/>
                            </a:rPr>
                            <a:t> Durum</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48312"/>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US" sz="1600" dirty="0" err="1">
                              <a:latin typeface="Times New Roman" panose="02020603050405020304" pitchFamily="18" charset="0"/>
                              <a:cs typeface="Times New Roman" panose="02020603050405020304" pitchFamily="18" charset="0"/>
                            </a:rPr>
                            <a:t>Hedef</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Kısıtı</a:t>
                          </a:r>
                          <a:endParaRPr lang="en-US" sz="1600" dirty="0">
                            <a:latin typeface="Times New Roman" panose="02020603050405020304" pitchFamily="18"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48312"/>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600" dirty="0" err="1">
                              <a:latin typeface="Times New Roman" panose="02020603050405020304" pitchFamily="18" charset="0"/>
                              <a:cs typeface="Times New Roman" panose="02020603050405020304" pitchFamily="18" charset="0"/>
                            </a:rPr>
                            <a:t>Anlamı</a:t>
                          </a:r>
                          <a:endParaRPr lang="en-US" sz="1600" dirty="0">
                            <a:latin typeface="Times New Roman" panose="02020603050405020304" pitchFamily="18"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48312"/>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Times New Roman" panose="02020603050405020304" pitchFamily="18" charset="0"/>
                              <a:cs typeface="Times New Roman" panose="02020603050405020304" pitchFamily="18" charset="0"/>
                            </a:rPr>
                            <a:t>Amaç</a:t>
                          </a:r>
                          <a14:m>
                            <m:oMath xmlns:m="http://schemas.openxmlformats.org/officeDocument/2006/math">
                              <m:r>
                                <a:rPr lang="en-US" sz="1600" b="1" i="0" smtClean="0">
                                  <a:latin typeface="Cambria Math" panose="02040503050406030204" pitchFamily="18" charset="0"/>
                                </a:rPr>
                                <m:t> </m:t>
                              </m:r>
                              <m:r>
                                <a:rPr lang="en-US" sz="1600" b="0" i="1" smtClean="0">
                                  <a:latin typeface="Cambria Math" panose="02040503050406030204" pitchFamily="18" charset="0"/>
                                </a:rPr>
                                <m:t>h</m:t>
                              </m:r>
                              <m:r>
                                <a:rPr lang="en-US" sz="1600" b="0" i="1" smtClean="0">
                                  <a:latin typeface="Cambria Math" panose="02040503050406030204" pitchFamily="18" charset="0"/>
                                </a:rPr>
                                <m:t>(</m:t>
                              </m:r>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𝑑</m:t>
                                  </m:r>
                                </m:e>
                                <m:sub>
                                  <m:r>
                                    <a:rPr lang="en-US" sz="1600" b="0" i="1" smtClean="0">
                                      <a:latin typeface="Cambria Math" panose="02040503050406030204" pitchFamily="18" charset="0"/>
                                    </a:rPr>
                                    <m:t>𝑗</m:t>
                                  </m:r>
                                </m:sub>
                                <m:sup>
                                  <m:r>
                                    <a:rPr lang="en-US" sz="1600" b="0" i="1" smtClean="0">
                                      <a:latin typeface="Cambria Math" panose="02040503050406030204" pitchFamily="18" charset="0"/>
                                    </a:rPr>
                                    <m:t>+</m:t>
                                  </m:r>
                                </m:sup>
                              </m:sSubSup>
                              <m:r>
                                <a:rPr lang="en-US" sz="1600" b="0" i="1" smtClean="0">
                                  <a:latin typeface="Cambria Math" panose="02040503050406030204" pitchFamily="18" charset="0"/>
                                </a:rPr>
                                <m:t>,</m:t>
                              </m:r>
                              <m:sSubSup>
                                <m:sSubSupPr>
                                  <m:ctrlPr>
                                    <a:rPr lang="en-US" sz="1600" i="1">
                                      <a:latin typeface="Cambria Math" panose="02040503050406030204" pitchFamily="18" charset="0"/>
                                    </a:rPr>
                                  </m:ctrlPr>
                                </m:sSubSupPr>
                                <m:e>
                                  <m:r>
                                    <a:rPr lang="en-US" sz="1600" i="1">
                                      <a:latin typeface="Cambria Math" panose="02040503050406030204" pitchFamily="18" charset="0"/>
                                    </a:rPr>
                                    <m:t>𝑑</m:t>
                                  </m:r>
                                </m:e>
                                <m:sub>
                                  <m:r>
                                    <a:rPr lang="en-US" sz="1600" i="1">
                                      <a:latin typeface="Cambria Math" panose="02040503050406030204" pitchFamily="18" charset="0"/>
                                    </a:rPr>
                                    <m:t>𝑗</m:t>
                                  </m:r>
                                </m:sub>
                                <m:sup>
                                  <m:r>
                                    <a:rPr lang="en-US" sz="1600" i="1">
                                      <a:latin typeface="Cambria Math" panose="02040503050406030204" pitchFamily="18" charset="0"/>
                                    </a:rPr>
                                    <m:t>−</m:t>
                                  </m:r>
                                </m:sup>
                              </m:sSubSup>
                            </m:oMath>
                          </a14:m>
                          <a:r>
                            <a:rPr lang="en-US" sz="1600" dirty="0">
                              <a:latin typeface="Times New Roman" panose="02020603050405020304" pitchFamily="18" charset="0"/>
                              <a:cs typeface="Times New Roman" panose="02020603050405020304" pitchFamily="18" charset="0"/>
                            </a:rPr>
                            <a:t>)</a:t>
                          </a:r>
                        </a:p>
                        <a:p>
                          <a:endParaRPr lang="en-US" sz="1600" dirty="0">
                            <a:latin typeface="Times New Roman" panose="02020603050405020304" pitchFamily="18"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48312"/>
                        </a:solidFill>
                      </a:tcPr>
                    </a:tc>
                    <a:extLst>
                      <a:ext uri="{0D108BD9-81ED-4DB2-BD59-A6C34878D82A}">
                        <a16:rowId xmlns:a16="http://schemas.microsoft.com/office/drawing/2014/main" val="2396941529"/>
                      </a:ext>
                    </a:extLst>
                  </a:tr>
                  <a:tr h="36338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14:m>
                            <m:oMathPara xmlns:m="http://schemas.openxmlformats.org/officeDocument/2006/math">
                              <m:oMathParaPr>
                                <m:jc m:val="centerGroup"/>
                              </m:oMathParaPr>
                              <m:oMath xmlns:m="http://schemas.openxmlformats.org/officeDocument/2006/math">
                                <m:sSub>
                                  <m:sSubPr>
                                    <m:ctrlPr>
                                      <a:rPr lang="en-US" sz="1600" b="0" i="1" smtClean="0">
                                        <a:latin typeface="Cambria Math" panose="02040503050406030204" pitchFamily="18" charset="0"/>
                                      </a:rPr>
                                    </m:ctrlPr>
                                  </m:sSubPr>
                                  <m:e>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𝐺</m:t>
                                        </m:r>
                                      </m:e>
                                      <m:sub>
                                        <m:r>
                                          <a:rPr lang="en-US" sz="1600" i="1" dirty="0">
                                            <a:latin typeface="Cambria Math" panose="02040503050406030204" pitchFamily="18" charset="0"/>
                                            <a:ea typeface="Cambria Math" panose="02040503050406030204" pitchFamily="18" charset="0"/>
                                          </a:rPr>
                                          <m:t>ℓ</m:t>
                                        </m:r>
                                      </m:sub>
                                      <m:sup>
                                        <m:r>
                                          <a:rPr lang="en-US" sz="1600" b="0" i="1" smtClean="0">
                                            <a:latin typeface="Cambria Math" panose="02040503050406030204" pitchFamily="18" charset="0"/>
                                          </a:rPr>
                                          <m:t>𝑙</m:t>
                                        </m:r>
                                      </m:sup>
                                    </m:sSubSup>
                                    <m:r>
                                      <a:rPr lang="en-US" sz="1600" i="1" dirty="0"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rPr>
                                      <m:t>𝑓</m:t>
                                    </m:r>
                                  </m:e>
                                  <m:sub>
                                    <m:r>
                                      <a:rPr lang="en-US" sz="1600" i="1" dirty="0">
                                        <a:latin typeface="Cambria Math" panose="02040503050406030204" pitchFamily="18" charset="0"/>
                                        <a:ea typeface="Cambria Math" panose="02040503050406030204" pitchFamily="18" charset="0"/>
                                      </a:rPr>
                                      <m:t>ℓ</m:t>
                                    </m:r>
                                  </m:sub>
                                </m:sSub>
                                <m:r>
                                  <a:rPr lang="en-US" sz="1600" b="0" i="1" smtClean="0">
                                    <a:latin typeface="Cambria Math" panose="02040503050406030204" pitchFamily="18" charset="0"/>
                                  </a:rPr>
                                  <m:t>(</m:t>
                                </m:r>
                                <m:r>
                                  <a:rPr lang="en-US" sz="1600" b="1" i="0" smtClean="0">
                                    <a:latin typeface="Cambria Math" panose="02040503050406030204" pitchFamily="18" charset="0"/>
                                  </a:rPr>
                                  <m:t>𝐱</m:t>
                                </m:r>
                                <m:r>
                                  <a:rPr lang="en-US" sz="1600" b="0" i="1" smtClean="0">
                                    <a:latin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m:t>
                                </m:r>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𝐺</m:t>
                                    </m:r>
                                  </m:e>
                                  <m:sub>
                                    <m:r>
                                      <a:rPr lang="en-US" sz="1600" i="1" dirty="0">
                                        <a:latin typeface="Cambria Math" panose="02040503050406030204" pitchFamily="18" charset="0"/>
                                        <a:ea typeface="Cambria Math" panose="02040503050406030204" pitchFamily="18" charset="0"/>
                                      </a:rPr>
                                      <m:t>ℓ</m:t>
                                    </m:r>
                                  </m:sub>
                                  <m:sup>
                                    <m:r>
                                      <a:rPr lang="en-US" sz="1600" b="0" i="1" smtClean="0">
                                        <a:latin typeface="Cambria Math" panose="02040503050406030204" pitchFamily="18" charset="0"/>
                                      </a:rPr>
                                      <m:t>𝑢</m:t>
                                    </m:r>
                                  </m:sup>
                                </m:sSubSup>
                              </m:oMath>
                            </m:oMathPara>
                          </a14:m>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48312">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14:m>
                            <m:oMathPara xmlns:m="http://schemas.openxmlformats.org/officeDocument/2006/math">
                              <m:oMathParaPr>
                                <m:jc m:val="centerGroup"/>
                              </m:oMathParaPr>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𝑓</m:t>
                                    </m:r>
                                  </m:e>
                                  <m:sub>
                                    <m:r>
                                      <a:rPr lang="en-US" sz="1600" i="1" dirty="0">
                                        <a:latin typeface="Cambria Math" panose="02040503050406030204" pitchFamily="18" charset="0"/>
                                        <a:ea typeface="Cambria Math" panose="02040503050406030204" pitchFamily="18" charset="0"/>
                                      </a:rPr>
                                      <m:t>ℓ</m:t>
                                    </m:r>
                                  </m:sub>
                                </m:sSub>
                                <m:d>
                                  <m:dPr>
                                    <m:ctrlPr>
                                      <a:rPr lang="en-US" sz="1600" b="0" i="1" smtClean="0">
                                        <a:latin typeface="Cambria Math" panose="02040503050406030204" pitchFamily="18" charset="0"/>
                                        <a:ea typeface="Cambria Math" panose="02040503050406030204" pitchFamily="18" charset="0"/>
                                      </a:rPr>
                                    </m:ctrlPr>
                                  </m:dPr>
                                  <m:e>
                                    <m:r>
                                      <a:rPr lang="en-US" sz="1600" b="1" i="0" smtClean="0">
                                        <a:latin typeface="Cambria Math" panose="02040503050406030204" pitchFamily="18" charset="0"/>
                                      </a:rPr>
                                      <m:t>𝐱</m:t>
                                    </m:r>
                                  </m:e>
                                </m:d>
                                <m:r>
                                  <a:rPr lang="en-US" sz="1600" b="0" i="1" smtClean="0">
                                    <a:latin typeface="Cambria Math" panose="02040503050406030204" pitchFamily="18" charset="0"/>
                                  </a:rPr>
                                  <m:t>+</m:t>
                                </m:r>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𝑑</m:t>
                                    </m:r>
                                  </m:e>
                                  <m:sub>
                                    <m:r>
                                      <a:rPr lang="en-US" sz="1600" i="1" dirty="0" smtClean="0">
                                        <a:latin typeface="Cambria Math" panose="02040503050406030204" pitchFamily="18" charset="0"/>
                                        <a:ea typeface="Cambria Math" panose="02040503050406030204" pitchFamily="18" charset="0"/>
                                      </a:rPr>
                                      <m:t>ℓ</m:t>
                                    </m:r>
                                  </m:sub>
                                  <m:sup>
                                    <m:r>
                                      <a:rPr lang="en-US" sz="1600" b="0" i="1" dirty="0" smtClean="0">
                                        <a:latin typeface="Cambria Math" panose="02040503050406030204" pitchFamily="18" charset="0"/>
                                        <a:ea typeface="Cambria Math" panose="02040503050406030204" pitchFamily="18" charset="0"/>
                                      </a:rPr>
                                      <m:t>𝑙</m:t>
                                    </m:r>
                                    <m:r>
                                      <a:rPr lang="en-US" sz="1600" b="0" i="1" smtClean="0">
                                        <a:latin typeface="Cambria Math" panose="02040503050406030204" pitchFamily="18" charset="0"/>
                                      </a:rPr>
                                      <m:t>−</m:t>
                                    </m:r>
                                  </m:sup>
                                </m:sSubSup>
                                <m:r>
                                  <a:rPr lang="en-US" sz="1600" b="0" i="1" smtClean="0">
                                    <a:latin typeface="Cambria Math" panose="02040503050406030204" pitchFamily="18" charset="0"/>
                                  </a:rPr>
                                  <m:t>−</m:t>
                                </m:r>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𝑑</m:t>
                                    </m:r>
                                  </m:e>
                                  <m:sub>
                                    <m:r>
                                      <a:rPr lang="en-US" sz="1600" i="1" dirty="0" smtClean="0">
                                        <a:latin typeface="Cambria Math" panose="02040503050406030204" pitchFamily="18" charset="0"/>
                                        <a:ea typeface="Cambria Math" panose="02040503050406030204" pitchFamily="18" charset="0"/>
                                      </a:rPr>
                                      <m:t>ℓ</m:t>
                                    </m:r>
                                  </m:sub>
                                  <m:sup>
                                    <m:r>
                                      <a:rPr lang="en-US" sz="1600" b="0" i="1" dirty="0" smtClean="0">
                                        <a:latin typeface="Cambria Math" panose="02040503050406030204" pitchFamily="18" charset="0"/>
                                        <a:ea typeface="Cambria Math" panose="02040503050406030204" pitchFamily="18" charset="0"/>
                                      </a:rPr>
                                      <m:t>𝑙</m:t>
                                    </m:r>
                                    <m:r>
                                      <a:rPr lang="en-US" sz="1600" b="0" i="1" dirty="0" smtClean="0">
                                        <a:latin typeface="Cambria Math" panose="02040503050406030204" pitchFamily="18" charset="0"/>
                                        <a:ea typeface="Cambria Math" panose="02040503050406030204" pitchFamily="18" charset="0"/>
                                      </a:rPr>
                                      <m:t>+</m:t>
                                    </m:r>
                                  </m:sup>
                                </m:sSubSup>
                                <m:r>
                                  <a:rPr lang="en-US" sz="1600" b="0" i="1" smtClean="0">
                                    <a:latin typeface="Cambria Math" panose="02040503050406030204" pitchFamily="18" charset="0"/>
                                  </a:rPr>
                                  <m:t>=</m:t>
                                </m:r>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𝐺</m:t>
                                    </m:r>
                                  </m:e>
                                  <m:sub>
                                    <m:r>
                                      <a:rPr lang="en-US" sz="1600" i="1" dirty="0">
                                        <a:latin typeface="Cambria Math" panose="02040503050406030204" pitchFamily="18" charset="0"/>
                                        <a:ea typeface="Cambria Math" panose="02040503050406030204" pitchFamily="18" charset="0"/>
                                      </a:rPr>
                                      <m:t>ℓ</m:t>
                                    </m:r>
                                  </m:sub>
                                  <m:sup>
                                    <m:r>
                                      <a:rPr lang="en-US" sz="1600" b="0" i="1" smtClean="0">
                                        <a:latin typeface="Cambria Math" panose="02040503050406030204" pitchFamily="18" charset="0"/>
                                      </a:rPr>
                                      <m:t>𝑙</m:t>
                                    </m:r>
                                  </m:sup>
                                </m:sSubSup>
                              </m:oMath>
                            </m:oMathPara>
                          </a14:m>
                          <a:endParaRPr lang="en-US" sz="1600" dirty="0">
                            <a:latin typeface="Times New Roman" panose="02020603050405020304" pitchFamily="18" charset="0"/>
                            <a:ea typeface="Cambria Math"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𝑓</m:t>
                                    </m:r>
                                  </m:e>
                                  <m:sub>
                                    <m:r>
                                      <a:rPr lang="en-US" sz="1600" i="1" dirty="0">
                                        <a:latin typeface="Cambria Math" panose="02040503050406030204" pitchFamily="18" charset="0"/>
                                        <a:ea typeface="Cambria Math" panose="02040503050406030204" pitchFamily="18" charset="0"/>
                                      </a:rPr>
                                      <m:t>ℓ</m:t>
                                    </m:r>
                                  </m:sub>
                                </m:sSub>
                                <m:d>
                                  <m:dPr>
                                    <m:ctrlPr>
                                      <a:rPr lang="en-US" sz="1600" b="0" i="1" smtClean="0">
                                        <a:latin typeface="Cambria Math" panose="02040503050406030204" pitchFamily="18" charset="0"/>
                                        <a:ea typeface="Cambria Math" panose="02040503050406030204" pitchFamily="18" charset="0"/>
                                      </a:rPr>
                                    </m:ctrlPr>
                                  </m:dPr>
                                  <m:e>
                                    <m:r>
                                      <a:rPr lang="en-US" sz="1600" b="1" i="0" smtClean="0">
                                        <a:latin typeface="Cambria Math" panose="02040503050406030204" pitchFamily="18" charset="0"/>
                                      </a:rPr>
                                      <m:t>𝐱</m:t>
                                    </m:r>
                                  </m:e>
                                </m:d>
                                <m:r>
                                  <a:rPr lang="en-US" sz="1600" b="0" i="1" smtClean="0">
                                    <a:latin typeface="Cambria Math" panose="02040503050406030204" pitchFamily="18" charset="0"/>
                                  </a:rPr>
                                  <m:t>+</m:t>
                                </m:r>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𝑑</m:t>
                                    </m:r>
                                  </m:e>
                                  <m:sub>
                                    <m:r>
                                      <a:rPr lang="en-US" sz="1600" i="1" dirty="0" smtClean="0">
                                        <a:latin typeface="Cambria Math" panose="02040503050406030204" pitchFamily="18" charset="0"/>
                                        <a:ea typeface="Cambria Math" panose="02040503050406030204" pitchFamily="18" charset="0"/>
                                      </a:rPr>
                                      <m:t>ℓ</m:t>
                                    </m:r>
                                  </m:sub>
                                  <m:sup>
                                    <m:r>
                                      <a:rPr lang="en-US" sz="1600" b="0" i="1" dirty="0" smtClean="0">
                                        <a:latin typeface="Cambria Math" panose="02040503050406030204" pitchFamily="18" charset="0"/>
                                        <a:ea typeface="Cambria Math" panose="02040503050406030204" pitchFamily="18" charset="0"/>
                                      </a:rPr>
                                      <m:t>𝑢</m:t>
                                    </m:r>
                                    <m:r>
                                      <a:rPr lang="en-US" sz="1600" b="0" i="1" smtClean="0">
                                        <a:latin typeface="Cambria Math" panose="02040503050406030204" pitchFamily="18" charset="0"/>
                                      </a:rPr>
                                      <m:t>−</m:t>
                                    </m:r>
                                  </m:sup>
                                </m:sSubSup>
                                <m:r>
                                  <a:rPr lang="en-US" sz="1600" b="0" i="1" smtClean="0">
                                    <a:latin typeface="Cambria Math" panose="02040503050406030204" pitchFamily="18" charset="0"/>
                                  </a:rPr>
                                  <m:t>−</m:t>
                                </m:r>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𝑑</m:t>
                                    </m:r>
                                  </m:e>
                                  <m:sub>
                                    <m:r>
                                      <a:rPr lang="en-US" sz="1600" i="1" dirty="0" smtClean="0">
                                        <a:latin typeface="Cambria Math" panose="02040503050406030204" pitchFamily="18" charset="0"/>
                                        <a:ea typeface="Cambria Math" panose="02040503050406030204" pitchFamily="18" charset="0"/>
                                      </a:rPr>
                                      <m:t>ℓ</m:t>
                                    </m:r>
                                  </m:sub>
                                  <m:sup>
                                    <m:r>
                                      <a:rPr lang="en-US" sz="1600" b="0" i="1" dirty="0" smtClean="0">
                                        <a:latin typeface="Cambria Math" panose="02040503050406030204" pitchFamily="18" charset="0"/>
                                        <a:ea typeface="Cambria Math" panose="02040503050406030204" pitchFamily="18" charset="0"/>
                                      </a:rPr>
                                      <m:t>𝑢</m:t>
                                    </m:r>
                                    <m:r>
                                      <a:rPr lang="en-US" sz="1600" b="0" i="1" dirty="0" smtClean="0">
                                        <a:latin typeface="Cambria Math" panose="02040503050406030204" pitchFamily="18" charset="0"/>
                                        <a:ea typeface="Cambria Math" panose="02040503050406030204" pitchFamily="18" charset="0"/>
                                      </a:rPr>
                                      <m:t>+</m:t>
                                    </m:r>
                                  </m:sup>
                                </m:sSubSup>
                                <m:r>
                                  <a:rPr lang="en-US" sz="1600" b="0" i="1" smtClean="0">
                                    <a:latin typeface="Cambria Math" panose="02040503050406030204" pitchFamily="18" charset="0"/>
                                  </a:rPr>
                                  <m:t>=</m:t>
                                </m:r>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𝐺</m:t>
                                    </m:r>
                                  </m:e>
                                  <m:sub>
                                    <m:r>
                                      <a:rPr lang="en-US" sz="1600" i="1" dirty="0">
                                        <a:latin typeface="Cambria Math" panose="02040503050406030204" pitchFamily="18" charset="0"/>
                                        <a:ea typeface="Cambria Math" panose="02040503050406030204" pitchFamily="18" charset="0"/>
                                      </a:rPr>
                                      <m:t>ℓ</m:t>
                                    </m:r>
                                  </m:sub>
                                  <m:sup>
                                    <m:r>
                                      <a:rPr lang="en-US" sz="1600" b="0" i="1" smtClean="0">
                                        <a:latin typeface="Cambria Math" panose="02040503050406030204" pitchFamily="18" charset="0"/>
                                      </a:rPr>
                                      <m:t>𝑢</m:t>
                                    </m:r>
                                  </m:sup>
                                </m:sSubSup>
                              </m:oMath>
                            </m:oMathPara>
                          </a14:m>
                          <a:endParaRPr lang="en-US" sz="1600" dirty="0">
                            <a:latin typeface="Times New Roman" panose="02020603050405020304" pitchFamily="18" charset="0"/>
                            <a:cs typeface="Times New Roman" panose="02020603050405020304" pitchFamily="18" charset="0"/>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48312">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14:m>
                            <m:oMathPara xmlns:m="http://schemas.openxmlformats.org/officeDocument/2006/math">
                              <m:oMathParaPr>
                                <m:jc m:val="centerGroup"/>
                              </m:oMathParaPr>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𝑓</m:t>
                                    </m:r>
                                  </m:e>
                                  <m:sub>
                                    <m:r>
                                      <a:rPr lang="en-US" sz="1600" i="1" dirty="0">
                                        <a:latin typeface="Cambria Math" panose="02040503050406030204" pitchFamily="18" charset="0"/>
                                        <a:ea typeface="Cambria Math" panose="02040503050406030204" pitchFamily="18" charset="0"/>
                                      </a:rPr>
                                      <m:t>ℓ</m:t>
                                    </m:r>
                                  </m:sub>
                                </m:sSub>
                                <m:d>
                                  <m:dPr>
                                    <m:ctrlPr>
                                      <a:rPr lang="en-US" sz="1600" b="0" i="1" smtClean="0">
                                        <a:latin typeface="Cambria Math" panose="02040503050406030204" pitchFamily="18" charset="0"/>
                                        <a:ea typeface="Cambria Math" panose="02040503050406030204" pitchFamily="18" charset="0"/>
                                      </a:rPr>
                                    </m:ctrlPr>
                                  </m:dPr>
                                  <m:e>
                                    <m:r>
                                      <a:rPr lang="en-US" sz="1600" b="1" i="0" smtClean="0">
                                        <a:latin typeface="Cambria Math" panose="02040503050406030204" pitchFamily="18" charset="0"/>
                                      </a:rPr>
                                      <m:t>𝐱</m:t>
                                    </m:r>
                                  </m:e>
                                </m:d>
                                <m:r>
                                  <a:rPr lang="en-US" sz="1600" b="0" i="1" smtClean="0">
                                    <a:latin typeface="Cambria Math" panose="02040503050406030204" pitchFamily="18" charset="0"/>
                                  </a:rPr>
                                  <m:t>+</m:t>
                                </m:r>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𝑑</m:t>
                                    </m:r>
                                  </m:e>
                                  <m:sub>
                                    <m:r>
                                      <a:rPr lang="en-US" sz="1600" i="1" dirty="0" smtClean="0">
                                        <a:latin typeface="Cambria Math" panose="02040503050406030204" pitchFamily="18" charset="0"/>
                                        <a:ea typeface="Cambria Math" panose="02040503050406030204" pitchFamily="18" charset="0"/>
                                      </a:rPr>
                                      <m:t>ℓ</m:t>
                                    </m:r>
                                  </m:sub>
                                  <m:sup>
                                    <m:r>
                                      <a:rPr lang="en-US" sz="1600" b="0" i="1" dirty="0" smtClean="0">
                                        <a:latin typeface="Cambria Math" panose="02040503050406030204" pitchFamily="18" charset="0"/>
                                        <a:ea typeface="Cambria Math" panose="02040503050406030204" pitchFamily="18" charset="0"/>
                                      </a:rPr>
                                      <m:t>𝑙</m:t>
                                    </m:r>
                                    <m:r>
                                      <a:rPr lang="en-US" sz="1600" b="0" i="1" smtClean="0">
                                        <a:latin typeface="Cambria Math" panose="02040503050406030204" pitchFamily="18" charset="0"/>
                                      </a:rPr>
                                      <m:t>−</m:t>
                                    </m:r>
                                  </m:sup>
                                </m:sSubSup>
                                <m:r>
                                  <a:rPr lang="en-US" sz="1600" b="0" i="1" smtClean="0">
                                    <a:latin typeface="Cambria Math" panose="02040503050406030204" pitchFamily="18" charset="0"/>
                                    <a:ea typeface="Cambria Math" panose="02040503050406030204" pitchFamily="18" charset="0"/>
                                  </a:rPr>
                                  <m:t>≥</m:t>
                                </m:r>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𝐺</m:t>
                                    </m:r>
                                  </m:e>
                                  <m:sub>
                                    <m:r>
                                      <a:rPr lang="en-US" sz="1600" i="1" dirty="0">
                                        <a:latin typeface="Cambria Math" panose="02040503050406030204" pitchFamily="18" charset="0"/>
                                        <a:ea typeface="Cambria Math" panose="02040503050406030204" pitchFamily="18" charset="0"/>
                                      </a:rPr>
                                      <m:t>ℓ</m:t>
                                    </m:r>
                                  </m:sub>
                                  <m:sup>
                                    <m:r>
                                      <a:rPr lang="en-US" sz="1600" b="0" i="1" smtClean="0">
                                        <a:latin typeface="Cambria Math" panose="02040503050406030204" pitchFamily="18" charset="0"/>
                                      </a:rPr>
                                      <m:t>𝑙</m:t>
                                    </m:r>
                                  </m:sup>
                                </m:sSubSup>
                              </m:oMath>
                            </m:oMathPara>
                          </a14:m>
                          <a:endParaRPr lang="en-US" sz="16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𝑓</m:t>
                                    </m:r>
                                  </m:e>
                                  <m:sub>
                                    <m:r>
                                      <a:rPr lang="en-US" sz="1600" i="1" dirty="0">
                                        <a:latin typeface="Cambria Math" panose="02040503050406030204" pitchFamily="18" charset="0"/>
                                        <a:ea typeface="Cambria Math" panose="02040503050406030204" pitchFamily="18" charset="0"/>
                                      </a:rPr>
                                      <m:t>ℓ</m:t>
                                    </m:r>
                                  </m:sub>
                                </m:sSub>
                                <m:d>
                                  <m:dPr>
                                    <m:ctrlPr>
                                      <a:rPr lang="en-US" sz="1600" b="0" i="1" smtClean="0">
                                        <a:latin typeface="Cambria Math" panose="02040503050406030204" pitchFamily="18" charset="0"/>
                                        <a:ea typeface="Cambria Math" panose="02040503050406030204" pitchFamily="18" charset="0"/>
                                      </a:rPr>
                                    </m:ctrlPr>
                                  </m:dPr>
                                  <m:e>
                                    <m:r>
                                      <a:rPr lang="en-US" sz="1600" b="1" i="0" smtClean="0">
                                        <a:latin typeface="Cambria Math" panose="02040503050406030204" pitchFamily="18" charset="0"/>
                                      </a:rPr>
                                      <m:t>𝐱</m:t>
                                    </m:r>
                                  </m:e>
                                </m:d>
                                <m:r>
                                  <a:rPr lang="en-US" sz="1600" b="0" i="1" smtClean="0">
                                    <a:latin typeface="Cambria Math" panose="02040503050406030204" pitchFamily="18" charset="0"/>
                                  </a:rPr>
                                  <m:t>−</m:t>
                                </m:r>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𝑑</m:t>
                                    </m:r>
                                  </m:e>
                                  <m:sub>
                                    <m:r>
                                      <a:rPr lang="en-US" sz="1600" i="1" dirty="0" smtClean="0">
                                        <a:latin typeface="Cambria Math" panose="02040503050406030204" pitchFamily="18" charset="0"/>
                                        <a:ea typeface="Cambria Math" panose="02040503050406030204" pitchFamily="18" charset="0"/>
                                      </a:rPr>
                                      <m:t>ℓ</m:t>
                                    </m:r>
                                  </m:sub>
                                  <m:sup>
                                    <m:r>
                                      <a:rPr lang="en-US" sz="1600" b="0" i="1" dirty="0" smtClean="0">
                                        <a:latin typeface="Cambria Math" panose="02040503050406030204" pitchFamily="18" charset="0"/>
                                        <a:ea typeface="Cambria Math" panose="02040503050406030204" pitchFamily="18" charset="0"/>
                                      </a:rPr>
                                      <m:t>𝑢</m:t>
                                    </m:r>
                                    <m:r>
                                      <a:rPr lang="en-US" sz="1600" b="0" i="1" dirty="0" smtClean="0">
                                        <a:latin typeface="Cambria Math" panose="02040503050406030204" pitchFamily="18" charset="0"/>
                                        <a:ea typeface="Cambria Math" panose="02040503050406030204" pitchFamily="18" charset="0"/>
                                      </a:rPr>
                                      <m:t>+</m:t>
                                    </m:r>
                                  </m:sup>
                                </m:sSubSup>
                                <m:r>
                                  <a:rPr lang="en-US" sz="1600" b="0" i="1" smtClean="0">
                                    <a:latin typeface="Cambria Math" panose="02040503050406030204" pitchFamily="18" charset="0"/>
                                    <a:ea typeface="Cambria Math" panose="02040503050406030204" pitchFamily="18" charset="0"/>
                                  </a:rPr>
                                  <m:t>≤</m:t>
                                </m:r>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𝐺</m:t>
                                    </m:r>
                                  </m:e>
                                  <m:sub>
                                    <m:r>
                                      <a:rPr lang="en-US" sz="1600" i="1" dirty="0">
                                        <a:latin typeface="Cambria Math" panose="02040503050406030204" pitchFamily="18" charset="0"/>
                                        <a:ea typeface="Cambria Math" panose="02040503050406030204" pitchFamily="18" charset="0"/>
                                      </a:rPr>
                                      <m:t>ℓ</m:t>
                                    </m:r>
                                  </m:sub>
                                  <m:sup>
                                    <m:r>
                                      <a:rPr lang="en-US" sz="1600" b="0" i="1" smtClean="0">
                                        <a:latin typeface="Cambria Math" panose="02040503050406030204" pitchFamily="18" charset="0"/>
                                      </a:rPr>
                                      <m:t>𝑢</m:t>
                                    </m:r>
                                  </m:sup>
                                </m:sSubSup>
                              </m:oMath>
                            </m:oMathPara>
                          </a14:m>
                          <a:endParaRPr lang="en-US" sz="1600" dirty="0">
                            <a:latin typeface="Times New Roman" panose="02020603050405020304" pitchFamily="18"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48312">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𝑀𝑖𝑛</m:t>
                                </m:r>
                                <m:r>
                                  <a:rPr lang="en-US" sz="1600" b="0" i="1" smtClean="0">
                                    <a:latin typeface="Cambria Math" panose="02040503050406030204" pitchFamily="18" charset="0"/>
                                  </a:rPr>
                                  <m:t> </m:t>
                                </m:r>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𝑑</m:t>
                                    </m:r>
                                  </m:e>
                                  <m:sub>
                                    <m:r>
                                      <a:rPr lang="en-US" sz="1600" i="1" dirty="0" smtClean="0">
                                        <a:latin typeface="Cambria Math" panose="02040503050406030204" pitchFamily="18" charset="0"/>
                                        <a:ea typeface="Cambria Math" panose="02040503050406030204" pitchFamily="18" charset="0"/>
                                      </a:rPr>
                                      <m:t>ℓ</m:t>
                                    </m:r>
                                  </m:sub>
                                  <m:sup>
                                    <m:r>
                                      <a:rPr lang="en-US" sz="1600" b="0" i="1" dirty="0" smtClean="0">
                                        <a:latin typeface="Cambria Math" panose="02040503050406030204" pitchFamily="18" charset="0"/>
                                        <a:ea typeface="Cambria Math" panose="02040503050406030204" pitchFamily="18" charset="0"/>
                                      </a:rPr>
                                      <m:t>𝑢</m:t>
                                    </m:r>
                                    <m:r>
                                      <a:rPr lang="en-US" sz="1600" b="0" i="1" dirty="0" smtClean="0">
                                        <a:latin typeface="Cambria Math" panose="02040503050406030204" pitchFamily="18" charset="0"/>
                                        <a:ea typeface="Cambria Math" panose="02040503050406030204" pitchFamily="18" charset="0"/>
                                      </a:rPr>
                                      <m:t>+</m:t>
                                    </m:r>
                                  </m:sup>
                                </m:sSubSup>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m:t>
                                    </m:r>
                                    <m:r>
                                      <a:rPr lang="en-US" sz="1600" b="0" i="1" smtClean="0">
                                        <a:latin typeface="Cambria Math" panose="02040503050406030204" pitchFamily="18" charset="0"/>
                                      </a:rPr>
                                      <m:t>𝑑</m:t>
                                    </m:r>
                                  </m:e>
                                  <m:sub>
                                    <m:r>
                                      <a:rPr lang="en-US" sz="1600" i="1" dirty="0" smtClean="0">
                                        <a:latin typeface="Cambria Math" panose="02040503050406030204" pitchFamily="18" charset="0"/>
                                        <a:ea typeface="Cambria Math" panose="02040503050406030204" pitchFamily="18" charset="0"/>
                                      </a:rPr>
                                      <m:t>ℓ</m:t>
                                    </m:r>
                                  </m:sub>
                                  <m:sup>
                                    <m:r>
                                      <a:rPr lang="en-US" sz="1600" b="0" i="1" dirty="0" smtClean="0">
                                        <a:latin typeface="Cambria Math" panose="02040503050406030204" pitchFamily="18" charset="0"/>
                                        <a:ea typeface="Cambria Math" panose="02040503050406030204" pitchFamily="18" charset="0"/>
                                      </a:rPr>
                                      <m:t>𝑙</m:t>
                                    </m:r>
                                    <m:r>
                                      <a:rPr lang="en-US" sz="1600" b="0" i="1" smtClean="0">
                                        <a:latin typeface="Cambria Math" panose="02040503050406030204" pitchFamily="18" charset="0"/>
                                      </a:rPr>
                                      <m:t>−</m:t>
                                    </m:r>
                                  </m:sup>
                                </m:sSubSup>
                              </m:oMath>
                            </m:oMathPara>
                          </a14:m>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48312">
                            <a:tint val="40000"/>
                          </a:srgbClr>
                        </a:solidFill>
                      </a:tcPr>
                    </a:tc>
                    <a:extLst>
                      <a:ext uri="{0D108BD9-81ED-4DB2-BD59-A6C34878D82A}">
                        <a16:rowId xmlns:a16="http://schemas.microsoft.com/office/drawing/2014/main" val="332579843"/>
                      </a:ext>
                    </a:extLst>
                  </a:tr>
                </a:tbl>
              </a:graphicData>
            </a:graphic>
          </p:graphicFrame>
        </mc:Choice>
        <mc:Fallback xmlns="">
          <p:graphicFrame>
            <p:nvGraphicFramePr>
              <p:cNvPr id="5" name="Table 4">
                <a:extLst>
                  <a:ext uri="{FF2B5EF4-FFF2-40B4-BE49-F238E27FC236}">
                    <a16:creationId xmlns:a16="http://schemas.microsoft.com/office/drawing/2014/main" id="{B531F8C4-61F5-E1C9-BC2B-FF5686BE27A6}"/>
                  </a:ext>
                </a:extLst>
              </p:cNvPr>
              <p:cNvGraphicFramePr>
                <a:graphicFrameLocks noGrp="1"/>
              </p:cNvGraphicFramePr>
              <p:nvPr>
                <p:extLst>
                  <p:ext uri="{D42A27DB-BD31-4B8C-83A1-F6EECF244321}">
                    <p14:modId xmlns:p14="http://schemas.microsoft.com/office/powerpoint/2010/main" val="1531284060"/>
                  </p:ext>
                </p:extLst>
              </p:nvPr>
            </p:nvGraphicFramePr>
            <p:xfrm>
              <a:off x="755576" y="2492896"/>
              <a:ext cx="7920880" cy="1220216"/>
            </p:xfrm>
            <a:graphic>
              <a:graphicData uri="http://schemas.openxmlformats.org/drawingml/2006/table">
                <a:tbl>
                  <a:tblPr firstRow="1" bandRow="1"/>
                  <a:tblGrid>
                    <a:gridCol w="1650520">
                      <a:extLst>
                        <a:ext uri="{9D8B030D-6E8A-4147-A177-3AD203B41FA5}">
                          <a16:colId xmlns:a16="http://schemas.microsoft.com/office/drawing/2014/main" val="2384676456"/>
                        </a:ext>
                      </a:extLst>
                    </a:gridCol>
                    <a:gridCol w="2435326">
                      <a:extLst>
                        <a:ext uri="{9D8B030D-6E8A-4147-A177-3AD203B41FA5}">
                          <a16:colId xmlns:a16="http://schemas.microsoft.com/office/drawing/2014/main" val="770999735"/>
                        </a:ext>
                      </a:extLst>
                    </a:gridCol>
                    <a:gridCol w="2176422">
                      <a:extLst>
                        <a:ext uri="{9D8B030D-6E8A-4147-A177-3AD203B41FA5}">
                          <a16:colId xmlns:a16="http://schemas.microsoft.com/office/drawing/2014/main" val="4059455222"/>
                        </a:ext>
                      </a:extLst>
                    </a:gridCol>
                    <a:gridCol w="1658612">
                      <a:extLst>
                        <a:ext uri="{9D8B030D-6E8A-4147-A177-3AD203B41FA5}">
                          <a16:colId xmlns:a16="http://schemas.microsoft.com/office/drawing/2014/main" val="1521848222"/>
                        </a:ext>
                      </a:extLst>
                    </a:gridCol>
                  </a:tblGrid>
                  <a:tr h="613410">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US" sz="1600" dirty="0" err="1">
                              <a:latin typeface="Times New Roman" panose="02020603050405020304" pitchFamily="18" charset="0"/>
                              <a:cs typeface="Times New Roman" panose="02020603050405020304" pitchFamily="18" charset="0"/>
                            </a:rPr>
                            <a:t>İstenilen</a:t>
                          </a:r>
                          <a:r>
                            <a:rPr lang="en-US" sz="1600" dirty="0">
                              <a:latin typeface="Times New Roman" panose="02020603050405020304" pitchFamily="18" charset="0"/>
                              <a:cs typeface="Times New Roman" panose="02020603050405020304" pitchFamily="18" charset="0"/>
                            </a:rPr>
                            <a:t> Durum</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48312"/>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US" sz="1600" dirty="0" err="1">
                              <a:latin typeface="Times New Roman" panose="02020603050405020304" pitchFamily="18" charset="0"/>
                              <a:cs typeface="Times New Roman" panose="02020603050405020304" pitchFamily="18" charset="0"/>
                            </a:rPr>
                            <a:t>Hedef</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Kısıtı</a:t>
                          </a:r>
                          <a:endParaRPr lang="en-US" sz="1600" dirty="0">
                            <a:latin typeface="Times New Roman" panose="02020603050405020304" pitchFamily="18"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48312"/>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600" dirty="0" err="1">
                              <a:latin typeface="Times New Roman" panose="02020603050405020304" pitchFamily="18" charset="0"/>
                              <a:cs typeface="Times New Roman" panose="02020603050405020304" pitchFamily="18" charset="0"/>
                            </a:rPr>
                            <a:t>Anlamı</a:t>
                          </a:r>
                          <a:endParaRPr lang="en-US" sz="1600" dirty="0">
                            <a:latin typeface="Times New Roman" panose="02020603050405020304" pitchFamily="18"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48312"/>
                        </a:solidFill>
                      </a:tcPr>
                    </a:tc>
                    <a:tc>
                      <a:txBody>
                        <a:bodyPr/>
                        <a:lstStyle/>
                        <a:p>
                          <a:endParaRPr lang="en-US"/>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blipFill>
                          <a:blip r:embed="rId4"/>
                          <a:stretch>
                            <a:fillRect l="-378676" t="-1961" r="-1471" b="-103922"/>
                          </a:stretch>
                        </a:blipFill>
                      </a:tcPr>
                    </a:tc>
                    <a:extLst>
                      <a:ext uri="{0D108BD9-81ED-4DB2-BD59-A6C34878D82A}">
                        <a16:rowId xmlns:a16="http://schemas.microsoft.com/office/drawing/2014/main" val="2396941529"/>
                      </a:ext>
                    </a:extLst>
                  </a:tr>
                  <a:tr h="606806">
                    <a:tc>
                      <a:txBody>
                        <a:bodyPr/>
                        <a:lstStyle/>
                        <a:p>
                          <a:endParaRPr lang="en-US"/>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blipFill>
                          <a:blip r:embed="rId4"/>
                          <a:stretch>
                            <a:fillRect l="-369" t="-104000" r="-381550" b="-6000"/>
                          </a:stretch>
                        </a:blipFill>
                      </a:tcPr>
                    </a:tc>
                    <a:tc>
                      <a:txBody>
                        <a:bodyPr/>
                        <a:lstStyle/>
                        <a:p>
                          <a:endParaRPr lang="en-US"/>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blipFill>
                          <a:blip r:embed="rId4"/>
                          <a:stretch>
                            <a:fillRect l="-68000" t="-104000" r="-158500" b="-6000"/>
                          </a:stretch>
                        </a:blipFill>
                      </a:tcPr>
                    </a:tc>
                    <a:tc>
                      <a:txBody>
                        <a:bodyPr/>
                        <a:lstStyle/>
                        <a:p>
                          <a:endParaRPr lang="en-US"/>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blipFill>
                          <a:blip r:embed="rId4"/>
                          <a:stretch>
                            <a:fillRect l="-187709" t="-104000" r="-77095" b="-6000"/>
                          </a:stretch>
                        </a:blipFill>
                      </a:tcPr>
                    </a:tc>
                    <a:tc>
                      <a:txBody>
                        <a:bodyPr/>
                        <a:lstStyle/>
                        <a:p>
                          <a:endParaRPr lang="en-US"/>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blipFill>
                          <a:blip r:embed="rId4"/>
                          <a:stretch>
                            <a:fillRect l="-378676" t="-104000" r="-1471" b="-6000"/>
                          </a:stretch>
                        </a:blipFill>
                      </a:tcPr>
                    </a:tc>
                    <a:extLst>
                      <a:ext uri="{0D108BD9-81ED-4DB2-BD59-A6C34878D82A}">
                        <a16:rowId xmlns:a16="http://schemas.microsoft.com/office/drawing/2014/main" val="332579843"/>
                      </a:ext>
                    </a:extLst>
                  </a:tr>
                </a:tbl>
              </a:graphicData>
            </a:graphic>
          </p:graphicFrame>
        </mc:Fallback>
      </mc:AlternateContent>
    </p:spTree>
    <p:extLst>
      <p:ext uri="{BB962C8B-B14F-4D97-AF65-F5344CB8AC3E}">
        <p14:creationId xmlns:p14="http://schemas.microsoft.com/office/powerpoint/2010/main" val="13723634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tr-TR" dirty="0">
                <a:latin typeface="Times New Roman" panose="02020603050405020304" pitchFamily="18" charset="0"/>
                <a:cs typeface="Times New Roman" panose="02020603050405020304" pitchFamily="18" charset="0"/>
              </a:rPr>
              <a:t>Başarı Fonksiyonunun Tanımlanması</a:t>
            </a:r>
          </a:p>
        </p:txBody>
      </p:sp>
      <p:sp>
        <p:nvSpPr>
          <p:cNvPr id="5" name="Content Placeholder 4">
            <a:extLst>
              <a:ext uri="{FF2B5EF4-FFF2-40B4-BE49-F238E27FC236}">
                <a16:creationId xmlns:a16="http://schemas.microsoft.com/office/drawing/2014/main" id="{FB9B61F1-44F2-4FA4-2FAA-6016A7759A40}"/>
              </a:ext>
            </a:extLst>
          </p:cNvPr>
          <p:cNvSpPr>
            <a:spLocks noGrp="1"/>
          </p:cNvSpPr>
          <p:nvPr>
            <p:ph idx="1"/>
          </p:nvPr>
        </p:nvSpPr>
        <p:spPr>
          <a:xfrm>
            <a:off x="457200" y="1988840"/>
            <a:ext cx="4402832" cy="4137323"/>
          </a:xfrm>
        </p:spPr>
        <p:txBody>
          <a:bodyPr>
            <a:normAutofit/>
          </a:bodyPr>
          <a:lstStyle/>
          <a:p>
            <a:pPr marL="91440" marR="0" lvl="0" indent="-91440" algn="l" defTabSz="914400" rtl="0" eaLnBrk="1" fontAlgn="auto" latinLnBrk="0" hangingPunct="1">
              <a:lnSpc>
                <a:spcPct val="150000"/>
              </a:lnSpc>
              <a:spcBef>
                <a:spcPts val="1200"/>
              </a:spcBef>
              <a:spcAft>
                <a:spcPts val="200"/>
              </a:spcAft>
              <a:buClr>
                <a:srgbClr val="E48312"/>
              </a:buClr>
              <a:buSzPct val="100000"/>
              <a:buFont typeface="Wingdings" panose="05000000000000000000" pitchFamily="2" charset="2"/>
              <a:buChar char="q"/>
              <a:tabLst/>
              <a:defRPr/>
            </a:pPr>
            <a:r>
              <a:rPr kumimoji="0" lang="en-US" sz="1600" b="0" i="0" u="none" strike="noStrike" kern="1200" cap="none" spc="0" normalizeH="0" baseline="0" noProof="0" dirty="0" err="1">
                <a:ln>
                  <a:noFill/>
                </a:ln>
                <a:solidFill>
                  <a:srgbClr val="000000">
                    <a:lumMod val="75000"/>
                    <a:lumOff val="25000"/>
                  </a:srgbClr>
                </a:solidFill>
                <a:effectLst/>
                <a:uLnTx/>
                <a:uFillTx/>
                <a:latin typeface="Calibri" panose="020F0502020204030204"/>
                <a:ea typeface="+mn-ea"/>
                <a:cs typeface="+mn-cs"/>
              </a:rPr>
              <a:t>Ağırlıklandırılmış</a:t>
            </a:r>
            <a:r>
              <a:rPr kumimoji="0" lang="en-US" sz="16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a:t>
            </a:r>
            <a:r>
              <a:rPr kumimoji="0" lang="en-US" sz="1600" b="0" i="0" u="none" strike="noStrike" kern="1200" cap="none" spc="0" normalizeH="0" baseline="0" noProof="0" dirty="0" err="1">
                <a:ln>
                  <a:noFill/>
                </a:ln>
                <a:solidFill>
                  <a:srgbClr val="000000">
                    <a:lumMod val="75000"/>
                    <a:lumOff val="25000"/>
                  </a:srgbClr>
                </a:solidFill>
                <a:effectLst/>
                <a:uLnTx/>
                <a:uFillTx/>
                <a:latin typeface="Calibri" panose="020F0502020204030204"/>
                <a:ea typeface="+mn-ea"/>
                <a:cs typeface="+mn-cs"/>
              </a:rPr>
              <a:t>hedef</a:t>
            </a:r>
            <a:r>
              <a:rPr kumimoji="0" lang="en-US" sz="16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a:t>
            </a:r>
            <a:r>
              <a:rPr kumimoji="0" lang="en-US" sz="1600" b="0" i="0" u="none" strike="noStrike" kern="1200" cap="none" spc="0" normalizeH="0" baseline="0" noProof="0" dirty="0" err="1">
                <a:ln>
                  <a:noFill/>
                </a:ln>
                <a:solidFill>
                  <a:srgbClr val="000000">
                    <a:lumMod val="75000"/>
                    <a:lumOff val="25000"/>
                  </a:srgbClr>
                </a:solidFill>
                <a:effectLst/>
                <a:uLnTx/>
                <a:uFillTx/>
                <a:latin typeface="Calibri" panose="020F0502020204030204"/>
                <a:ea typeface="+mn-ea"/>
                <a:cs typeface="+mn-cs"/>
              </a:rPr>
              <a:t>sapmalarının</a:t>
            </a:r>
            <a:r>
              <a:rPr kumimoji="0" lang="en-US" sz="16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a:t>
            </a:r>
            <a:r>
              <a:rPr kumimoji="0" lang="en-US" sz="1600" b="0" i="0" u="none" strike="noStrike" kern="1200" cap="none" spc="0" normalizeH="0" baseline="0" noProof="0" dirty="0" err="1">
                <a:ln>
                  <a:noFill/>
                </a:ln>
                <a:solidFill>
                  <a:srgbClr val="000000">
                    <a:lumMod val="75000"/>
                    <a:lumOff val="25000"/>
                  </a:srgbClr>
                </a:solidFill>
                <a:effectLst/>
                <a:uLnTx/>
                <a:uFillTx/>
                <a:latin typeface="Calibri" panose="020F0502020204030204"/>
                <a:ea typeface="+mn-ea"/>
                <a:cs typeface="+mn-cs"/>
              </a:rPr>
              <a:t>toplamının</a:t>
            </a:r>
            <a:r>
              <a:rPr kumimoji="0" lang="en-US" sz="16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a:t>
            </a:r>
            <a:r>
              <a:rPr kumimoji="0" lang="en-US" sz="1600" b="0" i="0" u="none" strike="noStrike" kern="1200" cap="none" spc="0" normalizeH="0" baseline="0" noProof="0" dirty="0" err="1">
                <a:ln>
                  <a:noFill/>
                </a:ln>
                <a:solidFill>
                  <a:srgbClr val="000000">
                    <a:lumMod val="75000"/>
                    <a:lumOff val="25000"/>
                  </a:srgbClr>
                </a:solidFill>
                <a:effectLst/>
                <a:uLnTx/>
                <a:uFillTx/>
                <a:latin typeface="Calibri" panose="020F0502020204030204"/>
                <a:ea typeface="+mn-ea"/>
                <a:cs typeface="+mn-cs"/>
              </a:rPr>
              <a:t>minimizasyonu</a:t>
            </a:r>
            <a:endParaRPr kumimoji="0" lang="en-US" sz="16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endParaRPr>
          </a:p>
          <a:p>
            <a:pPr marL="91440" marR="0" lvl="0" indent="-91440" algn="l" defTabSz="914400" rtl="0" eaLnBrk="1" fontAlgn="auto" latinLnBrk="0" hangingPunct="1">
              <a:lnSpc>
                <a:spcPct val="150000"/>
              </a:lnSpc>
              <a:spcBef>
                <a:spcPts val="1200"/>
              </a:spcBef>
              <a:spcAft>
                <a:spcPts val="200"/>
              </a:spcAft>
              <a:buClr>
                <a:srgbClr val="E48312"/>
              </a:buClr>
              <a:buSzPct val="100000"/>
              <a:buFont typeface="Wingdings" panose="05000000000000000000" pitchFamily="2" charset="2"/>
              <a:buChar char="q"/>
              <a:tabLst/>
              <a:defRPr/>
            </a:pPr>
            <a:r>
              <a:rPr kumimoji="0" lang="en-US" sz="1600" b="0" i="0" u="none" strike="noStrike" kern="1200" cap="none" spc="0" normalizeH="0" baseline="0" noProof="0" dirty="0" err="1">
                <a:ln>
                  <a:noFill/>
                </a:ln>
                <a:solidFill>
                  <a:srgbClr val="000000">
                    <a:lumMod val="75000"/>
                    <a:lumOff val="25000"/>
                  </a:srgbClr>
                </a:solidFill>
                <a:effectLst/>
                <a:uLnTx/>
                <a:uFillTx/>
                <a:latin typeface="Calibri" panose="020F0502020204030204"/>
                <a:ea typeface="+mn-ea"/>
                <a:cs typeface="+mn-cs"/>
              </a:rPr>
              <a:t>Hedef</a:t>
            </a:r>
            <a:r>
              <a:rPr kumimoji="0" lang="en-US" sz="16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a:t>
            </a:r>
            <a:r>
              <a:rPr kumimoji="0" lang="en-US" sz="1600" b="0" i="0" u="none" strike="noStrike" kern="1200" cap="none" spc="0" normalizeH="0" baseline="0" noProof="0" dirty="0" err="1">
                <a:ln>
                  <a:noFill/>
                </a:ln>
                <a:solidFill>
                  <a:srgbClr val="000000">
                    <a:lumMod val="75000"/>
                    <a:lumOff val="25000"/>
                  </a:srgbClr>
                </a:solidFill>
                <a:effectLst/>
                <a:uLnTx/>
                <a:uFillTx/>
                <a:latin typeface="Calibri" panose="020F0502020204030204"/>
                <a:ea typeface="+mn-ea"/>
                <a:cs typeface="+mn-cs"/>
              </a:rPr>
              <a:t>sapmalarının</a:t>
            </a:r>
            <a:r>
              <a:rPr kumimoji="0" lang="en-US" sz="16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a:t>
            </a:r>
            <a:r>
              <a:rPr kumimoji="0" lang="en-US" sz="1600" b="0" i="0" u="none" strike="noStrike" kern="1200" cap="none" spc="0" normalizeH="0" baseline="0" noProof="0" dirty="0" err="1">
                <a:ln>
                  <a:noFill/>
                </a:ln>
                <a:solidFill>
                  <a:srgbClr val="000000">
                    <a:lumMod val="75000"/>
                    <a:lumOff val="25000"/>
                  </a:srgbClr>
                </a:solidFill>
                <a:effectLst/>
                <a:uLnTx/>
                <a:uFillTx/>
                <a:latin typeface="Calibri" panose="020F0502020204030204"/>
                <a:ea typeface="+mn-ea"/>
                <a:cs typeface="+mn-cs"/>
              </a:rPr>
              <a:t>polinomsal</a:t>
            </a:r>
            <a:r>
              <a:rPr kumimoji="0" lang="en-US" sz="16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a:t>
            </a:r>
            <a:r>
              <a:rPr kumimoji="0" lang="en-US" sz="1600" b="0" i="0" u="none" strike="noStrike" kern="1200" cap="none" spc="0" normalizeH="0" baseline="0" noProof="0" dirty="0" err="1">
                <a:ln>
                  <a:noFill/>
                </a:ln>
                <a:solidFill>
                  <a:srgbClr val="000000">
                    <a:lumMod val="75000"/>
                    <a:lumOff val="25000"/>
                  </a:srgbClr>
                </a:solidFill>
                <a:effectLst/>
                <a:uLnTx/>
                <a:uFillTx/>
                <a:latin typeface="Calibri" panose="020F0502020204030204"/>
                <a:ea typeface="+mn-ea"/>
                <a:cs typeface="+mn-cs"/>
              </a:rPr>
              <a:t>bir</a:t>
            </a:r>
            <a:r>
              <a:rPr kumimoji="0" lang="en-US" sz="16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a:t>
            </a:r>
            <a:r>
              <a:rPr kumimoji="0" lang="en-US" sz="1600" b="0" i="0" u="none" strike="noStrike" kern="1200" cap="none" spc="0" normalizeH="0" baseline="0" noProof="0" dirty="0" err="1">
                <a:ln>
                  <a:noFill/>
                </a:ln>
                <a:solidFill>
                  <a:srgbClr val="000000">
                    <a:lumMod val="75000"/>
                    <a:lumOff val="25000"/>
                  </a:srgbClr>
                </a:solidFill>
                <a:effectLst/>
                <a:uLnTx/>
                <a:uFillTx/>
                <a:latin typeface="Calibri" panose="020F0502020204030204"/>
                <a:ea typeface="+mn-ea"/>
                <a:cs typeface="+mn-cs"/>
              </a:rPr>
              <a:t>fonsiyonunun</a:t>
            </a:r>
            <a:r>
              <a:rPr kumimoji="0" lang="en-US" sz="16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a:t>
            </a:r>
            <a:r>
              <a:rPr kumimoji="0" lang="en-US" sz="1600" b="0" i="0" u="none" strike="noStrike" kern="1200" cap="none" spc="0" normalizeH="0" baseline="0" noProof="0" dirty="0" err="1">
                <a:ln>
                  <a:noFill/>
                </a:ln>
                <a:solidFill>
                  <a:srgbClr val="000000">
                    <a:lumMod val="75000"/>
                    <a:lumOff val="25000"/>
                  </a:srgbClr>
                </a:solidFill>
                <a:effectLst/>
                <a:uLnTx/>
                <a:uFillTx/>
                <a:latin typeface="Calibri" panose="020F0502020204030204"/>
                <a:ea typeface="+mn-ea"/>
                <a:cs typeface="+mn-cs"/>
              </a:rPr>
              <a:t>minimizasyon</a:t>
            </a:r>
            <a:r>
              <a:rPr kumimoji="0" lang="en-US" sz="16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a:t>
            </a:r>
            <a:r>
              <a:rPr kumimoji="0" lang="en-US" sz="1600" b="0" i="0" u="none" strike="noStrike" kern="1200" cap="none" spc="0" normalizeH="0" baseline="0" noProof="0" dirty="0" err="1">
                <a:ln>
                  <a:noFill/>
                </a:ln>
                <a:solidFill>
                  <a:srgbClr val="000000">
                    <a:lumMod val="75000"/>
                    <a:lumOff val="25000"/>
                  </a:srgbClr>
                </a:solidFill>
                <a:effectLst/>
                <a:uLnTx/>
                <a:uFillTx/>
                <a:latin typeface="Calibri" panose="020F0502020204030204"/>
                <a:ea typeface="+mn-ea"/>
                <a:cs typeface="+mn-cs"/>
              </a:rPr>
              <a:t>Doğrusal</a:t>
            </a:r>
            <a:r>
              <a:rPr kumimoji="0" lang="en-US" sz="16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a:t>
            </a:r>
            <a:r>
              <a:rPr kumimoji="0" lang="en-US" sz="1600" b="0" i="0" u="none" strike="noStrike" kern="1200" cap="none" spc="0" normalizeH="0" baseline="0" noProof="0" dirty="0" err="1">
                <a:ln>
                  <a:noFill/>
                </a:ln>
                <a:solidFill>
                  <a:srgbClr val="000000">
                    <a:lumMod val="75000"/>
                    <a:lumOff val="25000"/>
                  </a:srgbClr>
                </a:solidFill>
                <a:effectLst/>
                <a:uLnTx/>
                <a:uFillTx/>
                <a:latin typeface="Calibri" panose="020F0502020204030204"/>
                <a:ea typeface="+mn-ea"/>
                <a:cs typeface="+mn-cs"/>
              </a:rPr>
              <a:t>olmayan</a:t>
            </a:r>
            <a:r>
              <a:rPr kumimoji="0" lang="en-US" sz="16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a:t>
            </a:r>
            <a:r>
              <a:rPr kumimoji="0" lang="en-US" sz="1600" b="0" i="0" u="none" strike="noStrike" kern="1200" cap="none" spc="0" normalizeH="0" baseline="0" noProof="0" dirty="0" err="1">
                <a:ln>
                  <a:noFill/>
                </a:ln>
                <a:solidFill>
                  <a:srgbClr val="000000">
                    <a:lumMod val="75000"/>
                    <a:lumOff val="25000"/>
                  </a:srgbClr>
                </a:solidFill>
                <a:effectLst/>
                <a:uLnTx/>
                <a:uFillTx/>
                <a:latin typeface="Calibri" panose="020F0502020204030204"/>
                <a:ea typeface="+mn-ea"/>
                <a:cs typeface="+mn-cs"/>
              </a:rPr>
              <a:t>hedef</a:t>
            </a:r>
            <a:r>
              <a:rPr kumimoji="0" lang="en-US" sz="16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a:t>
            </a:r>
            <a:r>
              <a:rPr kumimoji="0" lang="en-US" sz="1600" b="0" i="0" u="none" strike="noStrike" kern="1200" cap="none" spc="0" normalizeH="0" baseline="0" noProof="0" dirty="0" err="1">
                <a:ln>
                  <a:noFill/>
                </a:ln>
                <a:solidFill>
                  <a:srgbClr val="000000">
                    <a:lumMod val="75000"/>
                    <a:lumOff val="25000"/>
                  </a:srgbClr>
                </a:solidFill>
                <a:effectLst/>
                <a:uLnTx/>
                <a:uFillTx/>
                <a:latin typeface="Calibri" panose="020F0502020204030204"/>
                <a:ea typeface="+mn-ea"/>
                <a:cs typeface="+mn-cs"/>
              </a:rPr>
              <a:t>programlama</a:t>
            </a:r>
            <a:r>
              <a:rPr kumimoji="0" lang="en-US" sz="16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Lai (1991))</a:t>
            </a:r>
          </a:p>
          <a:p>
            <a:pPr marL="91440" marR="0" lvl="0" indent="-91440" algn="l" defTabSz="914400" rtl="0" eaLnBrk="1" fontAlgn="auto" latinLnBrk="0" hangingPunct="1">
              <a:lnSpc>
                <a:spcPct val="150000"/>
              </a:lnSpc>
              <a:spcBef>
                <a:spcPts val="1200"/>
              </a:spcBef>
              <a:spcAft>
                <a:spcPts val="200"/>
              </a:spcAft>
              <a:buClr>
                <a:srgbClr val="E48312"/>
              </a:buClr>
              <a:buSzPct val="100000"/>
              <a:buFont typeface="Wingdings" panose="05000000000000000000" pitchFamily="2" charset="2"/>
              <a:buChar char="q"/>
              <a:tabLst/>
              <a:defRPr/>
            </a:pPr>
            <a:r>
              <a:rPr kumimoji="0" lang="en-US" sz="16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Min Max </a:t>
            </a:r>
            <a:r>
              <a:rPr kumimoji="0" lang="en-US" sz="1600" b="0" i="0" u="none" strike="noStrike" kern="1200" cap="none" spc="0" normalizeH="0" baseline="0" noProof="0" dirty="0" err="1">
                <a:ln>
                  <a:noFill/>
                </a:ln>
                <a:solidFill>
                  <a:srgbClr val="000000">
                    <a:lumMod val="75000"/>
                    <a:lumOff val="25000"/>
                  </a:srgbClr>
                </a:solidFill>
                <a:effectLst/>
                <a:uLnTx/>
                <a:uFillTx/>
                <a:latin typeface="Calibri" panose="020F0502020204030204"/>
                <a:ea typeface="+mn-ea"/>
                <a:cs typeface="+mn-cs"/>
              </a:rPr>
              <a:t>Hedef</a:t>
            </a:r>
            <a:r>
              <a:rPr kumimoji="0" lang="en-US" sz="16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a:t>
            </a:r>
            <a:r>
              <a:rPr kumimoji="0" lang="en-US" sz="1600" b="0" i="0" u="none" strike="noStrike" kern="1200" cap="none" spc="0" normalizeH="0" baseline="0" noProof="0" dirty="0" err="1">
                <a:ln>
                  <a:noFill/>
                </a:ln>
                <a:solidFill>
                  <a:srgbClr val="000000">
                    <a:lumMod val="75000"/>
                    <a:lumOff val="25000"/>
                  </a:srgbClr>
                </a:solidFill>
                <a:effectLst/>
                <a:uLnTx/>
                <a:uFillTx/>
                <a:latin typeface="Calibri" panose="020F0502020204030204"/>
                <a:ea typeface="+mn-ea"/>
                <a:cs typeface="+mn-cs"/>
              </a:rPr>
              <a:t>Programlama</a:t>
            </a:r>
            <a:r>
              <a:rPr kumimoji="0" lang="en-US" sz="16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a:t>
            </a:r>
            <a:r>
              <a:rPr kumimoji="0" lang="en-US" sz="1600" b="0" i="0" u="none" strike="noStrike" kern="1200" cap="none" spc="0" normalizeH="0" baseline="0" noProof="0" dirty="0" err="1">
                <a:ln>
                  <a:noFill/>
                </a:ln>
                <a:solidFill>
                  <a:srgbClr val="000000">
                    <a:lumMod val="75000"/>
                    <a:lumOff val="25000"/>
                  </a:srgbClr>
                </a:solidFill>
                <a:effectLst/>
                <a:uLnTx/>
                <a:uFillTx/>
                <a:latin typeface="Calibri" panose="020F0502020204030204"/>
                <a:ea typeface="+mn-ea"/>
                <a:cs typeface="+mn-cs"/>
              </a:rPr>
              <a:t>En</a:t>
            </a:r>
            <a:r>
              <a:rPr kumimoji="0" lang="en-US" sz="16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a:t>
            </a:r>
            <a:r>
              <a:rPr kumimoji="0" lang="en-US" sz="1600" b="0" i="0" u="none" strike="noStrike" kern="1200" cap="none" spc="0" normalizeH="0" baseline="0" noProof="0" dirty="0" err="1">
                <a:ln>
                  <a:noFill/>
                </a:ln>
                <a:solidFill>
                  <a:srgbClr val="000000">
                    <a:lumMod val="75000"/>
                    <a:lumOff val="25000"/>
                  </a:srgbClr>
                </a:solidFill>
                <a:effectLst/>
                <a:uLnTx/>
                <a:uFillTx/>
                <a:latin typeface="Calibri" panose="020F0502020204030204"/>
                <a:ea typeface="+mn-ea"/>
                <a:cs typeface="+mn-cs"/>
              </a:rPr>
              <a:t>yüksek</a:t>
            </a:r>
            <a:r>
              <a:rPr kumimoji="0" lang="en-US" sz="16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a:t>
            </a:r>
            <a:r>
              <a:rPr kumimoji="0" lang="en-US" sz="1600" b="0" i="0" u="none" strike="noStrike" kern="1200" cap="none" spc="0" normalizeH="0" baseline="0" noProof="0" dirty="0" err="1">
                <a:ln>
                  <a:noFill/>
                </a:ln>
                <a:solidFill>
                  <a:srgbClr val="000000">
                    <a:lumMod val="75000"/>
                    <a:lumOff val="25000"/>
                  </a:srgbClr>
                </a:solidFill>
                <a:effectLst/>
                <a:uLnTx/>
                <a:uFillTx/>
                <a:latin typeface="Calibri" panose="020F0502020204030204"/>
                <a:ea typeface="+mn-ea"/>
                <a:cs typeface="+mn-cs"/>
              </a:rPr>
              <a:t>sapmanın</a:t>
            </a:r>
            <a:r>
              <a:rPr kumimoji="0" lang="en-US" sz="16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a:t>
            </a:r>
            <a:r>
              <a:rPr kumimoji="0" lang="en-US" sz="1600" b="0" i="0" u="none" strike="noStrike" kern="1200" cap="none" spc="0" normalizeH="0" baseline="0" noProof="0" dirty="0" err="1">
                <a:ln>
                  <a:noFill/>
                </a:ln>
                <a:solidFill>
                  <a:srgbClr val="000000">
                    <a:lumMod val="75000"/>
                    <a:lumOff val="25000"/>
                  </a:srgbClr>
                </a:solidFill>
                <a:effectLst/>
                <a:uLnTx/>
                <a:uFillTx/>
                <a:latin typeface="Calibri" panose="020F0502020204030204"/>
                <a:ea typeface="+mn-ea"/>
                <a:cs typeface="+mn-cs"/>
              </a:rPr>
              <a:t>minimizasyonu</a:t>
            </a:r>
            <a:endParaRPr kumimoji="0" lang="en-US" sz="16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endParaRPr>
          </a:p>
          <a:p>
            <a:pPr marL="91440" marR="0" lvl="0" indent="-91440" algn="l" defTabSz="914400" rtl="0" eaLnBrk="1" fontAlgn="auto" latinLnBrk="0" hangingPunct="1">
              <a:lnSpc>
                <a:spcPct val="150000"/>
              </a:lnSpc>
              <a:spcBef>
                <a:spcPts val="1200"/>
              </a:spcBef>
              <a:spcAft>
                <a:spcPts val="200"/>
              </a:spcAft>
              <a:buClr>
                <a:srgbClr val="E48312"/>
              </a:buClr>
              <a:buSzPct val="100000"/>
              <a:buFont typeface="Wingdings" panose="05000000000000000000" pitchFamily="2" charset="2"/>
              <a:buChar char="q"/>
              <a:tabLst/>
              <a:defRPr/>
            </a:pPr>
            <a:r>
              <a:rPr kumimoji="0" lang="en-US" sz="1600" b="0" i="0" u="none" strike="noStrike" kern="1200" cap="none" spc="0" normalizeH="0" baseline="0" noProof="0" dirty="0" err="1">
                <a:ln>
                  <a:noFill/>
                </a:ln>
                <a:solidFill>
                  <a:srgbClr val="000000">
                    <a:lumMod val="75000"/>
                    <a:lumOff val="25000"/>
                  </a:srgbClr>
                </a:solidFill>
                <a:effectLst/>
                <a:uLnTx/>
                <a:uFillTx/>
                <a:latin typeface="Calibri" panose="020F0502020204030204"/>
                <a:ea typeface="+mn-ea"/>
                <a:cs typeface="+mn-cs"/>
              </a:rPr>
              <a:t>Sıralanmış</a:t>
            </a:r>
            <a:r>
              <a:rPr kumimoji="0" lang="en-US" sz="16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a:t>
            </a:r>
            <a:r>
              <a:rPr kumimoji="0" lang="en-US" sz="1600" b="0" i="0" u="none" strike="noStrike" kern="1200" cap="none" spc="0" normalizeH="0" baseline="0" noProof="0" dirty="0" err="1">
                <a:ln>
                  <a:noFill/>
                </a:ln>
                <a:solidFill>
                  <a:srgbClr val="000000">
                    <a:lumMod val="75000"/>
                    <a:lumOff val="25000"/>
                  </a:srgbClr>
                </a:solidFill>
                <a:effectLst/>
                <a:uLnTx/>
                <a:uFillTx/>
                <a:latin typeface="Calibri" panose="020F0502020204030204"/>
                <a:ea typeface="+mn-ea"/>
                <a:cs typeface="+mn-cs"/>
              </a:rPr>
              <a:t>amaçların</a:t>
            </a:r>
            <a:r>
              <a:rPr kumimoji="0" lang="en-US" sz="16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lex. </a:t>
            </a:r>
            <a:r>
              <a:rPr kumimoji="0" lang="en-US" sz="1600" b="0" i="0" u="none" strike="noStrike" kern="1200" cap="none" spc="0" normalizeH="0" baseline="0" noProof="0" dirty="0" err="1">
                <a:ln>
                  <a:noFill/>
                </a:ln>
                <a:solidFill>
                  <a:srgbClr val="000000">
                    <a:lumMod val="75000"/>
                    <a:lumOff val="25000"/>
                  </a:srgbClr>
                </a:solidFill>
                <a:effectLst/>
                <a:uLnTx/>
                <a:uFillTx/>
                <a:latin typeface="Calibri" panose="020F0502020204030204"/>
                <a:ea typeface="+mn-ea"/>
                <a:cs typeface="+mn-cs"/>
              </a:rPr>
              <a:t>Minimizasyonu</a:t>
            </a:r>
            <a:endParaRPr kumimoji="0" lang="en-US" sz="16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endParaRPr>
          </a:p>
          <a:p>
            <a:endParaRPr lang="en-US" sz="1600" dirty="0">
              <a:latin typeface="Times New Roman" panose="02020603050405020304" pitchFamily="18" charset="0"/>
              <a:cs typeface="Times New Roman" panose="02020603050405020304" pitchFamily="18" charset="0"/>
            </a:endParaRPr>
          </a:p>
        </p:txBody>
      </p:sp>
      <p:sp>
        <p:nvSpPr>
          <p:cNvPr id="15" name="Slide Number Placeholder 1"/>
          <p:cNvSpPr>
            <a:spLocks noGrp="1"/>
          </p:cNvSpPr>
          <p:nvPr>
            <p:ph type="sldNum" sz="quarter" idx="12"/>
          </p:nvPr>
        </p:nvSpPr>
        <p:spPr/>
        <p:txBody>
          <a:bodyPr/>
          <a:lstStyle/>
          <a:p>
            <a:fld id="{8FF9F6D1-D1FA-4D49-BED0-40363AEE0087}" type="slidenum">
              <a:rPr lang="tr-TR" smtClean="0"/>
              <a:pPr/>
              <a:t>38</a:t>
            </a:fld>
            <a:endParaRPr lang="tr-T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DCF23A6-66B7-4583-AC27-A147561AB7F8}"/>
                  </a:ext>
                </a:extLst>
              </p:cNvPr>
              <p:cNvSpPr txBox="1"/>
              <p:nvPr/>
            </p:nvSpPr>
            <p:spPr>
              <a:xfrm>
                <a:off x="4860032" y="1916832"/>
                <a:ext cx="3528392" cy="764312"/>
              </a:xfrm>
              <a:prstGeom prst="rect">
                <a:avLst/>
              </a:prstGeom>
              <a:solidFill>
                <a:sysClr val="window" lastClr="FFFFFF"/>
              </a:solidFill>
              <a:ln w="15875" cap="flat" cmpd="sng" algn="ctr">
                <a:solidFill>
                  <a:srgbClr val="E48312"/>
                </a:solidFill>
                <a:prstDash val="solid"/>
              </a:ln>
              <a:effectLst/>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𝑀𝑖𝑛</m:t>
                      </m:r>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 </m:t>
                      </m:r>
                      <m:nary>
                        <m:naryPr>
                          <m:chr m:val="∑"/>
                          <m:supHide m:val="on"/>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naryPr>
                        <m:sub>
                          <m:r>
                            <m:rPr>
                              <m:brk m:alnAt="7"/>
                            </m:r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ℓ</m:t>
                          </m:r>
                        </m:sub>
                        <m:sup/>
                        <m:e>
                          <m:sSub>
                            <m:sSubPr>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sSubPr>
                            <m:e>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𝑤</m:t>
                              </m:r>
                            </m:e>
                            <m:sub>
                              <m:r>
                                <m:rPr>
                                  <m:brk m:alnAt="7"/>
                                </m:r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ℓ</m:t>
                              </m:r>
                            </m:sub>
                          </m:sSub>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 </m:t>
                          </m:r>
                          <m:sSub>
                            <m:sSubPr>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sSubPr>
                            <m:e>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h</m:t>
                              </m:r>
                            </m:e>
                            <m:sub>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ℓ</m:t>
                              </m:r>
                            </m:sub>
                          </m:sSub>
                          <m:d>
                            <m:dPr>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dPr>
                            <m:e>
                              <m:sSubSup>
                                <m:sSubSupPr>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sSubSupPr>
                                <m:e>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  </m:t>
                                  </m:r>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𝑑</m:t>
                                  </m:r>
                                </m:e>
                                <m:sub>
                                  <m:r>
                                    <a:rPr kumimoji="0" lang="en-US" sz="1800" b="0" i="1" u="none" strike="noStrike" kern="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ℓ</m:t>
                                  </m:r>
                                </m:sub>
                                <m:sup>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m:t>
                                  </m:r>
                                </m:sup>
                              </m:sSubSup>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m:t>
                              </m:r>
                              <m:sSubSup>
                                <m:sSubSupPr>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sSubSupPr>
                                <m:e>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𝑑</m:t>
                                  </m:r>
                                </m:e>
                                <m:sub>
                                  <m:r>
                                    <a:rPr kumimoji="0" lang="en-US" sz="1800" b="0" i="1" u="none" strike="noStrike" kern="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ℓ</m:t>
                                  </m:r>
                                </m:sub>
                                <m:sup>
                                  <m:r>
                                    <a:rPr kumimoji="0" lang="en-US" sz="1800" b="0" i="1" u="none" strike="noStrike" kern="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sup>
                              </m:sSubSup>
                            </m:e>
                          </m:d>
                        </m:e>
                      </m:nary>
                    </m:oMath>
                  </m:oMathPara>
                </a14:m>
                <a:endParaRPr kumimoji="0" lang="en-US" sz="18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mc:Choice>
        <mc:Fallback xmlns="">
          <p:sp>
            <p:nvSpPr>
              <p:cNvPr id="8" name="TextBox 7">
                <a:extLst>
                  <a:ext uri="{FF2B5EF4-FFF2-40B4-BE49-F238E27FC236}">
                    <a16:creationId xmlns:a16="http://schemas.microsoft.com/office/drawing/2014/main" id="{2DCF23A6-66B7-4583-AC27-A147561AB7F8}"/>
                  </a:ext>
                </a:extLst>
              </p:cNvPr>
              <p:cNvSpPr txBox="1">
                <a:spLocks noRot="1" noChangeAspect="1" noMove="1" noResize="1" noEditPoints="1" noAdjustHandles="1" noChangeArrowheads="1" noChangeShapeType="1" noTextEdit="1"/>
              </p:cNvSpPr>
              <p:nvPr/>
            </p:nvSpPr>
            <p:spPr>
              <a:xfrm>
                <a:off x="4860032" y="1916832"/>
                <a:ext cx="3528392" cy="764312"/>
              </a:xfrm>
              <a:prstGeom prst="rect">
                <a:avLst/>
              </a:prstGeom>
              <a:blipFill>
                <a:blip r:embed="rId3"/>
                <a:stretch>
                  <a:fillRect/>
                </a:stretch>
              </a:blipFill>
              <a:ln w="15875" cap="flat" cmpd="sng" algn="ctr">
                <a:solidFill>
                  <a:srgbClr val="E48312"/>
                </a:solidFill>
                <a:prstDash val="soli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590F78B-71DA-4EB3-A359-6DB6BB15866F}"/>
                  </a:ext>
                </a:extLst>
              </p:cNvPr>
              <p:cNvSpPr txBox="1"/>
              <p:nvPr/>
            </p:nvSpPr>
            <p:spPr>
              <a:xfrm>
                <a:off x="4860032" y="2988428"/>
                <a:ext cx="3580259" cy="894476"/>
              </a:xfrm>
              <a:prstGeom prst="rect">
                <a:avLst/>
              </a:prstGeom>
              <a:solidFill>
                <a:sysClr val="window" lastClr="FFFFFF"/>
              </a:solidFill>
              <a:ln w="15875" cap="flat" cmpd="sng" algn="ctr">
                <a:solidFill>
                  <a:srgbClr val="E48312"/>
                </a:solidFill>
                <a:prstDash val="solid"/>
              </a:ln>
              <a:effectLst/>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𝑀𝑖𝑛</m:t>
                      </m:r>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 </m:t>
                      </m:r>
                      <m:sSup>
                        <m:sSupPr>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sSupPr>
                        <m:e>
                          <m:d>
                            <m:dPr>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dPr>
                            <m:e>
                              <m:nary>
                                <m:naryPr>
                                  <m:chr m:val="∑"/>
                                  <m:supHide m:val="on"/>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naryPr>
                                <m:sub>
                                  <m:r>
                                    <m:rPr>
                                      <m:brk m:alnAt="7"/>
                                    </m:r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ℓ</m:t>
                                  </m:r>
                                </m:sub>
                                <m:sup/>
                                <m:e>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 </m:t>
                                  </m:r>
                                  <m:sSup>
                                    <m:sSupPr>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ctrlPr>
                                    </m:sSupPr>
                                    <m:e>
                                      <m:d>
                                        <m:dPr>
                                          <m:begChr m:val="|"/>
                                          <m:endChr m:val="|"/>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ctrlPr>
                                        </m:dPr>
                                        <m:e>
                                          <m:sSub>
                                            <m:sSubPr>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sSubPr>
                                            <m:e>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h</m:t>
                                              </m:r>
                                            </m:e>
                                            <m:sub>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ℓ</m:t>
                                              </m:r>
                                            </m:sub>
                                          </m:sSub>
                                          <m:d>
                                            <m:dPr>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dPr>
                                            <m:e>
                                              <m:sSubSup>
                                                <m:sSubSupPr>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sSubSupPr>
                                                <m:e>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  </m:t>
                                                  </m:r>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𝑑</m:t>
                                                  </m:r>
                                                </m:e>
                                                <m:sub>
                                                  <m:r>
                                                    <a:rPr kumimoji="0" lang="en-US" sz="1800" b="0" i="1" u="none" strike="noStrike" kern="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ℓ</m:t>
                                                  </m:r>
                                                </m:sub>
                                                <m:sup>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m:t>
                                                  </m:r>
                                                </m:sup>
                                              </m:sSubSup>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m:t>
                                              </m:r>
                                              <m:sSubSup>
                                                <m:sSubSupPr>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sSubSupPr>
                                                <m:e>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𝑑</m:t>
                                                  </m:r>
                                                </m:e>
                                                <m:sub>
                                                  <m:r>
                                                    <a:rPr kumimoji="0" lang="en-US" sz="1800" b="0" i="1" u="none" strike="noStrike" kern="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ℓ</m:t>
                                                  </m:r>
                                                </m:sub>
                                                <m:sup>
                                                  <m:r>
                                                    <a:rPr kumimoji="0" lang="en-US" sz="1800" b="0" i="1" u="none" strike="noStrike" kern="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sup>
                                              </m:sSubSup>
                                            </m:e>
                                          </m:d>
                                        </m:e>
                                      </m:d>
                                    </m:e>
                                    <m:sup>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𝑝</m:t>
                                      </m:r>
                                    </m:sup>
                                  </m:sSup>
                                </m:e>
                              </m:nary>
                            </m:e>
                          </m:d>
                        </m:e>
                        <m:sup>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1/</m:t>
                          </m:r>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𝑝</m:t>
                          </m:r>
                        </m:sup>
                      </m:sSup>
                    </m:oMath>
                  </m:oMathPara>
                </a14:m>
                <a:endParaRPr kumimoji="0" lang="en-US" sz="18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mc:Choice>
        <mc:Fallback xmlns="">
          <p:sp>
            <p:nvSpPr>
              <p:cNvPr id="9" name="TextBox 8">
                <a:extLst>
                  <a:ext uri="{FF2B5EF4-FFF2-40B4-BE49-F238E27FC236}">
                    <a16:creationId xmlns:a16="http://schemas.microsoft.com/office/drawing/2014/main" id="{0590F78B-71DA-4EB3-A359-6DB6BB15866F}"/>
                  </a:ext>
                </a:extLst>
              </p:cNvPr>
              <p:cNvSpPr txBox="1">
                <a:spLocks noRot="1" noChangeAspect="1" noMove="1" noResize="1" noEditPoints="1" noAdjustHandles="1" noChangeArrowheads="1" noChangeShapeType="1" noTextEdit="1"/>
              </p:cNvSpPr>
              <p:nvPr/>
            </p:nvSpPr>
            <p:spPr>
              <a:xfrm>
                <a:off x="4860032" y="2988428"/>
                <a:ext cx="3580259" cy="894476"/>
              </a:xfrm>
              <a:prstGeom prst="rect">
                <a:avLst/>
              </a:prstGeom>
              <a:blipFill>
                <a:blip r:embed="rId4"/>
                <a:stretch>
                  <a:fillRect/>
                </a:stretch>
              </a:blipFill>
              <a:ln w="15875" cap="flat" cmpd="sng" algn="ctr">
                <a:solidFill>
                  <a:srgbClr val="E48312"/>
                </a:solidFill>
                <a:prstDash val="soli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A7C19674-8662-887E-1041-2050A8A6772D}"/>
                  </a:ext>
                </a:extLst>
              </p:cNvPr>
              <p:cNvSpPr txBox="1"/>
              <p:nvPr/>
            </p:nvSpPr>
            <p:spPr>
              <a:xfrm>
                <a:off x="4716016" y="4190188"/>
                <a:ext cx="3724275" cy="654603"/>
              </a:xfrm>
              <a:prstGeom prst="rect">
                <a:avLst/>
              </a:prstGeom>
              <a:solidFill>
                <a:sysClr val="window" lastClr="FFFFFF"/>
              </a:solidFill>
              <a:ln w="15875" cap="flat" cmpd="sng" algn="ctr">
                <a:solidFill>
                  <a:srgbClr val="E48312"/>
                </a:solidFill>
                <a:prstDash val="solid"/>
              </a:ln>
              <a:effectLst/>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𝑀𝑖𝑛</m:t>
                      </m:r>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 </m:t>
                      </m:r>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𝜆</m:t>
                      </m:r>
                    </m:oMath>
                  </m:oMathPara>
                </a14:m>
                <a:endParaRPr kumimoji="0" lang="en-US" sz="1800" b="0" i="0" u="none" strike="noStrike" kern="0" cap="none" spc="0" normalizeH="0" baseline="0" noProof="0" dirty="0">
                  <a:ln>
                    <a:noFill/>
                  </a:ln>
                  <a:solidFill>
                    <a:srgbClr val="000000"/>
                  </a:solidFill>
                  <a:effectLst/>
                  <a:uLnTx/>
                  <a:uFillTx/>
                  <a:latin typeface="Calibri" panose="020F0502020204030204"/>
                  <a:ea typeface="+mn-ea"/>
                  <a:cs typeface="+mn-cs"/>
                </a:endParaRPr>
              </a:p>
              <a:p>
                <a:pPr marL="0" marR="0" lvl="0" indent="0" defTabSz="4572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sSubPr>
                        <m:e>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h</m:t>
                          </m:r>
                        </m:e>
                        <m:sub>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ℓ</m:t>
                          </m:r>
                        </m:sub>
                      </m:sSub>
                      <m:d>
                        <m:dPr>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dPr>
                        <m:e>
                          <m:sSubSup>
                            <m:sSubSupPr>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sSubSupPr>
                            <m:e>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  </m:t>
                              </m:r>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𝑑</m:t>
                              </m:r>
                            </m:e>
                            <m:sub>
                              <m:r>
                                <a:rPr kumimoji="0" lang="en-US" sz="1800" b="0" i="1" u="none" strike="noStrike" kern="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ℓ</m:t>
                              </m:r>
                            </m:sub>
                            <m:sup>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m:t>
                              </m:r>
                            </m:sup>
                          </m:sSubSup>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m:t>
                          </m:r>
                          <m:sSubSup>
                            <m:sSubSupPr>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sSubSupPr>
                            <m:e>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𝑑</m:t>
                              </m:r>
                            </m:e>
                            <m:sub>
                              <m:r>
                                <a:rPr kumimoji="0" lang="en-US" sz="1800" b="0" i="1" u="none" strike="noStrike" kern="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ℓ</m:t>
                              </m:r>
                            </m:sub>
                            <m:sup>
                              <m:r>
                                <a:rPr kumimoji="0" lang="en-US" sz="1800" b="0" i="1" u="none" strike="noStrike" kern="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sup>
                          </m:sSubSup>
                        </m:e>
                      </m:d>
                      <m:r>
                        <a:rPr kumimoji="0" lang="en-US" sz="1800" b="0" i="1" u="none" strike="noStrike" kern="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𝜆</m:t>
                      </m:r>
                    </m:oMath>
                  </m:oMathPara>
                </a14:m>
                <a:endParaRPr kumimoji="0" lang="en-US" sz="18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A7C19674-8662-887E-1041-2050A8A6772D}"/>
                  </a:ext>
                </a:extLst>
              </p:cNvPr>
              <p:cNvSpPr txBox="1">
                <a:spLocks noRot="1" noChangeAspect="1" noMove="1" noResize="1" noEditPoints="1" noAdjustHandles="1" noChangeArrowheads="1" noChangeShapeType="1" noTextEdit="1"/>
              </p:cNvSpPr>
              <p:nvPr/>
            </p:nvSpPr>
            <p:spPr>
              <a:xfrm>
                <a:off x="4716016" y="4190188"/>
                <a:ext cx="3724275" cy="654603"/>
              </a:xfrm>
              <a:prstGeom prst="rect">
                <a:avLst/>
              </a:prstGeom>
              <a:blipFill>
                <a:blip r:embed="rId5"/>
                <a:stretch>
                  <a:fillRect/>
                </a:stretch>
              </a:blipFill>
              <a:ln w="15875" cap="flat" cmpd="sng" algn="ctr">
                <a:solidFill>
                  <a:srgbClr val="E48312"/>
                </a:solidFill>
                <a:prstDash val="soli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ABF3BB4F-C03F-12BB-A00C-3F54D16F800F}"/>
                  </a:ext>
                </a:extLst>
              </p:cNvPr>
              <p:cNvSpPr txBox="1"/>
              <p:nvPr/>
            </p:nvSpPr>
            <p:spPr>
              <a:xfrm>
                <a:off x="3779912" y="5517232"/>
                <a:ext cx="5061788" cy="458523"/>
              </a:xfrm>
              <a:prstGeom prst="rect">
                <a:avLst/>
              </a:prstGeom>
              <a:solidFill>
                <a:sysClr val="window" lastClr="FFFFFF"/>
              </a:solidFill>
              <a:ln w="15875" cap="flat" cmpd="sng" algn="ctr">
                <a:solidFill>
                  <a:srgbClr val="E48312"/>
                </a:solidFill>
                <a:prstDash val="solid"/>
              </a:ln>
              <a:effectLst/>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𝑙𝑒𝑥</m:t>
                      </m:r>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m:t>
                      </m:r>
                      <m:func>
                        <m:funcPr>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funcPr>
                        <m:fName>
                          <m:limLow>
                            <m:limLowPr>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limLowPr>
                            <m:e>
                              <m:r>
                                <m:rPr>
                                  <m:sty m:val="p"/>
                                </m:rPr>
                                <a:rPr kumimoji="0" lang="en-US" sz="1800" b="0" i="0"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min</m:t>
                              </m:r>
                            </m:e>
                            <m:lim>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𝐿</m:t>
                              </m:r>
                            </m:lim>
                          </m:limLow>
                        </m:fName>
                        <m:e>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 </m:t>
                          </m:r>
                          <m:d>
                            <m:dPr>
                              <m:begChr m:val="["/>
                              <m:endChr m:val="]"/>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dPr>
                            <m:e>
                              <m:sSub>
                                <m:sSubPr>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sSubPr>
                                <m:e>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h</m:t>
                                  </m:r>
                                </m:e>
                                <m:sub>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1</m:t>
                                  </m:r>
                                </m:sub>
                              </m:sSub>
                              <m:d>
                                <m:dPr>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dPr>
                                <m:e>
                                  <m:sSubSup>
                                    <m:sSubSupPr>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sSubSupPr>
                                    <m:e>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  </m:t>
                                      </m:r>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𝑑</m:t>
                                      </m:r>
                                    </m:e>
                                    <m:sub>
                                      <m:r>
                                        <a:rPr kumimoji="0" lang="en-US" sz="1800" b="0" i="1" u="none" strike="noStrike" kern="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ℓ</m:t>
                                      </m:r>
                                    </m:sub>
                                    <m:sup>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m:t>
                                      </m:r>
                                    </m:sup>
                                  </m:sSubSup>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m:t>
                                  </m:r>
                                  <m:sSubSup>
                                    <m:sSubSupPr>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sSubSupPr>
                                    <m:e>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𝑑</m:t>
                                      </m:r>
                                    </m:e>
                                    <m:sub>
                                      <m:r>
                                        <a:rPr kumimoji="0" lang="en-US" sz="1800" b="0" i="1" u="none" strike="noStrike" kern="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ℓ</m:t>
                                      </m:r>
                                    </m:sub>
                                    <m:sup>
                                      <m:r>
                                        <a:rPr kumimoji="0" lang="en-US" sz="1800" b="0" i="1" u="none" strike="noStrike" kern="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sup>
                                  </m:sSubSup>
                                </m:e>
                              </m:d>
                              <m:r>
                                <a:rPr kumimoji="0" lang="en-US" sz="1800" b="0" i="1" u="none" strike="noStrike" kern="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sSub>
                                <m:sSubPr>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sSubPr>
                                <m:e>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h</m:t>
                                  </m:r>
                                </m:e>
                                <m:sub>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ℓ</m:t>
                                  </m:r>
                                </m:sub>
                              </m:sSub>
                              <m:d>
                                <m:dPr>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dPr>
                                <m:e>
                                  <m:sSubSup>
                                    <m:sSubSupPr>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sSubSupPr>
                                    <m:e>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  </m:t>
                                      </m:r>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𝑑</m:t>
                                      </m:r>
                                    </m:e>
                                    <m:sub>
                                      <m:r>
                                        <a:rPr kumimoji="0" lang="en-US" sz="1800" b="0" i="1" u="none" strike="noStrike" kern="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ℓ</m:t>
                                      </m:r>
                                    </m:sub>
                                    <m:sup>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m:t>
                                      </m:r>
                                    </m:sup>
                                  </m:sSubSup>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m:t>
                                  </m:r>
                                  <m:sSubSup>
                                    <m:sSubSupPr>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sSubSupPr>
                                    <m:e>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𝑑</m:t>
                                      </m:r>
                                    </m:e>
                                    <m:sub>
                                      <m:r>
                                        <a:rPr kumimoji="0" lang="en-US" sz="1800" b="0" i="1" u="none" strike="noStrike" kern="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ℓ</m:t>
                                      </m:r>
                                    </m:sub>
                                    <m:sup>
                                      <m:r>
                                        <a:rPr kumimoji="0" lang="en-US" sz="1800" b="0" i="1" u="none" strike="noStrike" kern="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sup>
                                  </m:sSubSup>
                                </m:e>
                              </m:d>
                              <m:r>
                                <a:rPr kumimoji="0" lang="en-US" sz="1800" b="0" i="1" u="none" strike="noStrike" kern="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sSub>
                                <m:sSubPr>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sSubPr>
                                <m:e>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h</m:t>
                                  </m:r>
                                </m:e>
                                <m:sub>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𝐿</m:t>
                                  </m:r>
                                </m:sub>
                              </m:sSub>
                              <m:d>
                                <m:dPr>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dPr>
                                <m:e>
                                  <m:sSubSup>
                                    <m:sSubSupPr>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sSubSupPr>
                                    <m:e>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  </m:t>
                                      </m:r>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𝑑</m:t>
                                      </m:r>
                                    </m:e>
                                    <m:sub>
                                      <m:r>
                                        <a:rPr kumimoji="0" lang="en-US" sz="1800" b="0" i="1" u="none" strike="noStrike" kern="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ℓ</m:t>
                                      </m:r>
                                    </m:sub>
                                    <m:sup>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m:t>
                                      </m:r>
                                    </m:sup>
                                  </m:sSubSup>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m:t>
                                  </m:r>
                                  <m:sSubSup>
                                    <m:sSubSupPr>
                                      <m:ctrlP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ctrlPr>
                                    </m:sSubSupPr>
                                    <m:e>
                                      <m:r>
                                        <a:rPr kumimoji="0" lang="en-US" sz="1800" b="0" i="1" u="none" strike="noStrike" kern="0" cap="none" spc="0" normalizeH="0" baseline="0" noProof="0" smtClean="0">
                                          <a:ln>
                                            <a:noFill/>
                                          </a:ln>
                                          <a:solidFill>
                                            <a:srgbClr val="000000"/>
                                          </a:solidFill>
                                          <a:effectLst/>
                                          <a:uLnTx/>
                                          <a:uFillTx/>
                                          <a:latin typeface="Cambria Math" panose="02040503050406030204" pitchFamily="18" charset="0"/>
                                          <a:ea typeface="+mn-ea"/>
                                          <a:cs typeface="+mn-cs"/>
                                        </a:rPr>
                                        <m:t>𝑑</m:t>
                                      </m:r>
                                    </m:e>
                                    <m:sub>
                                      <m:r>
                                        <a:rPr kumimoji="0" lang="en-US" sz="1800" b="0" i="1" u="none" strike="noStrike" kern="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ℓ</m:t>
                                      </m:r>
                                    </m:sub>
                                    <m:sup>
                                      <m:r>
                                        <a:rPr kumimoji="0" lang="en-US" sz="1800" b="0" i="1" u="none" strike="noStrike" kern="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sup>
                                  </m:sSubSup>
                                </m:e>
                              </m:d>
                            </m:e>
                          </m:d>
                        </m:e>
                      </m:func>
                    </m:oMath>
                  </m:oMathPara>
                </a14:m>
                <a:endParaRPr kumimoji="0" lang="en-US" sz="18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mc:Choice>
        <mc:Fallback xmlns="">
          <p:sp>
            <p:nvSpPr>
              <p:cNvPr id="11" name="TextBox 10">
                <a:extLst>
                  <a:ext uri="{FF2B5EF4-FFF2-40B4-BE49-F238E27FC236}">
                    <a16:creationId xmlns:a16="http://schemas.microsoft.com/office/drawing/2014/main" id="{ABF3BB4F-C03F-12BB-A00C-3F54D16F800F}"/>
                  </a:ext>
                </a:extLst>
              </p:cNvPr>
              <p:cNvSpPr txBox="1">
                <a:spLocks noRot="1" noChangeAspect="1" noMove="1" noResize="1" noEditPoints="1" noAdjustHandles="1" noChangeArrowheads="1" noChangeShapeType="1" noTextEdit="1"/>
              </p:cNvSpPr>
              <p:nvPr/>
            </p:nvSpPr>
            <p:spPr>
              <a:xfrm>
                <a:off x="3779912" y="5517232"/>
                <a:ext cx="5061788" cy="458523"/>
              </a:xfrm>
              <a:prstGeom prst="rect">
                <a:avLst/>
              </a:prstGeom>
              <a:blipFill>
                <a:blip r:embed="rId6"/>
                <a:stretch>
                  <a:fillRect/>
                </a:stretch>
              </a:blipFill>
              <a:ln w="15875" cap="flat" cmpd="sng" algn="ctr">
                <a:solidFill>
                  <a:srgbClr val="E48312"/>
                </a:solidFill>
                <a:prstDash val="solid"/>
              </a:ln>
              <a:effectLst/>
            </p:spPr>
            <p:txBody>
              <a:bodyPr/>
              <a:lstStyle/>
              <a:p>
                <a:r>
                  <a:rPr lang="en-US">
                    <a:noFill/>
                  </a:rPr>
                  <a:t> </a:t>
                </a:r>
              </a:p>
            </p:txBody>
          </p:sp>
        </mc:Fallback>
      </mc:AlternateContent>
    </p:spTree>
    <p:extLst>
      <p:ext uri="{BB962C8B-B14F-4D97-AF65-F5344CB8AC3E}">
        <p14:creationId xmlns:p14="http://schemas.microsoft.com/office/powerpoint/2010/main" val="30143969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tr-TR" dirty="0">
                <a:latin typeface="Times New Roman" panose="02020603050405020304" pitchFamily="18" charset="0"/>
                <a:cs typeface="Times New Roman" panose="02020603050405020304" pitchFamily="18" charset="0"/>
              </a:rPr>
              <a:t>Ağırlıklı Hedef Programlama</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FB9B61F1-44F2-4FA4-2FAA-6016A7759A40}"/>
                  </a:ext>
                </a:extLst>
              </p:cNvPr>
              <p:cNvSpPr>
                <a:spLocks noGrp="1"/>
              </p:cNvSpPr>
              <p:nvPr>
                <p:ph idx="1"/>
              </p:nvPr>
            </p:nvSpPr>
            <p:spPr/>
            <p:txBody>
              <a:bodyPr>
                <a:normAutofit/>
              </a:bodyPr>
              <a:lstStyle/>
              <a:p>
                <a:pPr marL="0" indent="0">
                  <a:buNone/>
                </a:pPr>
                <a:r>
                  <a:rPr lang="en-US" dirty="0" err="1">
                    <a:latin typeface="Times New Roman" panose="02020603050405020304" pitchFamily="18" charset="0"/>
                    <a:cs typeface="Times New Roman" panose="02020603050405020304" pitchFamily="18" charset="0"/>
                  </a:rPr>
                  <a:t>Ağırlıklı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hedef</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programlamada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temel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mantık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göreli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önem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derecelerine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göre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ağırlıklandırılan</a:t>
                </a:r>
                <a:r>
                  <a:rPr lang="en-US" dirty="0">
                    <a:latin typeface="Times New Roman" panose="02020603050405020304" pitchFamily="18" charset="0"/>
                    <a:cs typeface="Times New Roman" panose="02020603050405020304" pitchFamily="18" charset="0"/>
                  </a:rPr>
                  <a:t> her </a:t>
                </a:r>
                <a:r>
                  <a:rPr lang="en-US" dirty="0" err="1">
                    <a:latin typeface="Times New Roman" panose="02020603050405020304" pitchFamily="18" charset="0"/>
                    <a:cs typeface="Times New Roman" panose="02020603050405020304" pitchFamily="18" charset="0"/>
                  </a:rPr>
                  <a:t>hedef</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sapma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değerinin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toplamının</a:t>
                </a:r>
                <a:r>
                  <a:rPr lang="en-US" dirty="0">
                    <a:latin typeface="Times New Roman" panose="02020603050405020304" pitchFamily="18" charset="0"/>
                    <a:cs typeface="Times New Roman" panose="02020603050405020304" pitchFamily="18" charset="0"/>
                  </a:rPr>
                  <a:t> minimize </a:t>
                </a:r>
                <a:r>
                  <a:rPr lang="en-US" dirty="0" err="1">
                    <a:latin typeface="Times New Roman" panose="02020603050405020304" pitchFamily="18" charset="0"/>
                    <a:cs typeface="Times New Roman" panose="02020603050405020304" pitchFamily="18" charset="0"/>
                  </a:rPr>
                  <a:t>edilmesidir</a:t>
                </a:r>
                <a:r>
                  <a:rPr lang="en-US" dirty="0">
                    <a:latin typeface="Times New Roman" panose="02020603050405020304" pitchFamily="18" charset="0"/>
                    <a:cs typeface="Times New Roman" panose="02020603050405020304" pitchFamily="18" charset="0"/>
                  </a:rPr>
                  <a:t>.</a:t>
                </a:r>
              </a:p>
              <a:p>
                <a:pPr marL="0" indent="0" algn="ctr">
                  <a:buNone/>
                </a:pPr>
                <a14:m>
                  <m:oMathPara xmlns:m="http://schemas.openxmlformats.org/officeDocument/2006/math">
                    <m:oMathParaPr>
                      <m:jc m:val="centerGroup"/>
                    </m:oMathParaPr>
                    <m:oMath xmlns:m="http://schemas.openxmlformats.org/officeDocument/2006/math">
                      <m:func>
                        <m:funcPr>
                          <m:ctrlPr>
                            <a:rPr lang="en-US" sz="2200" b="0" i="1" smtClean="0">
                              <a:latin typeface="Cambria Math" panose="02040503050406030204" pitchFamily="18" charset="0"/>
                            </a:rPr>
                          </m:ctrlPr>
                        </m:funcPr>
                        <m:fName>
                          <m:r>
                            <m:rPr>
                              <m:sty m:val="p"/>
                            </m:rPr>
                            <a:rPr lang="en-US" sz="2200" b="0" i="0" smtClean="0">
                              <a:latin typeface="Cambria Math" panose="02040503050406030204" pitchFamily="18" charset="0"/>
                            </a:rPr>
                            <m:t>min</m:t>
                          </m:r>
                        </m:fName>
                        <m:e>
                          <m:nary>
                            <m:naryPr>
                              <m:chr m:val="∑"/>
                              <m:supHide m:val="on"/>
                              <m:ctrlPr>
                                <a:rPr lang="en-US" sz="2200" b="0" i="1" smtClean="0">
                                  <a:latin typeface="Cambria Math" panose="02040503050406030204" pitchFamily="18" charset="0"/>
                                </a:rPr>
                              </m:ctrlPr>
                            </m:naryPr>
                            <m:sub>
                              <m:r>
                                <a:rPr lang="en-US" sz="2200" i="1" dirty="0">
                                  <a:latin typeface="Cambria Math" panose="02040503050406030204" pitchFamily="18" charset="0"/>
                                  <a:ea typeface="Cambria Math" panose="02040503050406030204" pitchFamily="18" charset="0"/>
                                </a:rPr>
                                <m:t>ℓ</m:t>
                              </m:r>
                            </m:sub>
                            <m:sup/>
                            <m:e>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𝑤</m:t>
                                  </m:r>
                                </m:e>
                                <m:sub>
                                  <m:r>
                                    <a:rPr lang="en-US" sz="2200" i="1" dirty="0">
                                      <a:latin typeface="Cambria Math" panose="02040503050406030204" pitchFamily="18" charset="0"/>
                                      <a:ea typeface="Cambria Math" panose="02040503050406030204" pitchFamily="18" charset="0"/>
                                    </a:rPr>
                                    <m:t>ℓ</m:t>
                                  </m:r>
                                </m:sub>
                              </m:sSub>
                              <m:r>
                                <a:rPr lang="en-US" sz="2200" b="0" i="1" smtClean="0">
                                  <a:latin typeface="Cambria Math" panose="02040503050406030204" pitchFamily="18" charset="0"/>
                                </a:rPr>
                                <m:t> </m:t>
                              </m:r>
                              <m:r>
                                <a:rPr lang="en-US" sz="2200" b="0" i="1" smtClean="0">
                                  <a:latin typeface="Cambria Math" panose="02040503050406030204" pitchFamily="18" charset="0"/>
                                </a:rPr>
                                <m:t>h</m:t>
                              </m:r>
                              <m:r>
                                <a:rPr lang="en-US" sz="2200" b="0" i="1" smtClean="0">
                                  <a:latin typeface="Cambria Math" panose="02040503050406030204" pitchFamily="18" charset="0"/>
                                </a:rPr>
                                <m:t>(</m:t>
                              </m:r>
                              <m:sSubSup>
                                <m:sSubSupPr>
                                  <m:ctrlPr>
                                    <a:rPr lang="en-US" sz="2200" b="0" i="1" smtClean="0">
                                      <a:latin typeface="Cambria Math" panose="02040503050406030204" pitchFamily="18" charset="0"/>
                                    </a:rPr>
                                  </m:ctrlPr>
                                </m:sSubSupPr>
                                <m:e>
                                  <m:r>
                                    <a:rPr lang="en-US" sz="2200" b="0" i="1" smtClean="0">
                                      <a:latin typeface="Cambria Math" panose="02040503050406030204" pitchFamily="18" charset="0"/>
                                    </a:rPr>
                                    <m:t>𝑑</m:t>
                                  </m:r>
                                </m:e>
                                <m:sub>
                                  <m:r>
                                    <a:rPr lang="en-US" sz="2200" i="1" dirty="0">
                                      <a:latin typeface="Cambria Math" panose="02040503050406030204" pitchFamily="18" charset="0"/>
                                      <a:ea typeface="Cambria Math" panose="02040503050406030204" pitchFamily="18" charset="0"/>
                                    </a:rPr>
                                    <m:t>ℓ</m:t>
                                  </m:r>
                                </m:sub>
                                <m:sup>
                                  <m:r>
                                    <a:rPr lang="en-US" sz="2200" b="0" i="1" smtClean="0">
                                      <a:latin typeface="Cambria Math" panose="02040503050406030204" pitchFamily="18" charset="0"/>
                                    </a:rPr>
                                    <m:t>+</m:t>
                                  </m:r>
                                </m:sup>
                              </m:sSubSup>
                              <m:r>
                                <a:rPr lang="en-US" sz="2200" b="0" i="1" smtClean="0">
                                  <a:latin typeface="Cambria Math" panose="02040503050406030204" pitchFamily="18" charset="0"/>
                                </a:rPr>
                                <m:t>,</m:t>
                              </m:r>
                              <m:sSubSup>
                                <m:sSubSupPr>
                                  <m:ctrlPr>
                                    <a:rPr lang="en-US" sz="2200" i="1">
                                      <a:latin typeface="Cambria Math" panose="02040503050406030204" pitchFamily="18" charset="0"/>
                                    </a:rPr>
                                  </m:ctrlPr>
                                </m:sSubSupPr>
                                <m:e>
                                  <m:r>
                                    <a:rPr lang="en-US" sz="2200" i="1">
                                      <a:latin typeface="Cambria Math" panose="02040503050406030204" pitchFamily="18" charset="0"/>
                                    </a:rPr>
                                    <m:t>𝑑</m:t>
                                  </m:r>
                                </m:e>
                                <m:sub>
                                  <m:r>
                                    <a:rPr lang="en-US" sz="2200" i="1" dirty="0">
                                      <a:latin typeface="Cambria Math" panose="02040503050406030204" pitchFamily="18" charset="0"/>
                                      <a:ea typeface="Cambria Math" panose="02040503050406030204" pitchFamily="18" charset="0"/>
                                    </a:rPr>
                                    <m:t>ℓ</m:t>
                                  </m:r>
                                </m:sub>
                                <m:sup>
                                  <m:r>
                                    <a:rPr lang="en-US" sz="2200" i="1">
                                      <a:latin typeface="Cambria Math" panose="02040503050406030204" pitchFamily="18" charset="0"/>
                                    </a:rPr>
                                    <m:t>−</m:t>
                                  </m:r>
                                </m:sup>
                              </m:sSubSup>
                              <m:r>
                                <a:rPr lang="en-US" sz="2200" b="0" i="1" smtClean="0">
                                  <a:latin typeface="Cambria Math" panose="02040503050406030204" pitchFamily="18" charset="0"/>
                                </a:rPr>
                                <m:t>)</m:t>
                              </m:r>
                            </m:e>
                          </m:nary>
                        </m:e>
                      </m:func>
                    </m:oMath>
                  </m:oMathPara>
                </a14:m>
                <a:endParaRPr lang="en-US" sz="2200" dirty="0"/>
              </a:p>
              <a:p>
                <a:pPr marL="0" indent="0" algn="ctr">
                  <a:buNone/>
                </a:pPr>
                <a14:m>
                  <m:oMath xmlns:m="http://schemas.openxmlformats.org/officeDocument/2006/math">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𝑓</m:t>
                        </m:r>
                      </m:e>
                      <m:sub>
                        <m:r>
                          <a:rPr lang="en-US" sz="2200" i="1" dirty="0">
                            <a:latin typeface="Cambria Math" panose="02040503050406030204" pitchFamily="18" charset="0"/>
                            <a:ea typeface="Cambria Math" panose="02040503050406030204" pitchFamily="18" charset="0"/>
                          </a:rPr>
                          <m:t>ℓ</m:t>
                        </m:r>
                      </m:sub>
                    </m:sSub>
                    <m:d>
                      <m:dPr>
                        <m:ctrlPr>
                          <a:rPr lang="en-US" sz="2200" b="0" i="1" smtClean="0">
                            <a:latin typeface="Cambria Math" panose="02040503050406030204" pitchFamily="18" charset="0"/>
                            <a:ea typeface="Cambria Math" panose="02040503050406030204" pitchFamily="18" charset="0"/>
                          </a:rPr>
                        </m:ctrlPr>
                      </m:dPr>
                      <m:e>
                        <m:r>
                          <a:rPr lang="en-US" sz="2200" b="1" i="0" smtClean="0">
                            <a:latin typeface="Cambria Math" panose="02040503050406030204" pitchFamily="18" charset="0"/>
                          </a:rPr>
                          <m:t>𝐱</m:t>
                        </m:r>
                      </m:e>
                    </m:d>
                    <m:r>
                      <a:rPr lang="en-US" sz="2200" b="0" i="1" smtClean="0">
                        <a:latin typeface="Cambria Math" panose="02040503050406030204" pitchFamily="18" charset="0"/>
                      </a:rPr>
                      <m:t>+</m:t>
                    </m:r>
                    <m:sSubSup>
                      <m:sSubSupPr>
                        <m:ctrlPr>
                          <a:rPr lang="en-US" sz="2200" b="0" i="1" smtClean="0">
                            <a:latin typeface="Cambria Math" panose="02040503050406030204" pitchFamily="18" charset="0"/>
                          </a:rPr>
                        </m:ctrlPr>
                      </m:sSubSupPr>
                      <m:e>
                        <m:r>
                          <a:rPr lang="en-US" sz="2200" b="0" i="1" smtClean="0">
                            <a:latin typeface="Cambria Math" panose="02040503050406030204" pitchFamily="18" charset="0"/>
                          </a:rPr>
                          <m:t>𝑑</m:t>
                        </m:r>
                      </m:e>
                      <m:sub>
                        <m:r>
                          <a:rPr lang="en-US" sz="2200" i="1" dirty="0" smtClean="0">
                            <a:latin typeface="Cambria Math" panose="02040503050406030204" pitchFamily="18" charset="0"/>
                            <a:ea typeface="Cambria Math" panose="02040503050406030204" pitchFamily="18" charset="0"/>
                          </a:rPr>
                          <m:t>ℓ</m:t>
                        </m:r>
                      </m:sub>
                      <m:sup>
                        <m:r>
                          <a:rPr lang="en-US" sz="2200" b="0" i="1" smtClean="0">
                            <a:latin typeface="Cambria Math" panose="02040503050406030204" pitchFamily="18" charset="0"/>
                          </a:rPr>
                          <m:t>−</m:t>
                        </m:r>
                      </m:sup>
                    </m:sSubSup>
                    <m:r>
                      <a:rPr lang="en-US" sz="2200" b="0" i="1" smtClean="0">
                        <a:latin typeface="Cambria Math" panose="02040503050406030204" pitchFamily="18" charset="0"/>
                      </a:rPr>
                      <m:t>−</m:t>
                    </m:r>
                    <m:sSubSup>
                      <m:sSubSupPr>
                        <m:ctrlPr>
                          <a:rPr lang="en-US" sz="2200" b="0" i="1" smtClean="0">
                            <a:latin typeface="Cambria Math" panose="02040503050406030204" pitchFamily="18" charset="0"/>
                          </a:rPr>
                        </m:ctrlPr>
                      </m:sSubSupPr>
                      <m:e>
                        <m:r>
                          <a:rPr lang="en-US" sz="2200" b="0" i="1" smtClean="0">
                            <a:latin typeface="Cambria Math" panose="02040503050406030204" pitchFamily="18" charset="0"/>
                          </a:rPr>
                          <m:t>𝑑</m:t>
                        </m:r>
                      </m:e>
                      <m:sub>
                        <m:r>
                          <a:rPr lang="en-US" sz="2200" i="1" dirty="0" smtClean="0">
                            <a:latin typeface="Cambria Math" panose="02040503050406030204" pitchFamily="18" charset="0"/>
                            <a:ea typeface="Cambria Math" panose="02040503050406030204" pitchFamily="18" charset="0"/>
                          </a:rPr>
                          <m:t>ℓ</m:t>
                        </m:r>
                      </m:sub>
                      <m:sup>
                        <m:r>
                          <a:rPr lang="en-US" sz="2200" b="0" i="1" dirty="0" smtClean="0">
                            <a:latin typeface="Cambria Math" panose="02040503050406030204" pitchFamily="18" charset="0"/>
                            <a:ea typeface="Cambria Math" panose="02040503050406030204" pitchFamily="18" charset="0"/>
                          </a:rPr>
                          <m:t>+</m:t>
                        </m:r>
                      </m:sup>
                    </m:sSubSup>
                    <m:r>
                      <a:rPr lang="en-US" sz="2200" b="0" i="1" smtClean="0">
                        <a:latin typeface="Cambria Math" panose="02040503050406030204" pitchFamily="18" charset="0"/>
                      </a:rPr>
                      <m:t>=</m:t>
                    </m:r>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𝐺</m:t>
                        </m:r>
                      </m:e>
                      <m:sub>
                        <m:r>
                          <a:rPr lang="en-US" sz="2200" i="1" dirty="0">
                            <a:latin typeface="Cambria Math" panose="02040503050406030204" pitchFamily="18" charset="0"/>
                            <a:ea typeface="Cambria Math" panose="02040503050406030204" pitchFamily="18" charset="0"/>
                          </a:rPr>
                          <m:t>ℓ</m:t>
                        </m:r>
                      </m:sub>
                    </m:sSub>
                  </m:oMath>
                </a14:m>
                <a:r>
                  <a:rPr lang="en-US" sz="2200" dirty="0"/>
                  <a:t> </a:t>
                </a:r>
              </a:p>
              <a:p>
                <a:pPr marL="0" indent="0" algn="ctr">
                  <a:buNone/>
                </a:pPr>
                <a14:m>
                  <m:oMathPara xmlns:m="http://schemas.openxmlformats.org/officeDocument/2006/math">
                    <m:oMathParaPr>
                      <m:jc m:val="centerGroup"/>
                    </m:oMathParaPr>
                    <m:oMath xmlns:m="http://schemas.openxmlformats.org/officeDocument/2006/math">
                      <m:r>
                        <a:rPr lang="en-US" sz="2200" b="1" i="0" smtClean="0">
                          <a:latin typeface="Cambria Math" panose="02040503050406030204" pitchFamily="18" charset="0"/>
                        </a:rPr>
                        <m:t>𝐱</m:t>
                      </m:r>
                      <m:r>
                        <a:rPr lang="en-US" sz="2200" b="1" i="1" smtClean="0">
                          <a:latin typeface="Cambria Math" panose="02040503050406030204" pitchFamily="18" charset="0"/>
                        </a:rPr>
                        <m:t>∈</m:t>
                      </m:r>
                      <m:r>
                        <a:rPr lang="en-US" sz="2200" b="1" i="1" smtClean="0">
                          <a:latin typeface="Cambria Math" panose="02040503050406030204" pitchFamily="18" charset="0"/>
                        </a:rPr>
                        <m:t>𝑺</m:t>
                      </m:r>
                    </m:oMath>
                  </m:oMathPara>
                </a14:m>
                <a:endParaRPr lang="en-US" sz="2200" b="1" dirty="0"/>
              </a:p>
              <a:p>
                <a:pPr marL="0" indent="0" algn="ctr">
                  <a:buNone/>
                </a:pPr>
                <a14:m>
                  <m:oMathPara xmlns:m="http://schemas.openxmlformats.org/officeDocument/2006/math">
                    <m:oMathParaPr>
                      <m:jc m:val="centerGroup"/>
                    </m:oMathParaPr>
                    <m:oMath xmlns:m="http://schemas.openxmlformats.org/officeDocument/2006/math">
                      <m:sSubSup>
                        <m:sSubSupPr>
                          <m:ctrlPr>
                            <a:rPr lang="en-US" sz="2200" b="0" i="1" smtClean="0">
                              <a:latin typeface="Cambria Math" panose="02040503050406030204" pitchFamily="18" charset="0"/>
                            </a:rPr>
                          </m:ctrlPr>
                        </m:sSubSupPr>
                        <m:e>
                          <m:r>
                            <a:rPr lang="en-US" sz="2200" b="0" i="1" smtClean="0">
                              <a:latin typeface="Cambria Math" panose="02040503050406030204" pitchFamily="18" charset="0"/>
                            </a:rPr>
                            <m:t>𝑑</m:t>
                          </m:r>
                        </m:e>
                        <m:sub>
                          <m:r>
                            <a:rPr lang="en-US" sz="2200" b="0" i="1" smtClean="0">
                              <a:latin typeface="Cambria Math" panose="02040503050406030204" pitchFamily="18" charset="0"/>
                            </a:rPr>
                            <m:t>𝑗</m:t>
                          </m:r>
                        </m:sub>
                        <m:sup>
                          <m:r>
                            <a:rPr lang="en-US" sz="2200" b="0" i="1" smtClean="0">
                              <a:latin typeface="Cambria Math" panose="02040503050406030204" pitchFamily="18" charset="0"/>
                            </a:rPr>
                            <m:t>+</m:t>
                          </m:r>
                        </m:sup>
                      </m:sSubSup>
                      <m:r>
                        <a:rPr lang="en-US" sz="2200" b="0" i="1" smtClean="0">
                          <a:latin typeface="Cambria Math" panose="02040503050406030204" pitchFamily="18" charset="0"/>
                        </a:rPr>
                        <m:t>,</m:t>
                      </m:r>
                      <m:sSubSup>
                        <m:sSubSupPr>
                          <m:ctrlPr>
                            <a:rPr lang="en-US" sz="2200" i="1">
                              <a:latin typeface="Cambria Math" panose="02040503050406030204" pitchFamily="18" charset="0"/>
                            </a:rPr>
                          </m:ctrlPr>
                        </m:sSubSupPr>
                        <m:e>
                          <m:r>
                            <a:rPr lang="en-US" sz="2200" i="1">
                              <a:latin typeface="Cambria Math" panose="02040503050406030204" pitchFamily="18" charset="0"/>
                            </a:rPr>
                            <m:t>𝑑</m:t>
                          </m:r>
                        </m:e>
                        <m:sub>
                          <m:r>
                            <a:rPr lang="en-US" sz="2200" i="1">
                              <a:latin typeface="Cambria Math" panose="02040503050406030204" pitchFamily="18" charset="0"/>
                            </a:rPr>
                            <m:t>𝑗</m:t>
                          </m:r>
                        </m:sub>
                        <m:sup>
                          <m:r>
                            <a:rPr lang="en-US" sz="2200" i="1">
                              <a:latin typeface="Cambria Math" panose="02040503050406030204" pitchFamily="18" charset="0"/>
                            </a:rPr>
                            <m:t>−</m:t>
                          </m:r>
                        </m:sup>
                      </m:sSubSup>
                      <m:r>
                        <a:rPr lang="en-US" sz="220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0</m:t>
                      </m:r>
                    </m:oMath>
                  </m:oMathPara>
                </a14:m>
                <a:endParaRPr lang="en-US" sz="2200" b="1" dirty="0"/>
              </a:p>
              <a:p>
                <a:pPr marL="0" indent="0">
                  <a:buNone/>
                </a:pPr>
                <a:endParaRPr lang="en-US" dirty="0">
                  <a:latin typeface="Times New Roman" panose="02020603050405020304" pitchFamily="18" charset="0"/>
                  <a:cs typeface="Times New Roman" panose="02020603050405020304" pitchFamily="18" charset="0"/>
                </a:endParaRPr>
              </a:p>
            </p:txBody>
          </p:sp>
        </mc:Choice>
        <mc:Fallback xmlns="">
          <p:sp>
            <p:nvSpPr>
              <p:cNvPr id="5" name="Content Placeholder 4">
                <a:extLst>
                  <a:ext uri="{FF2B5EF4-FFF2-40B4-BE49-F238E27FC236}">
                    <a16:creationId xmlns:a16="http://schemas.microsoft.com/office/drawing/2014/main" id="{FB9B61F1-44F2-4FA4-2FAA-6016A7759A40}"/>
                  </a:ext>
                </a:extLst>
              </p:cNvPr>
              <p:cNvSpPr>
                <a:spLocks noGrp="1" noRot="1" noChangeAspect="1" noMove="1" noResize="1" noEditPoints="1" noAdjustHandles="1" noChangeArrowheads="1" noChangeShapeType="1" noTextEdit="1"/>
              </p:cNvSpPr>
              <p:nvPr>
                <p:ph idx="1"/>
              </p:nvPr>
            </p:nvSpPr>
            <p:spPr>
              <a:blipFill>
                <a:blip r:embed="rId3"/>
                <a:stretch>
                  <a:fillRect l="-1852" t="-1887" r="-74"/>
                </a:stretch>
              </a:blipFill>
            </p:spPr>
            <p:txBody>
              <a:bodyPr/>
              <a:lstStyle/>
              <a:p>
                <a:r>
                  <a:rPr lang="en-US">
                    <a:noFill/>
                  </a:rPr>
                  <a:t> </a:t>
                </a:r>
              </a:p>
            </p:txBody>
          </p:sp>
        </mc:Fallback>
      </mc:AlternateContent>
      <p:sp>
        <p:nvSpPr>
          <p:cNvPr id="15" name="Slide Number Placeholder 1"/>
          <p:cNvSpPr>
            <a:spLocks noGrp="1"/>
          </p:cNvSpPr>
          <p:nvPr>
            <p:ph type="sldNum" sz="quarter" idx="12"/>
          </p:nvPr>
        </p:nvSpPr>
        <p:spPr/>
        <p:txBody>
          <a:bodyPr/>
          <a:lstStyle/>
          <a:p>
            <a:fld id="{8FF9F6D1-D1FA-4D49-BED0-40363AEE0087}" type="slidenum">
              <a:rPr lang="tr-TR" smtClean="0"/>
              <a:pPr/>
              <a:t>39</a:t>
            </a:fld>
            <a:endParaRPr lang="tr-T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16859360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tr-TR" dirty="0" err="1">
                <a:latin typeface="Times New Roman" panose="02020603050405020304" pitchFamily="18" charset="0"/>
                <a:cs typeface="Times New Roman" panose="02020603050405020304" pitchFamily="18" charset="0"/>
              </a:rPr>
              <a:t>Lexicografic</a:t>
            </a:r>
            <a:r>
              <a:rPr lang="tr-TR" dirty="0">
                <a:latin typeface="Times New Roman" panose="02020603050405020304" pitchFamily="18" charset="0"/>
                <a:cs typeface="Times New Roman" panose="02020603050405020304" pitchFamily="18" charset="0"/>
              </a:rPr>
              <a:t> Hedef Programlama</a:t>
            </a:r>
          </a:p>
        </p:txBody>
      </p:sp>
      <p:sp>
        <p:nvSpPr>
          <p:cNvPr id="5" name="Content Placeholder 4">
            <a:extLst>
              <a:ext uri="{FF2B5EF4-FFF2-40B4-BE49-F238E27FC236}">
                <a16:creationId xmlns:a16="http://schemas.microsoft.com/office/drawing/2014/main" id="{FB9B61F1-44F2-4FA4-2FAA-6016A7759A40}"/>
              </a:ext>
            </a:extLst>
          </p:cNvPr>
          <p:cNvSpPr>
            <a:spLocks noGrp="1"/>
          </p:cNvSpPr>
          <p:nvPr>
            <p:ph idx="1"/>
          </p:nvPr>
        </p:nvSpPr>
        <p:spPr/>
        <p:txBody>
          <a:bodyPr>
            <a:normAutofit fontScale="85000" lnSpcReduction="10000"/>
          </a:bodyPr>
          <a:lstStyle/>
          <a:p>
            <a:pPr marL="0" indent="0">
              <a:buNone/>
            </a:pPr>
            <a:r>
              <a:rPr lang="en-US" dirty="0" err="1">
                <a:latin typeface="Times New Roman" panose="02020603050405020304" pitchFamily="18" charset="0"/>
                <a:cs typeface="Times New Roman" panose="02020603050405020304" pitchFamily="18" charset="0"/>
              </a:rPr>
              <a:t>Ayırt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edici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özelliği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Hedef</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programlama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dizi </a:t>
            </a:r>
            <a:r>
              <a:rPr lang="en-US" dirty="0" err="1">
                <a:latin typeface="Times New Roman" panose="02020603050405020304" pitchFamily="18" charset="0"/>
                <a:cs typeface="Times New Roman" panose="02020603050405020304" pitchFamily="18" charset="0"/>
              </a:rPr>
              <a:t>öncelik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seviyesinin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varlığıdır</a:t>
            </a:r>
            <a:r>
              <a:rPr lang="en-US" dirty="0">
                <a:latin typeface="Times New Roman" panose="02020603050405020304" pitchFamily="18" charset="0"/>
                <a:cs typeface="Times New Roman" panose="02020603050405020304" pitchFamily="18" charset="0"/>
              </a:rPr>
              <a:t>. Her </a:t>
            </a:r>
            <a:r>
              <a:rPr lang="en-US" dirty="0" err="1">
                <a:latin typeface="Times New Roman" panose="02020603050405020304" pitchFamily="18" charset="0"/>
                <a:cs typeface="Times New Roman" panose="02020603050405020304" pitchFamily="18" charset="0"/>
              </a:rPr>
              <a:t>biri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öncelik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seviyesi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aza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indirilecek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dizi </a:t>
            </a:r>
            <a:r>
              <a:rPr lang="en-US" dirty="0" err="1">
                <a:latin typeface="Times New Roman" panose="02020603050405020304" pitchFamily="18" charset="0"/>
                <a:cs typeface="Times New Roman" panose="02020603050405020304" pitchFamily="18" charset="0"/>
              </a:rPr>
              <a:t>istenmeyen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sapma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içerir</a:t>
            </a:r>
            <a:r>
              <a:rPr lang="en-US" dirty="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tr-TR" sz="3200" dirty="0">
                <a:latin typeface="Times New Roman" panose="02020603050405020304" pitchFamily="18" charset="0"/>
                <a:cs typeface="Times New Roman" panose="02020603050405020304" pitchFamily="18" charset="0"/>
              </a:rPr>
              <a:t>Bu yaklaşımda, farklı hedefler önceden belirlenmiş önceliklerin çeşitli düzeylerinde sınıflandırılmaktadır. Daha düşük seviye önceliğe sahip bir hedef, yüksek seviye öncelikli bir hedeften sonsuz derecede daha önemlidir. Bu nedenle, ikinci bir öncelik seviyesinin hedeflerini göz önünde bulundurmadan önce birinci seviye öncelik hedeflerini gerçekleştirmek önemlidir (</a:t>
            </a:r>
            <a:r>
              <a:rPr lang="tr-TR" sz="3200" dirty="0" err="1">
                <a:latin typeface="Times New Roman" panose="02020603050405020304" pitchFamily="18" charset="0"/>
                <a:cs typeface="Times New Roman" panose="02020603050405020304" pitchFamily="18" charset="0"/>
              </a:rPr>
              <a:t>Deb</a:t>
            </a:r>
            <a:r>
              <a:rPr lang="tr-TR" sz="3200" dirty="0">
                <a:latin typeface="Times New Roman" panose="02020603050405020304" pitchFamily="18" charset="0"/>
                <a:cs typeface="Times New Roman" panose="02020603050405020304" pitchFamily="18" charset="0"/>
              </a:rPr>
              <a:t>, 2001). </a:t>
            </a:r>
          </a:p>
          <a:p>
            <a:pPr marL="0" indent="0">
              <a:buNone/>
            </a:pPr>
            <a:endParaRPr lang="en-US" dirty="0">
              <a:latin typeface="Times New Roman" panose="02020603050405020304" pitchFamily="18" charset="0"/>
              <a:cs typeface="Times New Roman" panose="02020603050405020304" pitchFamily="18" charset="0"/>
            </a:endParaRPr>
          </a:p>
        </p:txBody>
      </p:sp>
      <p:sp>
        <p:nvSpPr>
          <p:cNvPr id="15" name="Slide Number Placeholder 1"/>
          <p:cNvSpPr>
            <a:spLocks noGrp="1"/>
          </p:cNvSpPr>
          <p:nvPr>
            <p:ph type="sldNum" sz="quarter" idx="12"/>
          </p:nvPr>
        </p:nvSpPr>
        <p:spPr/>
        <p:txBody>
          <a:bodyPr/>
          <a:lstStyle/>
          <a:p>
            <a:fld id="{8FF9F6D1-D1FA-4D49-BED0-40363AEE0087}" type="slidenum">
              <a:rPr lang="tr-TR" smtClean="0"/>
              <a:pPr/>
              <a:t>40</a:t>
            </a:fld>
            <a:endParaRPr lang="tr-T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13384745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tr-TR" dirty="0" err="1">
                <a:latin typeface="Times New Roman" panose="02020603050405020304" pitchFamily="18" charset="0"/>
                <a:cs typeface="Times New Roman" panose="02020603050405020304" pitchFamily="18" charset="0"/>
              </a:rPr>
              <a:t>Lexicografic</a:t>
            </a:r>
            <a:r>
              <a:rPr lang="tr-TR" dirty="0">
                <a:latin typeface="Times New Roman" panose="02020603050405020304" pitchFamily="18" charset="0"/>
                <a:cs typeface="Times New Roman" panose="02020603050405020304" pitchFamily="18" charset="0"/>
              </a:rPr>
              <a:t> Hedef Programlama</a:t>
            </a:r>
          </a:p>
        </p:txBody>
      </p:sp>
      <p:sp>
        <p:nvSpPr>
          <p:cNvPr id="5" name="Content Placeholder 4">
            <a:extLst>
              <a:ext uri="{FF2B5EF4-FFF2-40B4-BE49-F238E27FC236}">
                <a16:creationId xmlns:a16="http://schemas.microsoft.com/office/drawing/2014/main" id="{FB9B61F1-44F2-4FA4-2FAA-6016A7759A40}"/>
              </a:ext>
            </a:extLst>
          </p:cNvPr>
          <p:cNvSpPr>
            <a:spLocks noGrp="1"/>
          </p:cNvSpPr>
          <p:nvPr>
            <p:ph idx="1"/>
          </p:nvPr>
        </p:nvSpPr>
        <p:spPr/>
        <p:txBody>
          <a:bodyPr>
            <a:normAutofit fontScale="70000" lnSpcReduction="20000"/>
          </a:bodyPr>
          <a:lstStyle/>
          <a:p>
            <a:pPr algn="just">
              <a:buFont typeface="Wingdings" panose="05000000000000000000" pitchFamily="2" charset="2"/>
              <a:buChar char="Ø"/>
            </a:pPr>
            <a:r>
              <a:rPr lang="tr-TR" sz="3200" dirty="0">
                <a:latin typeface="Times New Roman" panose="02020603050405020304" pitchFamily="18" charset="0"/>
                <a:cs typeface="Times New Roman" panose="02020603050405020304" pitchFamily="18" charset="0"/>
              </a:rPr>
              <a:t>Yaklaşımda ilk olarak, hedef programlama probleminin formülasyonunda sadece birinci seviye önceliğin hedefleri ve karşılık gelen kısıtları dikkate alınır ve sonrasında çözüm yapılır. Ortaya çıkan problem için birden fazla çözüm varsa, ikinci düzey önceliğe sahip hedeflerle başka bir hedef programlama problemi formüle edilir. Bu durumda, amaç yalnızca ikinci düzey öncelik hedeflerindeki sapmaları en aza indirmektir. Bununla birlikte, birinci düzey önceliğin hedefleri zorunlu (hard) kısıtlar olarak kullanılır, böylece elde edilen çözüm birinci düzey önceliğin hedeflerini ihlal etmez. Bu süreç, sırayla diğer üst düzey önceliklerin hedefleriyle devam eder. Hedef programlama problemlerinden biri tek bir çözümle sonuçlandığında süreç durur. Bu olduğunda, sonraki üst düzey önceliklerin  tüm hedefleri anlamsızdır ve gereksiz hedefler olarak bilinir. Genellikle, bu yöntemle tek bir </a:t>
            </a:r>
            <a:r>
              <a:rPr lang="tr-TR" sz="3200" dirty="0" err="1">
                <a:latin typeface="Times New Roman" panose="02020603050405020304" pitchFamily="18" charset="0"/>
                <a:cs typeface="Times New Roman" panose="02020603050405020304" pitchFamily="18" charset="0"/>
              </a:rPr>
              <a:t>Pareto</a:t>
            </a:r>
            <a:r>
              <a:rPr lang="tr-TR" sz="3200" dirty="0">
                <a:latin typeface="Times New Roman" panose="02020603050405020304" pitchFamily="18" charset="0"/>
                <a:cs typeface="Times New Roman" panose="02020603050405020304" pitchFamily="18" charset="0"/>
              </a:rPr>
              <a:t>-optimal çözümü bulunur (</a:t>
            </a:r>
            <a:r>
              <a:rPr lang="tr-TR" sz="3200" dirty="0" err="1">
                <a:latin typeface="Times New Roman" panose="02020603050405020304" pitchFamily="18" charset="0"/>
                <a:cs typeface="Times New Roman" panose="02020603050405020304" pitchFamily="18" charset="0"/>
              </a:rPr>
              <a:t>Deb</a:t>
            </a:r>
            <a:r>
              <a:rPr lang="tr-TR" sz="3200" dirty="0">
                <a:latin typeface="Times New Roman" panose="02020603050405020304" pitchFamily="18" charset="0"/>
                <a:cs typeface="Times New Roman" panose="02020603050405020304" pitchFamily="18" charset="0"/>
              </a:rPr>
              <a:t>, 2001).</a:t>
            </a:r>
          </a:p>
          <a:p>
            <a:pPr marL="0" indent="0">
              <a:buNone/>
            </a:pPr>
            <a:endParaRPr lang="en-US" dirty="0">
              <a:latin typeface="Times New Roman" panose="02020603050405020304" pitchFamily="18" charset="0"/>
              <a:cs typeface="Times New Roman" panose="02020603050405020304" pitchFamily="18" charset="0"/>
            </a:endParaRPr>
          </a:p>
        </p:txBody>
      </p:sp>
      <p:sp>
        <p:nvSpPr>
          <p:cNvPr id="15" name="Slide Number Placeholder 1"/>
          <p:cNvSpPr>
            <a:spLocks noGrp="1"/>
          </p:cNvSpPr>
          <p:nvPr>
            <p:ph type="sldNum" sz="quarter" idx="12"/>
          </p:nvPr>
        </p:nvSpPr>
        <p:spPr/>
        <p:txBody>
          <a:bodyPr/>
          <a:lstStyle/>
          <a:p>
            <a:fld id="{8FF9F6D1-D1FA-4D49-BED0-40363AEE0087}" type="slidenum">
              <a:rPr lang="tr-TR" smtClean="0"/>
              <a:pPr/>
              <a:t>41</a:t>
            </a:fld>
            <a:endParaRPr lang="tr-T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815046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tr-TR" dirty="0">
                <a:latin typeface="Times New Roman" panose="02020603050405020304" pitchFamily="18" charset="0"/>
                <a:cs typeface="Times New Roman" panose="02020603050405020304" pitchFamily="18" charset="0"/>
              </a:rPr>
              <a:t>Hedef Programlama</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FB9B61F1-44F2-4FA4-2FAA-6016A7759A40}"/>
                  </a:ext>
                </a:extLst>
              </p:cNvPr>
              <p:cNvSpPr>
                <a:spLocks noGrp="1"/>
              </p:cNvSpPr>
              <p:nvPr>
                <p:ph idx="1"/>
              </p:nvPr>
            </p:nvSpPr>
            <p:spPr>
              <a:xfrm>
                <a:off x="3059832" y="1600200"/>
                <a:ext cx="5760640" cy="4525963"/>
              </a:xfrm>
            </p:spPr>
            <p:txBody>
              <a:bodyPr>
                <a:noAutofit/>
              </a:bodyPr>
              <a:lstStyle/>
              <a:p>
                <a:r>
                  <a:rPr lang="tr-TR" sz="1800" dirty="0">
                    <a:latin typeface="Times New Roman" panose="02020603050405020304" pitchFamily="18" charset="0"/>
                    <a:cs typeface="Times New Roman" panose="02020603050405020304" pitchFamily="18" charset="0"/>
                  </a:rPr>
                  <a:t>Yukarıdaki problemde, eğer </a:t>
                </a:r>
                <a14:m>
                  <m:oMath xmlns:m="http://schemas.openxmlformats.org/officeDocument/2006/math">
                    <m:sSub>
                      <m:sSubPr>
                        <m:ctrlPr>
                          <a:rPr lang="tr-TR" sz="1800" i="1">
                            <a:latin typeface="Cambria Math" panose="02040503050406030204" pitchFamily="18" charset="0"/>
                          </a:rPr>
                        </m:ctrlPr>
                      </m:sSubPr>
                      <m:e>
                        <m:r>
                          <a:rPr lang="tr-TR" sz="1800" i="1">
                            <a:latin typeface="Cambria Math" panose="02040503050406030204" pitchFamily="18" charset="0"/>
                          </a:rPr>
                          <m:t> </m:t>
                        </m:r>
                        <m:r>
                          <a:rPr lang="tr-TR" sz="1800" i="1">
                            <a:latin typeface="Cambria Math" panose="02040503050406030204" pitchFamily="18" charset="0"/>
                          </a:rPr>
                          <m:t>𝑓</m:t>
                        </m:r>
                      </m:e>
                      <m:sub>
                        <m:r>
                          <a:rPr lang="en-IE" sz="1800" i="1">
                            <a:latin typeface="Cambria Math" panose="02040503050406030204" pitchFamily="18" charset="0"/>
                          </a:rPr>
                          <m:t>1</m:t>
                        </m:r>
                      </m:sub>
                    </m:sSub>
                  </m:oMath>
                </a14:m>
                <a:r>
                  <a:rPr lang="en-IE" sz="1800" dirty="0">
                    <a:latin typeface="Times New Roman" panose="02020603050405020304" pitchFamily="18" charset="0"/>
                    <a:cs typeface="Times New Roman" panose="02020603050405020304" pitchFamily="18" charset="0"/>
                  </a:rPr>
                  <a:t>,</a:t>
                </a:r>
                <a:r>
                  <a:rPr lang="tr-TR" sz="18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tr-TR" sz="1800" i="1">
                            <a:latin typeface="Cambria Math" panose="02040503050406030204" pitchFamily="18" charset="0"/>
                          </a:rPr>
                        </m:ctrlPr>
                      </m:sSubPr>
                      <m:e>
                        <m:r>
                          <a:rPr lang="tr-TR" sz="1800" i="1">
                            <a:latin typeface="Cambria Math" panose="02040503050406030204" pitchFamily="18" charset="0"/>
                          </a:rPr>
                          <m:t> </m:t>
                        </m:r>
                        <m:r>
                          <a:rPr lang="tr-TR" sz="1800" i="1">
                            <a:latin typeface="Cambria Math" panose="02040503050406030204" pitchFamily="18" charset="0"/>
                          </a:rPr>
                          <m:t>𝑓</m:t>
                        </m:r>
                      </m:e>
                      <m:sub>
                        <m:r>
                          <a:rPr lang="en-IE" sz="1800" i="1">
                            <a:latin typeface="Cambria Math" panose="02040503050406030204" pitchFamily="18" charset="0"/>
                          </a:rPr>
                          <m:t>2</m:t>
                        </m:r>
                      </m:sub>
                    </m:sSub>
                  </m:oMath>
                </a14:m>
                <a:r>
                  <a:rPr lang="tr-TR" sz="1800" dirty="0">
                    <a:latin typeface="Times New Roman" panose="02020603050405020304" pitchFamily="18" charset="0"/>
                    <a:cs typeface="Times New Roman" panose="02020603050405020304" pitchFamily="18" charset="0"/>
                  </a:rPr>
                  <a:t>'den daha önemliyse, önce </a:t>
                </a:r>
                <a14:m>
                  <m:oMath xmlns:m="http://schemas.openxmlformats.org/officeDocument/2006/math">
                    <m:sSub>
                      <m:sSubPr>
                        <m:ctrlPr>
                          <a:rPr lang="tr-TR" sz="1800" i="1">
                            <a:latin typeface="Cambria Math" panose="02040503050406030204" pitchFamily="18" charset="0"/>
                          </a:rPr>
                        </m:ctrlPr>
                      </m:sSubPr>
                      <m:e>
                        <m:r>
                          <a:rPr lang="tr-TR" sz="1800" i="1">
                            <a:latin typeface="Cambria Math" panose="02040503050406030204" pitchFamily="18" charset="0"/>
                          </a:rPr>
                          <m:t> </m:t>
                        </m:r>
                        <m:r>
                          <a:rPr lang="tr-TR" sz="1800" i="1">
                            <a:latin typeface="Cambria Math" panose="02040503050406030204" pitchFamily="18" charset="0"/>
                          </a:rPr>
                          <m:t>𝑓</m:t>
                        </m:r>
                      </m:e>
                      <m:sub>
                        <m:r>
                          <a:rPr lang="en-IE" sz="1800" i="1">
                            <a:latin typeface="Cambria Math" panose="02040503050406030204" pitchFamily="18" charset="0"/>
                          </a:rPr>
                          <m:t>1</m:t>
                        </m:r>
                      </m:sub>
                    </m:sSub>
                  </m:oMath>
                </a14:m>
                <a:r>
                  <a:rPr lang="tr-TR" sz="1800" dirty="0">
                    <a:latin typeface="Times New Roman" panose="02020603050405020304" pitchFamily="18" charset="0"/>
                    <a:cs typeface="Times New Roman" panose="02020603050405020304" pitchFamily="18" charset="0"/>
                  </a:rPr>
                  <a:t> ile ilgili problemi en aza indiririz, </a:t>
                </a:r>
                <a14:m>
                  <m:oMath xmlns:m="http://schemas.openxmlformats.org/officeDocument/2006/math">
                    <m:sSub>
                      <m:sSubPr>
                        <m:ctrlPr>
                          <a:rPr lang="tr-TR" sz="1800" i="1">
                            <a:latin typeface="Cambria Math" panose="02040503050406030204" pitchFamily="18" charset="0"/>
                          </a:rPr>
                        </m:ctrlPr>
                      </m:sSubPr>
                      <m:e>
                        <m:r>
                          <a:rPr lang="tr-TR" sz="1800" i="1">
                            <a:latin typeface="Cambria Math" panose="02040503050406030204" pitchFamily="18" charset="0"/>
                          </a:rPr>
                          <m:t> </m:t>
                        </m:r>
                        <m:r>
                          <a:rPr lang="tr-TR" sz="1800" i="1">
                            <a:latin typeface="Cambria Math" panose="02040503050406030204" pitchFamily="18" charset="0"/>
                          </a:rPr>
                          <m:t>𝑓</m:t>
                        </m:r>
                      </m:e>
                      <m:sub>
                        <m:r>
                          <a:rPr lang="en-IE" sz="1800" i="1">
                            <a:latin typeface="Cambria Math" panose="02040503050406030204" pitchFamily="18" charset="0"/>
                          </a:rPr>
                          <m:t>2</m:t>
                        </m:r>
                      </m:sub>
                    </m:sSub>
                  </m:oMath>
                </a14:m>
                <a:r>
                  <a:rPr lang="tr-TR" sz="1800" dirty="0">
                    <a:latin typeface="Times New Roman" panose="02020603050405020304" pitchFamily="18" charset="0"/>
                    <a:cs typeface="Times New Roman" panose="02020603050405020304" pitchFamily="18" charset="0"/>
                  </a:rPr>
                  <a:t>'</a:t>
                </a:r>
                <a:r>
                  <a:rPr lang="tr-TR" sz="1800" dirty="0" err="1">
                    <a:latin typeface="Times New Roman" panose="02020603050405020304" pitchFamily="18" charset="0"/>
                    <a:cs typeface="Times New Roman" panose="02020603050405020304" pitchFamily="18" charset="0"/>
                  </a:rPr>
                  <a:t>yi</a:t>
                </a:r>
                <a:r>
                  <a:rPr lang="tr-TR" sz="1800" dirty="0">
                    <a:latin typeface="Times New Roman" panose="02020603050405020304" pitchFamily="18" charset="0"/>
                    <a:cs typeface="Times New Roman" panose="02020603050405020304" pitchFamily="18" charset="0"/>
                  </a:rPr>
                  <a:t> göz ardı ederiz. Birinci seviye hedef programlamasında AB ve CD'de birden fazla çözüm bulunur. Bundan dolayı, </a:t>
                </a:r>
                <a14:m>
                  <m:oMath xmlns:m="http://schemas.openxmlformats.org/officeDocument/2006/math">
                    <m:sSub>
                      <m:sSubPr>
                        <m:ctrlPr>
                          <a:rPr lang="tr-TR" sz="1800" i="1">
                            <a:latin typeface="Cambria Math" panose="02040503050406030204" pitchFamily="18" charset="0"/>
                          </a:rPr>
                        </m:ctrlPr>
                      </m:sSubPr>
                      <m:e>
                        <m:r>
                          <a:rPr lang="tr-TR" sz="1800" i="1">
                            <a:latin typeface="Cambria Math" panose="02040503050406030204" pitchFamily="18" charset="0"/>
                          </a:rPr>
                          <m:t> </m:t>
                        </m:r>
                        <m:r>
                          <a:rPr lang="tr-TR" sz="1800" i="1">
                            <a:latin typeface="Cambria Math" panose="02040503050406030204" pitchFamily="18" charset="0"/>
                          </a:rPr>
                          <m:t>𝑓</m:t>
                        </m:r>
                      </m:e>
                      <m:sub>
                        <m:r>
                          <a:rPr lang="en-IE" sz="1800" i="1">
                            <a:latin typeface="Cambria Math" panose="02040503050406030204" pitchFamily="18" charset="0"/>
                          </a:rPr>
                          <m:t>2</m:t>
                        </m:r>
                      </m:sub>
                    </m:sSub>
                  </m:oMath>
                </a14:m>
                <a:r>
                  <a:rPr lang="tr-TR" sz="1800" dirty="0">
                    <a:latin typeface="Times New Roman" panose="02020603050405020304" pitchFamily="18" charset="0"/>
                    <a:cs typeface="Times New Roman" panose="02020603050405020304" pitchFamily="18" charset="0"/>
                  </a:rPr>
                  <a:t> değerinin en aza indirildiği ikinci düzey optimizasyona geçeriz. Arama, birinci seviye hedef programlamada bulunan çözümler arasında sınırlandırılmıştır. İkinci seviye hedef programlamanın çözümü, AB ve CD'deki tüm çözümler arasında minimum </a:t>
                </a:r>
                <a14:m>
                  <m:oMath xmlns:m="http://schemas.openxmlformats.org/officeDocument/2006/math">
                    <m:sSub>
                      <m:sSubPr>
                        <m:ctrlPr>
                          <a:rPr lang="tr-TR" sz="1800" i="1">
                            <a:latin typeface="Cambria Math" panose="02040503050406030204" pitchFamily="18" charset="0"/>
                          </a:rPr>
                        </m:ctrlPr>
                      </m:sSubPr>
                      <m:e>
                        <m:r>
                          <a:rPr lang="tr-TR" sz="1800" i="1">
                            <a:latin typeface="Cambria Math" panose="02040503050406030204" pitchFamily="18" charset="0"/>
                          </a:rPr>
                          <m:t> </m:t>
                        </m:r>
                        <m:r>
                          <a:rPr lang="tr-TR" sz="1800" i="1">
                            <a:latin typeface="Cambria Math" panose="02040503050406030204" pitchFamily="18" charset="0"/>
                          </a:rPr>
                          <m:t>𝑓</m:t>
                        </m:r>
                      </m:e>
                      <m:sub>
                        <m:r>
                          <a:rPr lang="en-IE" sz="1800" i="1">
                            <a:latin typeface="Cambria Math" panose="02040503050406030204" pitchFamily="18" charset="0"/>
                          </a:rPr>
                          <m:t>2</m:t>
                        </m:r>
                      </m:sub>
                    </m:sSub>
                    <m:r>
                      <a:rPr lang="tr-TR" sz="1800" smtClean="0">
                        <a:latin typeface="Cambria Math" panose="02040503050406030204" pitchFamily="18" charset="0"/>
                      </a:rPr>
                      <m:t> </m:t>
                    </m:r>
                  </m:oMath>
                </a14:m>
                <a:r>
                  <a:rPr lang="tr-TR" sz="1800" dirty="0">
                    <a:latin typeface="Times New Roman" panose="02020603050405020304" pitchFamily="18" charset="0"/>
                    <a:cs typeface="Times New Roman" panose="02020603050405020304" pitchFamily="18" charset="0"/>
                  </a:rPr>
                  <a:t>‘ye sahip olan D'dir. Dolayısıyla D çözümü, genel sözlüksel hedef programlamanın çözümüdür. </a:t>
                </a:r>
                <a14:m>
                  <m:oMath xmlns:m="http://schemas.openxmlformats.org/officeDocument/2006/math">
                    <m:sSub>
                      <m:sSubPr>
                        <m:ctrlPr>
                          <a:rPr lang="tr-TR" sz="1800" i="1">
                            <a:latin typeface="Cambria Math" panose="02040503050406030204" pitchFamily="18" charset="0"/>
                          </a:rPr>
                        </m:ctrlPr>
                      </m:sSubPr>
                      <m:e>
                        <m:r>
                          <a:rPr lang="tr-TR" sz="1800" i="1">
                            <a:latin typeface="Cambria Math" panose="02040503050406030204" pitchFamily="18" charset="0"/>
                          </a:rPr>
                          <m:t> </m:t>
                        </m:r>
                        <m:r>
                          <a:rPr lang="tr-TR" sz="1800" i="1">
                            <a:latin typeface="Cambria Math" panose="02040503050406030204" pitchFamily="18" charset="0"/>
                          </a:rPr>
                          <m:t>𝑓</m:t>
                        </m:r>
                      </m:e>
                      <m:sub>
                        <m:r>
                          <a:rPr lang="en-IE" sz="1800" i="1">
                            <a:latin typeface="Cambria Math" panose="02040503050406030204" pitchFamily="18" charset="0"/>
                          </a:rPr>
                          <m:t>2</m:t>
                        </m:r>
                      </m:sub>
                    </m:sSub>
                  </m:oMath>
                </a14:m>
                <a:r>
                  <a:rPr lang="tr-TR" sz="1800" dirty="0">
                    <a:latin typeface="Times New Roman" panose="02020603050405020304" pitchFamily="18" charset="0"/>
                    <a:cs typeface="Times New Roman" panose="02020603050405020304" pitchFamily="18" charset="0"/>
                  </a:rPr>
                  <a:t>'</a:t>
                </a:r>
                <a:r>
                  <a:rPr lang="tr-TR" sz="1800" dirty="0" err="1">
                    <a:latin typeface="Times New Roman" panose="02020603050405020304" pitchFamily="18" charset="0"/>
                    <a:cs typeface="Times New Roman" panose="02020603050405020304" pitchFamily="18" charset="0"/>
                  </a:rPr>
                  <a:t>nin</a:t>
                </a:r>
                <a:r>
                  <a:rPr lang="tr-TR" sz="18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tr-TR" sz="1800" i="1">
                            <a:latin typeface="Cambria Math" panose="02040503050406030204" pitchFamily="18" charset="0"/>
                          </a:rPr>
                        </m:ctrlPr>
                      </m:sSubPr>
                      <m:e>
                        <m:r>
                          <a:rPr lang="tr-TR" sz="1800" i="1">
                            <a:latin typeface="Cambria Math" panose="02040503050406030204" pitchFamily="18" charset="0"/>
                          </a:rPr>
                          <m:t> </m:t>
                        </m:r>
                        <m:r>
                          <a:rPr lang="tr-TR" sz="1800" i="1">
                            <a:latin typeface="Cambria Math" panose="02040503050406030204" pitchFamily="18" charset="0"/>
                          </a:rPr>
                          <m:t>𝑓</m:t>
                        </m:r>
                      </m:e>
                      <m:sub>
                        <m:r>
                          <a:rPr lang="en-IE" sz="1800" i="1">
                            <a:latin typeface="Cambria Math" panose="02040503050406030204" pitchFamily="18" charset="0"/>
                          </a:rPr>
                          <m:t>1</m:t>
                        </m:r>
                      </m:sub>
                    </m:sSub>
                  </m:oMath>
                </a14:m>
                <a:r>
                  <a:rPr lang="tr-TR" sz="1800" dirty="0">
                    <a:latin typeface="Times New Roman" panose="02020603050405020304" pitchFamily="18" charset="0"/>
                    <a:cs typeface="Times New Roman" panose="02020603050405020304" pitchFamily="18" charset="0"/>
                  </a:rPr>
                  <a:t>'den daha önemli olduğu düşünüldüğünde ise, çözüm E'nin birinci seviye optimizasyonun tek optimum çözümü olacağını ve prosedürün burada durdurulacağını belirtmek ilginçtir. E çözümü daha sonra genel sözlüksel hedef programlama probleminin çözümü olarak ilan edilecekti (Deb, 2001).</a:t>
                </a:r>
              </a:p>
              <a:p>
                <a:pPr algn="just">
                  <a:buFont typeface="Wingdings" panose="05000000000000000000" pitchFamily="2" charset="2"/>
                  <a:buChar char="Ø"/>
                </a:pPr>
                <a:endParaRPr lang="tr-TR" sz="1800" dirty="0">
                  <a:latin typeface="Times New Roman" panose="02020603050405020304" pitchFamily="18" charset="0"/>
                  <a:cs typeface="Times New Roman" panose="02020603050405020304" pitchFamily="18" charset="0"/>
                </a:endParaRPr>
              </a:p>
              <a:p>
                <a:pPr marL="0" indent="0">
                  <a:buNone/>
                </a:pPr>
                <a:endParaRPr lang="en-US" sz="1800" dirty="0">
                  <a:latin typeface="Times New Roman" panose="02020603050405020304" pitchFamily="18" charset="0"/>
                  <a:cs typeface="Times New Roman" panose="02020603050405020304" pitchFamily="18" charset="0"/>
                </a:endParaRPr>
              </a:p>
            </p:txBody>
          </p:sp>
        </mc:Choice>
        <mc:Fallback xmlns="">
          <p:sp>
            <p:nvSpPr>
              <p:cNvPr id="5" name="Content Placeholder 4">
                <a:extLst>
                  <a:ext uri="{FF2B5EF4-FFF2-40B4-BE49-F238E27FC236}">
                    <a16:creationId xmlns:a16="http://schemas.microsoft.com/office/drawing/2014/main" id="{FB9B61F1-44F2-4FA4-2FAA-6016A7759A40}"/>
                  </a:ext>
                </a:extLst>
              </p:cNvPr>
              <p:cNvSpPr>
                <a:spLocks noGrp="1" noRot="1" noChangeAspect="1" noMove="1" noResize="1" noEditPoints="1" noAdjustHandles="1" noChangeArrowheads="1" noChangeShapeType="1" noTextEdit="1"/>
              </p:cNvSpPr>
              <p:nvPr>
                <p:ph idx="1"/>
              </p:nvPr>
            </p:nvSpPr>
            <p:spPr>
              <a:xfrm>
                <a:off x="3059832" y="1600200"/>
                <a:ext cx="5760640" cy="4525963"/>
              </a:xfrm>
              <a:blipFill>
                <a:blip r:embed="rId3"/>
                <a:stretch>
                  <a:fillRect l="-741" t="-809" r="-1693" b="-1078"/>
                </a:stretch>
              </a:blipFill>
            </p:spPr>
            <p:txBody>
              <a:bodyPr/>
              <a:lstStyle/>
              <a:p>
                <a:r>
                  <a:rPr lang="en-US">
                    <a:noFill/>
                  </a:rPr>
                  <a:t> </a:t>
                </a:r>
              </a:p>
            </p:txBody>
          </p:sp>
        </mc:Fallback>
      </mc:AlternateContent>
      <p:sp>
        <p:nvSpPr>
          <p:cNvPr id="15" name="Slide Number Placeholder 1"/>
          <p:cNvSpPr>
            <a:spLocks noGrp="1"/>
          </p:cNvSpPr>
          <p:nvPr>
            <p:ph type="sldNum" sz="quarter" idx="12"/>
          </p:nvPr>
        </p:nvSpPr>
        <p:spPr/>
        <p:txBody>
          <a:bodyPr/>
          <a:lstStyle/>
          <a:p>
            <a:fld id="{8FF9F6D1-D1FA-4D49-BED0-40363AEE0087}" type="slidenum">
              <a:rPr lang="tr-TR" smtClean="0"/>
              <a:pPr/>
              <a:t>42</a:t>
            </a:fld>
            <a:endParaRPr lang="tr-T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pic>
        <p:nvPicPr>
          <p:cNvPr id="3" name="İçerik Yer Tutucusu 4" descr="A close-up of a hat">
            <a:extLst>
              <a:ext uri="{FF2B5EF4-FFF2-40B4-BE49-F238E27FC236}">
                <a16:creationId xmlns:a16="http://schemas.microsoft.com/office/drawing/2014/main" id="{A4053869-3698-9053-AF19-96A1B7B9C197}"/>
              </a:ext>
            </a:extLst>
          </p:cNvPr>
          <p:cNvPicPr>
            <a:picLocks/>
          </p:cNvPicPr>
          <p:nvPr/>
        </p:nvPicPr>
        <p:blipFill>
          <a:blip r:embed="rId4"/>
          <a:stretch>
            <a:fillRect/>
          </a:stretch>
        </p:blipFill>
        <p:spPr>
          <a:xfrm>
            <a:off x="0" y="2276872"/>
            <a:ext cx="3352744" cy="3242087"/>
          </a:xfrm>
          <a:prstGeom prst="rect">
            <a:avLst/>
          </a:prstGeom>
        </p:spPr>
      </p:pic>
    </p:spTree>
    <p:extLst>
      <p:ext uri="{BB962C8B-B14F-4D97-AF65-F5344CB8AC3E}">
        <p14:creationId xmlns:p14="http://schemas.microsoft.com/office/powerpoint/2010/main" val="42182912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tr-TR" dirty="0" err="1">
                <a:latin typeface="Times New Roman" panose="02020603050405020304" pitchFamily="18" charset="0"/>
                <a:cs typeface="Times New Roman" panose="02020603050405020304" pitchFamily="18" charset="0"/>
              </a:rPr>
              <a:t>Min-Max</a:t>
            </a:r>
            <a:r>
              <a:rPr lang="tr-TR" dirty="0">
                <a:latin typeface="Times New Roman" panose="02020603050405020304" pitchFamily="18" charset="0"/>
                <a:cs typeface="Times New Roman" panose="02020603050405020304" pitchFamily="18" charset="0"/>
              </a:rPr>
              <a:t> Hedef Programlama</a:t>
            </a:r>
          </a:p>
        </p:txBody>
      </p:sp>
      <p:sp>
        <p:nvSpPr>
          <p:cNvPr id="5" name="Content Placeholder 4">
            <a:extLst>
              <a:ext uri="{FF2B5EF4-FFF2-40B4-BE49-F238E27FC236}">
                <a16:creationId xmlns:a16="http://schemas.microsoft.com/office/drawing/2014/main" id="{FB9B61F1-44F2-4FA4-2FAA-6016A7759A40}"/>
              </a:ext>
            </a:extLst>
          </p:cNvPr>
          <p:cNvSpPr>
            <a:spLocks noGrp="1"/>
          </p:cNvSpPr>
          <p:nvPr>
            <p:ph idx="1"/>
          </p:nvPr>
        </p:nvSpPr>
        <p:spPr/>
        <p:txBody>
          <a:bodyPr>
            <a:normAutofit/>
          </a:bodyPr>
          <a:lstStyle/>
          <a:p>
            <a:pPr algn="just">
              <a:buFont typeface="Wingdings" panose="05000000000000000000" pitchFamily="2" charset="2"/>
              <a:buChar char="Ø"/>
            </a:pPr>
            <a:r>
              <a:rPr lang="tr-TR" sz="2000" dirty="0">
                <a:latin typeface="Times New Roman" panose="02020603050405020304" pitchFamily="18" charset="0"/>
                <a:cs typeface="Times New Roman" panose="02020603050405020304" pitchFamily="18" charset="0"/>
              </a:rPr>
              <a:t>Bu yaklaşım, ağırlıklı hedef programlama yaklaşımına benzerdir ancak hedeflerden sapmaların ağırlıklı toplamını en aza indirmek yerine, herhangi bir hedefteki maksimum sapma en aza indirilir. Ortaya çıkan problem aşağıdaki gibi olur (</a:t>
            </a:r>
            <a:r>
              <a:rPr lang="tr-TR" sz="2000" dirty="0" err="1">
                <a:latin typeface="Times New Roman" panose="02020603050405020304" pitchFamily="18" charset="0"/>
                <a:cs typeface="Times New Roman" panose="02020603050405020304" pitchFamily="18" charset="0"/>
              </a:rPr>
              <a:t>Deb</a:t>
            </a:r>
            <a:r>
              <a:rPr lang="tr-TR" sz="2000" dirty="0">
                <a:latin typeface="Times New Roman" panose="02020603050405020304" pitchFamily="18" charset="0"/>
                <a:cs typeface="Times New Roman" panose="02020603050405020304" pitchFamily="18" charset="0"/>
              </a:rPr>
              <a:t>, 2001):</a:t>
            </a:r>
            <a:endParaRPr lang="en-US" sz="20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tr-TR" sz="20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p:txBody>
      </p:sp>
      <p:sp>
        <p:nvSpPr>
          <p:cNvPr id="15" name="Slide Number Placeholder 1"/>
          <p:cNvSpPr>
            <a:spLocks noGrp="1"/>
          </p:cNvSpPr>
          <p:nvPr>
            <p:ph type="sldNum" sz="quarter" idx="12"/>
          </p:nvPr>
        </p:nvSpPr>
        <p:spPr/>
        <p:txBody>
          <a:bodyPr/>
          <a:lstStyle/>
          <a:p>
            <a:fld id="{8FF9F6D1-D1FA-4D49-BED0-40363AEE0087}" type="slidenum">
              <a:rPr lang="tr-TR" smtClean="0"/>
              <a:pPr/>
              <a:t>43</a:t>
            </a:fld>
            <a:endParaRPr lang="tr-T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pic>
        <p:nvPicPr>
          <p:cNvPr id="2" name="Resim 1">
            <a:extLst>
              <a:ext uri="{FF2B5EF4-FFF2-40B4-BE49-F238E27FC236}">
                <a16:creationId xmlns:a16="http://schemas.microsoft.com/office/drawing/2014/main" id="{FD8AF57E-C1EF-0529-D68F-08AFD27AD07C}"/>
              </a:ext>
            </a:extLst>
          </p:cNvPr>
          <p:cNvPicPr>
            <a:picLocks noChangeAspect="1"/>
          </p:cNvPicPr>
          <p:nvPr/>
        </p:nvPicPr>
        <p:blipFill rotWithShape="1">
          <a:blip r:embed="rId3"/>
          <a:srcRect l="34923"/>
          <a:stretch/>
        </p:blipFill>
        <p:spPr>
          <a:xfrm>
            <a:off x="899591" y="3212976"/>
            <a:ext cx="3313623" cy="2663418"/>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6C956FE-5EF0-8472-5EA5-86342691F556}"/>
                  </a:ext>
                </a:extLst>
              </p:cNvPr>
              <p:cNvSpPr txBox="1"/>
              <p:nvPr/>
            </p:nvSpPr>
            <p:spPr>
              <a:xfrm>
                <a:off x="4355976" y="3573016"/>
                <a:ext cx="4590660" cy="2053639"/>
              </a:xfrm>
              <a:prstGeom prst="rect">
                <a:avLst/>
              </a:prstGeom>
              <a:noFill/>
            </p:spPr>
            <p:txBody>
              <a:bodyPr wrap="square">
                <a:spAutoFit/>
              </a:bodyPr>
              <a:lstStyle/>
              <a:p>
                <a:pPr algn="just">
                  <a:buFont typeface="Wingdings" panose="05000000000000000000" pitchFamily="2" charset="2"/>
                  <a:buChar char="Ø"/>
                </a:pPr>
                <a:r>
                  <a:rPr lang="tr-TR" sz="1800" dirty="0">
                    <a:latin typeface="Times New Roman" panose="02020603050405020304" pitchFamily="18" charset="0"/>
                    <a:cs typeface="Times New Roman" panose="02020603050405020304" pitchFamily="18" charset="0"/>
                  </a:rPr>
                  <a:t>Burada d parametresi, herhangi bir hedefteki maksimum sapma olur.</a:t>
                </a:r>
              </a:p>
              <a:p>
                <a:pPr algn="just">
                  <a:buFont typeface="Wingdings" panose="05000000000000000000" pitchFamily="2" charset="2"/>
                  <a:buChar char="Ø"/>
                </a:pPr>
                <a:r>
                  <a:rPr lang="tr-TR" sz="1800" dirty="0">
                    <a:latin typeface="Times New Roman" panose="02020603050405020304" pitchFamily="18" charset="0"/>
                    <a:cs typeface="Times New Roman" panose="02020603050405020304" pitchFamily="18" charset="0"/>
                  </a:rPr>
                  <a:t> Bu yöntem de ağırlıklı hedef programlamadaki gibi </a:t>
                </a:r>
                <a14:m>
                  <m:oMath xmlns:m="http://schemas.openxmlformats.org/officeDocument/2006/math">
                    <m:sSub>
                      <m:sSubPr>
                        <m:ctrlPr>
                          <a:rPr lang="tr-TR" sz="1800" i="1">
                            <a:latin typeface="Cambria Math" panose="02040503050406030204" pitchFamily="18" charset="0"/>
                          </a:rPr>
                        </m:ctrlPr>
                      </m:sSubPr>
                      <m:e>
                        <m:r>
                          <m:rPr>
                            <m:sty m:val="p"/>
                          </m:rPr>
                          <a:rPr lang="tr-TR" sz="1800">
                            <a:latin typeface="Cambria Math" panose="02040503050406030204" pitchFamily="18" charset="0"/>
                          </a:rPr>
                          <m:t>α</m:t>
                        </m:r>
                        <m:r>
                          <a:rPr lang="tr-TR" sz="1800">
                            <a:latin typeface="Cambria Math" panose="02040503050406030204" pitchFamily="18" charset="0"/>
                          </a:rPr>
                          <m:t> </m:t>
                        </m:r>
                      </m:e>
                      <m:sub>
                        <m:r>
                          <a:rPr lang="en-IE" sz="1800" i="1">
                            <a:latin typeface="Cambria Math" panose="02040503050406030204" pitchFamily="18" charset="0"/>
                          </a:rPr>
                          <m:t>𝑗</m:t>
                        </m:r>
                      </m:sub>
                    </m:sSub>
                  </m:oMath>
                </a14:m>
                <a:r>
                  <a:rPr lang="en-IE" sz="1800" dirty="0">
                    <a:latin typeface="Times New Roman" panose="02020603050405020304" pitchFamily="18" charset="0"/>
                    <a:cs typeface="Times New Roman" panose="02020603050405020304" pitchFamily="18" charset="0"/>
                  </a:rPr>
                  <a:t> </a:t>
                </a:r>
                <a:r>
                  <a:rPr lang="en-IE" sz="1800" dirty="0" err="1">
                    <a:latin typeface="Times New Roman" panose="02020603050405020304" pitchFamily="18" charset="0"/>
                    <a:cs typeface="Times New Roman" panose="02020603050405020304" pitchFamily="18" charset="0"/>
                  </a:rPr>
                  <a:t>ve</a:t>
                </a:r>
                <a:r>
                  <a:rPr lang="en-IE" sz="18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tr-TR" sz="1800" i="1">
                            <a:latin typeface="Cambria Math" panose="02040503050406030204" pitchFamily="18" charset="0"/>
                          </a:rPr>
                        </m:ctrlPr>
                      </m:sSubPr>
                      <m:e>
                        <m:r>
                          <a:rPr lang="tr-TR" sz="1800" i="1">
                            <a:latin typeface="Cambria Math" panose="02040503050406030204" pitchFamily="18" charset="0"/>
                          </a:rPr>
                          <m:t>𝛽</m:t>
                        </m:r>
                      </m:e>
                      <m:sub>
                        <m:r>
                          <a:rPr lang="en-IE" sz="1800" i="1">
                            <a:latin typeface="Cambria Math" panose="02040503050406030204" pitchFamily="18" charset="0"/>
                          </a:rPr>
                          <m:t>𝑗</m:t>
                        </m:r>
                      </m:sub>
                    </m:sSub>
                    <m:r>
                      <a:rPr lang="en-IE" sz="1800" i="1">
                        <a:latin typeface="Cambria Math" panose="02040503050406030204" pitchFamily="18" charset="0"/>
                      </a:rPr>
                      <m:t> </m:t>
                    </m:r>
                  </m:oMath>
                </a14:m>
                <a:r>
                  <a:rPr lang="tr-TR" sz="1800" dirty="0">
                    <a:latin typeface="Times New Roman" panose="02020603050405020304" pitchFamily="18" charset="0"/>
                    <a:cs typeface="Times New Roman" panose="02020603050405020304" pitchFamily="18" charset="0"/>
                  </a:rPr>
                  <a:t>ağırlık faktörlerinin seçimini gerektirir. Bu da farklı ağırlık faktör değerleri verilmesi durumunda  farklı çözümlere ulaşılmasına yol açar.</a:t>
                </a:r>
              </a:p>
            </p:txBody>
          </p:sp>
        </mc:Choice>
        <mc:Fallback xmlns="">
          <p:sp>
            <p:nvSpPr>
              <p:cNvPr id="6" name="TextBox 5">
                <a:extLst>
                  <a:ext uri="{FF2B5EF4-FFF2-40B4-BE49-F238E27FC236}">
                    <a16:creationId xmlns:a16="http://schemas.microsoft.com/office/drawing/2014/main" id="{C6C956FE-5EF0-8472-5EA5-86342691F556}"/>
                  </a:ext>
                </a:extLst>
              </p:cNvPr>
              <p:cNvSpPr txBox="1">
                <a:spLocks noRot="1" noChangeAspect="1" noMove="1" noResize="1" noEditPoints="1" noAdjustHandles="1" noChangeArrowheads="1" noChangeShapeType="1" noTextEdit="1"/>
              </p:cNvSpPr>
              <p:nvPr/>
            </p:nvSpPr>
            <p:spPr>
              <a:xfrm>
                <a:off x="4355976" y="3573016"/>
                <a:ext cx="4590660" cy="2053639"/>
              </a:xfrm>
              <a:prstGeom prst="rect">
                <a:avLst/>
              </a:prstGeom>
              <a:blipFill>
                <a:blip r:embed="rId4"/>
                <a:stretch>
                  <a:fillRect l="-1195" t="-1484" r="-1062" b="-3858"/>
                </a:stretch>
              </a:blipFill>
            </p:spPr>
            <p:txBody>
              <a:bodyPr/>
              <a:lstStyle/>
              <a:p>
                <a:r>
                  <a:rPr lang="en-US">
                    <a:noFill/>
                  </a:rPr>
                  <a:t> </a:t>
                </a:r>
              </a:p>
            </p:txBody>
          </p:sp>
        </mc:Fallback>
      </mc:AlternateContent>
    </p:spTree>
    <p:extLst>
      <p:ext uri="{BB962C8B-B14F-4D97-AF65-F5344CB8AC3E}">
        <p14:creationId xmlns:p14="http://schemas.microsoft.com/office/powerpoint/2010/main" val="39793197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tr-TR" dirty="0">
                <a:latin typeface="Times New Roman" panose="02020603050405020304" pitchFamily="18" charset="0"/>
                <a:cs typeface="Times New Roman" panose="02020603050405020304" pitchFamily="18" charset="0"/>
              </a:rPr>
              <a:t>Hedef Programlama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Örnek</a:t>
            </a:r>
            <a:endParaRPr lang="tr-TR" dirty="0">
              <a:latin typeface="Times New Roman" panose="02020603050405020304" pitchFamily="18" charset="0"/>
              <a:cs typeface="Times New Roman" panose="02020603050405020304" pitchFamily="18" charset="0"/>
            </a:endParaRPr>
          </a:p>
        </p:txBody>
      </p:sp>
      <p:sp>
        <p:nvSpPr>
          <p:cNvPr id="15" name="Slide Number Placeholder 1"/>
          <p:cNvSpPr>
            <a:spLocks noGrp="1"/>
          </p:cNvSpPr>
          <p:nvPr>
            <p:ph type="sldNum" sz="quarter" idx="12"/>
          </p:nvPr>
        </p:nvSpPr>
        <p:spPr/>
        <p:txBody>
          <a:bodyPr/>
          <a:lstStyle/>
          <a:p>
            <a:fld id="{8FF9F6D1-D1FA-4D49-BED0-40363AEE0087}" type="slidenum">
              <a:rPr lang="tr-TR" smtClean="0"/>
              <a:pPr/>
              <a:t>44</a:t>
            </a:fld>
            <a:endParaRPr lang="tr-T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
        <p:nvSpPr>
          <p:cNvPr id="6" name="Content Placeholder 5">
            <a:extLst>
              <a:ext uri="{FF2B5EF4-FFF2-40B4-BE49-F238E27FC236}">
                <a16:creationId xmlns:a16="http://schemas.microsoft.com/office/drawing/2014/main" id="{C00AE50B-C787-DDDD-BEF9-BEAE892550ED}"/>
              </a:ext>
            </a:extLst>
          </p:cNvPr>
          <p:cNvSpPr>
            <a:spLocks noGrp="1"/>
          </p:cNvSpPr>
          <p:nvPr>
            <p:ph idx="1"/>
          </p:nvPr>
        </p:nvSpPr>
        <p:spPr>
          <a:xfrm>
            <a:off x="457200" y="1600201"/>
            <a:ext cx="8229600" cy="1540768"/>
          </a:xfrm>
        </p:spPr>
        <p:txBody>
          <a:bodyPr>
            <a:normAutofit/>
          </a:bodyPr>
          <a:lstStyle/>
          <a:p>
            <a:r>
              <a:rPr lang="en-US" sz="1800" dirty="0">
                <a:latin typeface="Times New Roman" panose="02020603050405020304" pitchFamily="18" charset="0"/>
                <a:cs typeface="Times New Roman" panose="02020603050405020304" pitchFamily="18" charset="0"/>
              </a:rPr>
              <a:t>Bir </a:t>
            </a:r>
            <a:r>
              <a:rPr lang="en-US" sz="1800" dirty="0" err="1">
                <a:latin typeface="Times New Roman" panose="02020603050405020304" pitchFamily="18" charset="0"/>
                <a:cs typeface="Times New Roman" panose="02020603050405020304" pitchFamily="18" charset="0"/>
              </a:rPr>
              <a:t>firma</a:t>
            </a:r>
            <a:r>
              <a:rPr lang="en-US" sz="1800" dirty="0">
                <a:latin typeface="Times New Roman" panose="02020603050405020304" pitchFamily="18" charset="0"/>
                <a:cs typeface="Times New Roman" panose="02020603050405020304" pitchFamily="18" charset="0"/>
              </a:rPr>
              <a:t> 3 </a:t>
            </a:r>
            <a:r>
              <a:rPr lang="en-US" sz="1800" dirty="0" err="1">
                <a:latin typeface="Times New Roman" panose="02020603050405020304" pitchFamily="18" charset="0"/>
                <a:cs typeface="Times New Roman" panose="02020603050405020304" pitchFamily="18" charset="0"/>
              </a:rPr>
              <a:t>farklı</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ürün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üretmektedir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Üretim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parametreleri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aşağıdaki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tabloda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özetlenmektedir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Firma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az</a:t>
            </a:r>
            <a:r>
              <a:rPr lang="en-US" sz="1800" dirty="0">
                <a:latin typeface="Times New Roman" panose="02020603050405020304" pitchFamily="18" charset="0"/>
                <a:cs typeface="Times New Roman" panose="02020603050405020304" pitchFamily="18" charset="0"/>
              </a:rPr>
              <a:t> 15000 pb </a:t>
            </a:r>
            <a:r>
              <a:rPr lang="en-US" sz="1800" dirty="0" err="1">
                <a:latin typeface="Times New Roman" panose="02020603050405020304" pitchFamily="18" charset="0"/>
                <a:cs typeface="Times New Roman" panose="02020603050405020304" pitchFamily="18" charset="0"/>
              </a:rPr>
              <a:t>gelir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elde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etmeyi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amaçladığına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az</a:t>
            </a:r>
            <a:r>
              <a:rPr lang="en-US" sz="1800" dirty="0">
                <a:latin typeface="Times New Roman" panose="02020603050405020304" pitchFamily="18" charset="0"/>
                <a:cs typeface="Times New Roman" panose="02020603050405020304" pitchFamily="18" charset="0"/>
              </a:rPr>
              <a:t> 860 </a:t>
            </a:r>
            <a:r>
              <a:rPr lang="en-US" sz="1800" dirty="0" err="1">
                <a:latin typeface="Times New Roman" panose="02020603050405020304" pitchFamily="18" charset="0"/>
                <a:cs typeface="Times New Roman" panose="02020603050405020304" pitchFamily="18" charset="0"/>
              </a:rPr>
              <a:t>birim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Ürün</a:t>
            </a:r>
            <a:r>
              <a:rPr lang="en-US" sz="1800" dirty="0">
                <a:latin typeface="Times New Roman" panose="02020603050405020304" pitchFamily="18" charset="0"/>
                <a:cs typeface="Times New Roman" panose="02020603050405020304" pitchFamily="18" charset="0"/>
              </a:rPr>
              <a:t> 2 </a:t>
            </a:r>
            <a:r>
              <a:rPr lang="en-US" sz="1800" dirty="0" err="1">
                <a:latin typeface="Times New Roman" panose="02020603050405020304" pitchFamily="18" charset="0"/>
                <a:cs typeface="Times New Roman" panose="02020603050405020304" pitchFamily="18" charset="0"/>
              </a:rPr>
              <a:t>üretmek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istediğine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göre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doğrusal</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programlama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modelini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kurunuz</a:t>
            </a:r>
            <a:r>
              <a:rPr lang="en-US" sz="1800" dirty="0">
                <a:latin typeface="Times New Roman" panose="02020603050405020304" pitchFamily="18" charset="0"/>
                <a:cs typeface="Times New Roman" panose="02020603050405020304" pitchFamily="18" charset="0"/>
              </a:rPr>
              <a:t>.</a:t>
            </a:r>
          </a:p>
        </p:txBody>
      </p:sp>
      <p:graphicFrame>
        <p:nvGraphicFramePr>
          <p:cNvPr id="7" name="Table 7">
            <a:extLst>
              <a:ext uri="{FF2B5EF4-FFF2-40B4-BE49-F238E27FC236}">
                <a16:creationId xmlns:a16="http://schemas.microsoft.com/office/drawing/2014/main" id="{6B2F8621-F3A3-8568-5CCE-8A79409133F6}"/>
              </a:ext>
            </a:extLst>
          </p:cNvPr>
          <p:cNvGraphicFramePr>
            <a:graphicFrameLocks noGrp="1"/>
          </p:cNvGraphicFramePr>
          <p:nvPr/>
        </p:nvGraphicFramePr>
        <p:xfrm>
          <a:off x="827584" y="2708920"/>
          <a:ext cx="7416824" cy="2107204"/>
        </p:xfrm>
        <a:graphic>
          <a:graphicData uri="http://schemas.openxmlformats.org/drawingml/2006/table">
            <a:tbl>
              <a:tblPr firstRow="1" bandRow="1">
                <a:tableStyleId>{68D230F3-CF80-4859-8CE7-A43EE81993B5}</a:tableStyleId>
              </a:tblPr>
              <a:tblGrid>
                <a:gridCol w="1080120">
                  <a:extLst>
                    <a:ext uri="{9D8B030D-6E8A-4147-A177-3AD203B41FA5}">
                      <a16:colId xmlns:a16="http://schemas.microsoft.com/office/drawing/2014/main" val="2419011229"/>
                    </a:ext>
                  </a:extLst>
                </a:gridCol>
                <a:gridCol w="2628292">
                  <a:extLst>
                    <a:ext uri="{9D8B030D-6E8A-4147-A177-3AD203B41FA5}">
                      <a16:colId xmlns:a16="http://schemas.microsoft.com/office/drawing/2014/main" val="3853827344"/>
                    </a:ext>
                  </a:extLst>
                </a:gridCol>
                <a:gridCol w="1854206">
                  <a:extLst>
                    <a:ext uri="{9D8B030D-6E8A-4147-A177-3AD203B41FA5}">
                      <a16:colId xmlns:a16="http://schemas.microsoft.com/office/drawing/2014/main" val="1010750929"/>
                    </a:ext>
                  </a:extLst>
                </a:gridCol>
                <a:gridCol w="1854206">
                  <a:extLst>
                    <a:ext uri="{9D8B030D-6E8A-4147-A177-3AD203B41FA5}">
                      <a16:colId xmlns:a16="http://schemas.microsoft.com/office/drawing/2014/main" val="1255653357"/>
                    </a:ext>
                  </a:extLst>
                </a:gridCol>
              </a:tblGrid>
              <a:tr h="360040">
                <a:tc>
                  <a:txBody>
                    <a:bodyPr/>
                    <a:lstStyle/>
                    <a:p>
                      <a:endParaRPr lang="en-US"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0" i="1" dirty="0" err="1">
                          <a:latin typeface="Times New Roman" panose="02020603050405020304" pitchFamily="18" charset="0"/>
                          <a:cs typeface="Times New Roman" panose="02020603050405020304" pitchFamily="18" charset="0"/>
                        </a:rPr>
                        <a:t>İş</a:t>
                      </a:r>
                      <a:r>
                        <a:rPr lang="en-US" b="0" i="1" dirty="0">
                          <a:latin typeface="Times New Roman" panose="02020603050405020304" pitchFamily="18" charset="0"/>
                          <a:cs typeface="Times New Roman" panose="02020603050405020304" pitchFamily="18" charset="0"/>
                        </a:rPr>
                        <a:t> </a:t>
                      </a:r>
                      <a:r>
                        <a:rPr lang="en-US" b="0" i="1" dirty="0" err="1">
                          <a:latin typeface="Times New Roman" panose="02020603050405020304" pitchFamily="18" charset="0"/>
                          <a:cs typeface="Times New Roman" panose="02020603050405020304" pitchFamily="18" charset="0"/>
                        </a:rPr>
                        <a:t>gücü</a:t>
                      </a:r>
                      <a:r>
                        <a:rPr lang="en-US" b="0" i="1" dirty="0">
                          <a:latin typeface="Times New Roman" panose="02020603050405020304" pitchFamily="18" charset="0"/>
                          <a:cs typeface="Times New Roman" panose="02020603050405020304" pitchFamily="18" charset="0"/>
                        </a:rPr>
                        <a:t> </a:t>
                      </a:r>
                      <a:r>
                        <a:rPr lang="en-US" b="0" i="1" dirty="0" err="1">
                          <a:latin typeface="Times New Roman" panose="02020603050405020304" pitchFamily="18" charset="0"/>
                          <a:cs typeface="Times New Roman" panose="02020603050405020304" pitchFamily="18" charset="0"/>
                        </a:rPr>
                        <a:t>gereksinimi</a:t>
                      </a:r>
                      <a:endParaRPr lang="en-US" b="0" i="1"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en-US" sz="1800" b="0" i="1" kern="1200" dirty="0" err="1">
                          <a:solidFill>
                            <a:schemeClr val="tx1"/>
                          </a:solidFill>
                          <a:latin typeface="Times New Roman" panose="02020603050405020304" pitchFamily="18" charset="0"/>
                          <a:ea typeface="+mn-ea"/>
                          <a:cs typeface="Times New Roman" panose="02020603050405020304" pitchFamily="18" charset="0"/>
                        </a:rPr>
                        <a:t>Malzeme</a:t>
                      </a:r>
                      <a:r>
                        <a:rPr lang="en-US" sz="1800" b="0" i="1" kern="1200" dirty="0">
                          <a:solidFill>
                            <a:schemeClr val="tx1"/>
                          </a:solidFill>
                          <a:latin typeface="Times New Roman" panose="02020603050405020304" pitchFamily="18" charset="0"/>
                          <a:ea typeface="+mn-ea"/>
                          <a:cs typeface="Times New Roman" panose="02020603050405020304" pitchFamily="18" charset="0"/>
                        </a:rPr>
                        <a:t> </a:t>
                      </a:r>
                      <a:r>
                        <a:rPr lang="en-US" sz="1800" b="0" i="1" kern="1200" dirty="0" err="1">
                          <a:solidFill>
                            <a:schemeClr val="tx1"/>
                          </a:solidFill>
                          <a:latin typeface="Times New Roman" panose="02020603050405020304" pitchFamily="18" charset="0"/>
                          <a:ea typeface="+mn-ea"/>
                          <a:cs typeface="Times New Roman" panose="02020603050405020304" pitchFamily="18" charset="0"/>
                        </a:rPr>
                        <a:t>Miktarı</a:t>
                      </a:r>
                      <a:r>
                        <a:rPr lang="en-US" sz="1800" b="0" i="1" kern="1200" dirty="0">
                          <a:solidFill>
                            <a:schemeClr val="tx1"/>
                          </a:solidFill>
                          <a:latin typeface="Times New Roman" panose="02020603050405020304" pitchFamily="18" charset="0"/>
                          <a:ea typeface="+mn-ea"/>
                          <a:cs typeface="Times New Roman" panose="02020603050405020304" pitchFamily="18"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en-US" sz="1800" b="0" i="1" kern="1200" dirty="0" err="1">
                          <a:solidFill>
                            <a:schemeClr val="tx1"/>
                          </a:solidFill>
                          <a:latin typeface="Times New Roman" panose="02020603050405020304" pitchFamily="18" charset="0"/>
                          <a:ea typeface="+mn-ea"/>
                          <a:cs typeface="Times New Roman" panose="02020603050405020304" pitchFamily="18" charset="0"/>
                        </a:rPr>
                        <a:t>Gelir</a:t>
                      </a:r>
                      <a:endParaRPr lang="en-US" sz="1800" b="0" i="1" kern="1200" dirty="0">
                        <a:solidFill>
                          <a:schemeClr val="tx1"/>
                        </a:solidFill>
                        <a:latin typeface="Times New Roman" panose="02020603050405020304" pitchFamily="18" charset="0"/>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08733733"/>
                  </a:ext>
                </a:extLst>
              </a:tr>
              <a:tr h="435361">
                <a:tc>
                  <a:txBody>
                    <a:bodyPr/>
                    <a:lstStyle/>
                    <a:p>
                      <a:r>
                        <a:rPr lang="en-US" b="0" dirty="0" err="1">
                          <a:latin typeface="Times New Roman" panose="02020603050405020304" pitchFamily="18" charset="0"/>
                          <a:cs typeface="Times New Roman" panose="02020603050405020304" pitchFamily="18" charset="0"/>
                        </a:rPr>
                        <a:t>Ürün</a:t>
                      </a:r>
                      <a:r>
                        <a:rPr lang="en-US" b="0" dirty="0">
                          <a:latin typeface="Times New Roman" panose="02020603050405020304" pitchFamily="18" charset="0"/>
                          <a:cs typeface="Times New Roman" panose="02020603050405020304" pitchFamily="18" charset="0"/>
                        </a:rPr>
                        <a:t>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0" dirty="0">
                          <a:latin typeface="Times New Roman" panose="02020603050405020304" pitchFamily="18" charset="0"/>
                          <a:cs typeface="Times New Roman" panose="02020603050405020304" pitchFamily="18" charset="0"/>
                        </a:rPr>
                        <a:t>2 </a:t>
                      </a:r>
                      <a:r>
                        <a:rPr lang="en-US" b="0" dirty="0" err="1">
                          <a:latin typeface="Times New Roman" panose="02020603050405020304" pitchFamily="18" charset="0"/>
                          <a:cs typeface="Times New Roman" panose="02020603050405020304" pitchFamily="18" charset="0"/>
                        </a:rPr>
                        <a:t>saat</a:t>
                      </a:r>
                      <a:r>
                        <a:rPr lang="en-US" b="0" dirty="0">
                          <a:latin typeface="Times New Roman" panose="02020603050405020304" pitchFamily="18" charset="0"/>
                          <a:cs typeface="Times New Roman" panose="02020603050405020304" pitchFamily="18" charset="0"/>
                        </a:rPr>
                        <a:t>/</a:t>
                      </a:r>
                      <a:r>
                        <a:rPr lang="en-US" b="0" dirty="0" err="1">
                          <a:latin typeface="Times New Roman" panose="02020603050405020304" pitchFamily="18" charset="0"/>
                          <a:cs typeface="Times New Roman" panose="02020603050405020304" pitchFamily="18" charset="0"/>
                        </a:rPr>
                        <a:t>adet</a:t>
                      </a:r>
                      <a:endParaRPr lang="en-US"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0" dirty="0">
                          <a:latin typeface="Times New Roman" panose="02020603050405020304" pitchFamily="18" charset="0"/>
                          <a:cs typeface="Times New Roman" panose="02020603050405020304" pitchFamily="18" charset="0"/>
                        </a:rPr>
                        <a:t>3 </a:t>
                      </a:r>
                      <a:r>
                        <a:rPr lang="en-US" b="0" dirty="0" err="1">
                          <a:latin typeface="Times New Roman" panose="02020603050405020304" pitchFamily="18" charset="0"/>
                          <a:cs typeface="Times New Roman" panose="02020603050405020304" pitchFamily="18" charset="0"/>
                        </a:rPr>
                        <a:t>birim</a:t>
                      </a:r>
                      <a:r>
                        <a:rPr lang="en-US" b="0" dirty="0">
                          <a:latin typeface="Times New Roman" panose="02020603050405020304" pitchFamily="18" charset="0"/>
                          <a:cs typeface="Times New Roman" panose="02020603050405020304" pitchFamily="18" charset="0"/>
                        </a:rPr>
                        <a:t>/</a:t>
                      </a:r>
                      <a:r>
                        <a:rPr lang="en-US" b="0" dirty="0" err="1">
                          <a:latin typeface="Times New Roman" panose="02020603050405020304" pitchFamily="18" charset="0"/>
                          <a:cs typeface="Times New Roman" panose="02020603050405020304" pitchFamily="18" charset="0"/>
                        </a:rPr>
                        <a:t>adet</a:t>
                      </a:r>
                      <a:endParaRPr lang="en-US"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0" dirty="0">
                          <a:latin typeface="Times New Roman" panose="02020603050405020304" pitchFamily="18" charset="0"/>
                          <a:cs typeface="Times New Roman" panose="02020603050405020304" pitchFamily="18" charset="0"/>
                        </a:rPr>
                        <a:t>4 pb/</a:t>
                      </a:r>
                      <a:r>
                        <a:rPr lang="en-US" b="0" dirty="0" err="1">
                          <a:latin typeface="Times New Roman" panose="02020603050405020304" pitchFamily="18" charset="0"/>
                          <a:cs typeface="Times New Roman" panose="02020603050405020304" pitchFamily="18" charset="0"/>
                        </a:rPr>
                        <a:t>adet</a:t>
                      </a:r>
                      <a:endParaRPr lang="en-US"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4811758"/>
                  </a:ext>
                </a:extLst>
              </a:tr>
              <a:tr h="435361">
                <a:tc>
                  <a:txBody>
                    <a:bodyPr/>
                    <a:lstStyle/>
                    <a:p>
                      <a:r>
                        <a:rPr lang="en-US" b="0" dirty="0" err="1">
                          <a:latin typeface="Times New Roman" panose="02020603050405020304" pitchFamily="18" charset="0"/>
                          <a:cs typeface="Times New Roman" panose="02020603050405020304" pitchFamily="18" charset="0"/>
                        </a:rPr>
                        <a:t>Ürün</a:t>
                      </a:r>
                      <a:r>
                        <a:rPr lang="en-US" b="0" dirty="0">
                          <a:latin typeface="Times New Roman" panose="02020603050405020304" pitchFamily="18" charset="0"/>
                          <a:cs typeface="Times New Roman" panose="02020603050405020304" pitchFamily="18" charset="0"/>
                        </a:rPr>
                        <a:t>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0" dirty="0">
                          <a:latin typeface="Times New Roman" panose="02020603050405020304" pitchFamily="18" charset="0"/>
                          <a:cs typeface="Times New Roman" panose="02020603050405020304" pitchFamily="18" charset="0"/>
                        </a:rPr>
                        <a:t>3 </a:t>
                      </a:r>
                      <a:r>
                        <a:rPr lang="en-US" b="0" dirty="0" err="1">
                          <a:latin typeface="Times New Roman" panose="02020603050405020304" pitchFamily="18" charset="0"/>
                          <a:cs typeface="Times New Roman" panose="02020603050405020304" pitchFamily="18" charset="0"/>
                        </a:rPr>
                        <a:t>saat</a:t>
                      </a:r>
                      <a:r>
                        <a:rPr lang="en-US" b="0" dirty="0">
                          <a:latin typeface="Times New Roman" panose="02020603050405020304" pitchFamily="18" charset="0"/>
                          <a:cs typeface="Times New Roman" panose="02020603050405020304" pitchFamily="18" charset="0"/>
                        </a:rPr>
                        <a:t>/</a:t>
                      </a:r>
                      <a:r>
                        <a:rPr lang="en-US" b="0" dirty="0" err="1">
                          <a:latin typeface="Times New Roman" panose="02020603050405020304" pitchFamily="18" charset="0"/>
                          <a:cs typeface="Times New Roman" panose="02020603050405020304" pitchFamily="18" charset="0"/>
                        </a:rPr>
                        <a:t>adet</a:t>
                      </a:r>
                      <a:endParaRPr lang="en-US"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0" dirty="0">
                          <a:latin typeface="Times New Roman" panose="02020603050405020304" pitchFamily="18" charset="0"/>
                          <a:cs typeface="Times New Roman" panose="02020603050405020304" pitchFamily="18" charset="0"/>
                        </a:rPr>
                        <a:t>2 </a:t>
                      </a:r>
                      <a:r>
                        <a:rPr lang="en-US" b="0" dirty="0" err="1">
                          <a:latin typeface="Times New Roman" panose="02020603050405020304" pitchFamily="18" charset="0"/>
                          <a:cs typeface="Times New Roman" panose="02020603050405020304" pitchFamily="18" charset="0"/>
                        </a:rPr>
                        <a:t>birim</a:t>
                      </a:r>
                      <a:r>
                        <a:rPr lang="en-US" b="0" dirty="0">
                          <a:latin typeface="Times New Roman" panose="02020603050405020304" pitchFamily="18" charset="0"/>
                          <a:cs typeface="Times New Roman" panose="02020603050405020304" pitchFamily="18" charset="0"/>
                        </a:rPr>
                        <a:t>/</a:t>
                      </a:r>
                      <a:r>
                        <a:rPr lang="en-US" b="0" dirty="0" err="1">
                          <a:latin typeface="Times New Roman" panose="02020603050405020304" pitchFamily="18" charset="0"/>
                          <a:cs typeface="Times New Roman" panose="02020603050405020304" pitchFamily="18" charset="0"/>
                        </a:rPr>
                        <a:t>adet</a:t>
                      </a:r>
                      <a:endParaRPr lang="en-US"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0" dirty="0">
                          <a:latin typeface="Times New Roman" panose="02020603050405020304" pitchFamily="18" charset="0"/>
                          <a:cs typeface="Times New Roman" panose="02020603050405020304" pitchFamily="18" charset="0"/>
                        </a:rPr>
                        <a:t>6 pb/</a:t>
                      </a:r>
                      <a:r>
                        <a:rPr lang="en-US" b="0" dirty="0" err="1">
                          <a:latin typeface="Times New Roman" panose="02020603050405020304" pitchFamily="18" charset="0"/>
                          <a:cs typeface="Times New Roman" panose="02020603050405020304" pitchFamily="18" charset="0"/>
                        </a:rPr>
                        <a:t>adet</a:t>
                      </a:r>
                      <a:endParaRPr lang="en-US"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70290991"/>
                  </a:ext>
                </a:extLst>
              </a:tr>
              <a:tr h="435361">
                <a:tc>
                  <a:txBody>
                    <a:bodyPr/>
                    <a:lstStyle/>
                    <a:p>
                      <a:r>
                        <a:rPr lang="en-US" b="0" dirty="0" err="1">
                          <a:latin typeface="Times New Roman" panose="02020603050405020304" pitchFamily="18" charset="0"/>
                          <a:cs typeface="Times New Roman" panose="02020603050405020304" pitchFamily="18" charset="0"/>
                        </a:rPr>
                        <a:t>Ürün</a:t>
                      </a:r>
                      <a:r>
                        <a:rPr lang="en-US" b="0" dirty="0">
                          <a:latin typeface="Times New Roman" panose="02020603050405020304" pitchFamily="18" charset="0"/>
                          <a:cs typeface="Times New Roman" panose="02020603050405020304" pitchFamily="18" charset="0"/>
                        </a:rPr>
                        <a:t> 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0" dirty="0">
                          <a:latin typeface="Times New Roman" panose="02020603050405020304" pitchFamily="18" charset="0"/>
                          <a:cs typeface="Times New Roman" panose="02020603050405020304" pitchFamily="18" charset="0"/>
                        </a:rPr>
                        <a:t>2 </a:t>
                      </a:r>
                      <a:r>
                        <a:rPr lang="en-US" b="0" dirty="0" err="1">
                          <a:latin typeface="Times New Roman" panose="02020603050405020304" pitchFamily="18" charset="0"/>
                          <a:cs typeface="Times New Roman" panose="02020603050405020304" pitchFamily="18" charset="0"/>
                        </a:rPr>
                        <a:t>saat</a:t>
                      </a:r>
                      <a:r>
                        <a:rPr lang="en-US" b="0" dirty="0">
                          <a:latin typeface="Times New Roman" panose="02020603050405020304" pitchFamily="18" charset="0"/>
                          <a:cs typeface="Times New Roman" panose="02020603050405020304" pitchFamily="18" charset="0"/>
                        </a:rPr>
                        <a:t>/</a:t>
                      </a:r>
                      <a:r>
                        <a:rPr lang="en-US" b="0" dirty="0" err="1">
                          <a:latin typeface="Times New Roman" panose="02020603050405020304" pitchFamily="18" charset="0"/>
                          <a:cs typeface="Times New Roman" panose="02020603050405020304" pitchFamily="18" charset="0"/>
                        </a:rPr>
                        <a:t>adet</a:t>
                      </a:r>
                      <a:endParaRPr lang="en-US"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0" dirty="0">
                          <a:latin typeface="Times New Roman" panose="02020603050405020304" pitchFamily="18" charset="0"/>
                          <a:cs typeface="Times New Roman" panose="02020603050405020304" pitchFamily="18" charset="0"/>
                        </a:rPr>
                        <a:t>1 </a:t>
                      </a:r>
                      <a:r>
                        <a:rPr lang="en-US" b="0" dirty="0" err="1">
                          <a:latin typeface="Times New Roman" panose="02020603050405020304" pitchFamily="18" charset="0"/>
                          <a:cs typeface="Times New Roman" panose="02020603050405020304" pitchFamily="18" charset="0"/>
                        </a:rPr>
                        <a:t>birim</a:t>
                      </a:r>
                      <a:r>
                        <a:rPr lang="en-US" b="0" dirty="0">
                          <a:latin typeface="Times New Roman" panose="02020603050405020304" pitchFamily="18" charset="0"/>
                          <a:cs typeface="Times New Roman" panose="02020603050405020304" pitchFamily="18" charset="0"/>
                        </a:rPr>
                        <a:t>/</a:t>
                      </a:r>
                      <a:r>
                        <a:rPr lang="en-US" b="0" dirty="0" err="1">
                          <a:latin typeface="Times New Roman" panose="02020603050405020304" pitchFamily="18" charset="0"/>
                          <a:cs typeface="Times New Roman" panose="02020603050405020304" pitchFamily="18" charset="0"/>
                        </a:rPr>
                        <a:t>adet</a:t>
                      </a:r>
                      <a:endParaRPr lang="en-US"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latin typeface="Times New Roman" panose="02020603050405020304" pitchFamily="18" charset="0"/>
                          <a:cs typeface="Times New Roman" panose="02020603050405020304" pitchFamily="18" charset="0"/>
                        </a:rPr>
                        <a:t>5 pb/</a:t>
                      </a:r>
                      <a:r>
                        <a:rPr lang="en-US" b="0" dirty="0" err="1">
                          <a:latin typeface="Times New Roman" panose="02020603050405020304" pitchFamily="18" charset="0"/>
                          <a:cs typeface="Times New Roman" panose="02020603050405020304" pitchFamily="18" charset="0"/>
                        </a:rPr>
                        <a:t>adet</a:t>
                      </a:r>
                      <a:endParaRPr lang="en-US"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05083613"/>
                  </a:ext>
                </a:extLst>
              </a:tr>
              <a:tr h="435361">
                <a:tc>
                  <a:txBody>
                    <a:bodyPr/>
                    <a:lstStyle/>
                    <a:p>
                      <a:endParaRPr lang="en-US"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0" dirty="0">
                          <a:latin typeface="Times New Roman" panose="02020603050405020304" pitchFamily="18" charset="0"/>
                          <a:cs typeface="Times New Roman" panose="02020603050405020304" pitchFamily="18" charset="0"/>
                        </a:rPr>
                        <a:t>6500 </a:t>
                      </a:r>
                      <a:r>
                        <a:rPr lang="en-US" b="0" dirty="0" err="1">
                          <a:latin typeface="Times New Roman" panose="02020603050405020304" pitchFamily="18" charset="0"/>
                          <a:cs typeface="Times New Roman" panose="02020603050405020304" pitchFamily="18" charset="0"/>
                        </a:rPr>
                        <a:t>saat</a:t>
                      </a:r>
                      <a:endParaRPr lang="en-US"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0" dirty="0">
                          <a:latin typeface="Times New Roman" panose="02020603050405020304" pitchFamily="18" charset="0"/>
                          <a:cs typeface="Times New Roman" panose="02020603050405020304" pitchFamily="18" charset="0"/>
                        </a:rPr>
                        <a:t>8600 </a:t>
                      </a:r>
                      <a:r>
                        <a:rPr lang="en-US" b="0" dirty="0" err="1">
                          <a:latin typeface="Times New Roman" panose="02020603050405020304" pitchFamily="18" charset="0"/>
                          <a:cs typeface="Times New Roman" panose="02020603050405020304" pitchFamily="18" charset="0"/>
                        </a:rPr>
                        <a:t>birim</a:t>
                      </a:r>
                      <a:endParaRPr lang="en-US"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1400713"/>
                  </a:ext>
                </a:extLst>
              </a:tr>
            </a:tbl>
          </a:graphicData>
        </a:graphic>
      </p:graphicFrame>
    </p:spTree>
    <p:extLst>
      <p:ext uri="{BB962C8B-B14F-4D97-AF65-F5344CB8AC3E}">
        <p14:creationId xmlns:p14="http://schemas.microsoft.com/office/powerpoint/2010/main" val="9552337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tr-TR" dirty="0">
                <a:latin typeface="Times New Roman" panose="02020603050405020304" pitchFamily="18" charset="0"/>
                <a:cs typeface="Times New Roman" panose="02020603050405020304" pitchFamily="18" charset="0"/>
              </a:rPr>
              <a:t>Hedef Programlama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Örnek</a:t>
            </a:r>
            <a:endParaRPr lang="tr-TR" dirty="0">
              <a:latin typeface="Times New Roman" panose="02020603050405020304" pitchFamily="18" charset="0"/>
              <a:cs typeface="Times New Roman" panose="02020603050405020304"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
        <p:nvSpPr>
          <p:cNvPr id="6" name="Content Placeholder 5">
            <a:extLst>
              <a:ext uri="{FF2B5EF4-FFF2-40B4-BE49-F238E27FC236}">
                <a16:creationId xmlns:a16="http://schemas.microsoft.com/office/drawing/2014/main" id="{C00AE50B-C787-DDDD-BEF9-BEAE892550ED}"/>
              </a:ext>
            </a:extLst>
          </p:cNvPr>
          <p:cNvSpPr>
            <a:spLocks noGrp="1"/>
          </p:cNvSpPr>
          <p:nvPr>
            <p:ph idx="1"/>
          </p:nvPr>
        </p:nvSpPr>
        <p:spPr>
          <a:xfrm>
            <a:off x="457200" y="1600200"/>
            <a:ext cx="8229600" cy="4781128"/>
          </a:xfrm>
        </p:spPr>
        <p:txBody>
          <a:bodyPr>
            <a:normAutofit lnSpcReduction="10000"/>
          </a:bodyPr>
          <a:lstStyle/>
          <a:p>
            <a:r>
              <a:rPr lang="en-US" sz="1800" dirty="0" err="1">
                <a:latin typeface="Times New Roman" panose="02020603050405020304" pitchFamily="18" charset="0"/>
                <a:cs typeface="Times New Roman" panose="02020603050405020304" pitchFamily="18" charset="0"/>
              </a:rPr>
              <a:t>Doğrusal</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programlama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modeli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olarak</a:t>
            </a:r>
            <a:r>
              <a:rPr lang="en-US" sz="1800" dirty="0">
                <a:latin typeface="Times New Roman" panose="02020603050405020304" pitchFamily="18" charset="0"/>
                <a:cs typeface="Times New Roman" panose="02020603050405020304" pitchFamily="18" charset="0"/>
              </a:rPr>
              <a:t> problem </a:t>
            </a:r>
            <a:r>
              <a:rPr lang="en-US" sz="1800" dirty="0" err="1">
                <a:latin typeface="Times New Roman" panose="02020603050405020304" pitchFamily="18" charset="0"/>
                <a:cs typeface="Times New Roman" panose="02020603050405020304" pitchFamily="18" charset="0"/>
              </a:rPr>
              <a:t>formulasyonu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gerçekleştirildiğinde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Firma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az</a:t>
            </a:r>
            <a:r>
              <a:rPr lang="en-US" sz="1800" dirty="0">
                <a:latin typeface="Times New Roman" panose="02020603050405020304" pitchFamily="18" charset="0"/>
                <a:cs typeface="Times New Roman" panose="02020603050405020304" pitchFamily="18" charset="0"/>
              </a:rPr>
              <a:t> 15000 pb </a:t>
            </a:r>
            <a:r>
              <a:rPr lang="en-US" sz="1800" dirty="0" err="1">
                <a:latin typeface="Times New Roman" panose="02020603050405020304" pitchFamily="18" charset="0"/>
                <a:cs typeface="Times New Roman" panose="02020603050405020304" pitchFamily="18" charset="0"/>
              </a:rPr>
              <a:t>gelir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elde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etmeyi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az</a:t>
            </a:r>
            <a:r>
              <a:rPr lang="en-US" sz="1800" dirty="0">
                <a:latin typeface="Times New Roman" panose="02020603050405020304" pitchFamily="18" charset="0"/>
                <a:cs typeface="Times New Roman" panose="02020603050405020304" pitchFamily="18" charset="0"/>
              </a:rPr>
              <a:t> 860 </a:t>
            </a:r>
            <a:r>
              <a:rPr lang="en-US" sz="1800" dirty="0" err="1">
                <a:latin typeface="Times New Roman" panose="02020603050405020304" pitchFamily="18" charset="0"/>
                <a:cs typeface="Times New Roman" panose="02020603050405020304" pitchFamily="18" charset="0"/>
              </a:rPr>
              <a:t>birim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Ürün</a:t>
            </a:r>
            <a:r>
              <a:rPr lang="en-US" sz="1800" dirty="0">
                <a:latin typeface="Times New Roman" panose="02020603050405020304" pitchFamily="18" charset="0"/>
                <a:cs typeface="Times New Roman" panose="02020603050405020304" pitchFamily="18" charset="0"/>
              </a:rPr>
              <a:t> 2 </a:t>
            </a:r>
            <a:r>
              <a:rPr lang="en-US" sz="1800" dirty="0" err="1">
                <a:latin typeface="Times New Roman" panose="02020603050405020304" pitchFamily="18" charset="0"/>
                <a:cs typeface="Times New Roman" panose="02020603050405020304" pitchFamily="18" charset="0"/>
              </a:rPr>
              <a:t>üretmek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istediğine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göre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doğrusal</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programlama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modelini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kurunuz</a:t>
            </a:r>
            <a:r>
              <a:rPr lang="en-US" sz="1800" dirty="0">
                <a:latin typeface="Times New Roman" panose="02020603050405020304" pitchFamily="18" charset="0"/>
                <a:cs typeface="Times New Roman" panose="02020603050405020304" pitchFamily="18" charset="0"/>
              </a:rPr>
              <a:t>.</a:t>
            </a: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r>
              <a:rPr lang="en-US" sz="1800" dirty="0" err="1">
                <a:latin typeface="Times New Roman" panose="02020603050405020304" pitchFamily="18" charset="0"/>
                <a:cs typeface="Times New Roman" panose="02020603050405020304" pitchFamily="18" charset="0"/>
              </a:rPr>
              <a:t>Modelin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çözümü</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infizibildir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Gelir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maksimizasyonu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ile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ilgili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kısıtı</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elimine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edersek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amaç</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fonksiyonu</a:t>
            </a:r>
            <a:r>
              <a:rPr lang="en-US" sz="1800" dirty="0">
                <a:latin typeface="Times New Roman" panose="02020603050405020304" pitchFamily="18" charset="0"/>
                <a:cs typeface="Times New Roman" panose="02020603050405020304" pitchFamily="18" charset="0"/>
              </a:rPr>
              <a:t> 14960 </a:t>
            </a:r>
            <a:r>
              <a:rPr lang="en-US" sz="1800" dirty="0" err="1">
                <a:latin typeface="Times New Roman" panose="02020603050405020304" pitchFamily="18" charset="0"/>
                <a:cs typeface="Times New Roman" panose="02020603050405020304" pitchFamily="18" charset="0"/>
              </a:rPr>
              <a:t>değerine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ulaşabilmektedir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Benzer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şekilde</a:t>
            </a:r>
            <a:r>
              <a:rPr lang="en-US" sz="1800" dirty="0">
                <a:latin typeface="Times New Roman" panose="02020603050405020304" pitchFamily="18" charset="0"/>
                <a:cs typeface="Times New Roman" panose="02020603050405020304" pitchFamily="18" charset="0"/>
              </a:rPr>
              <a:t>, 2. </a:t>
            </a:r>
            <a:r>
              <a:rPr lang="en-US" sz="1800" dirty="0" err="1">
                <a:latin typeface="Times New Roman" panose="02020603050405020304" pitchFamily="18" charset="0"/>
                <a:cs typeface="Times New Roman" panose="02020603050405020304" pitchFamily="18" charset="0"/>
              </a:rPr>
              <a:t>ürün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için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kısıtı</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kaldırdığımızda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amaç</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fonksiyonu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değeri</a:t>
            </a:r>
            <a:r>
              <a:rPr lang="en-US" sz="1800" dirty="0">
                <a:latin typeface="Times New Roman" panose="02020603050405020304" pitchFamily="18" charset="0"/>
                <a:cs typeface="Times New Roman" panose="02020603050405020304" pitchFamily="18" charset="0"/>
              </a:rPr>
              <a:t> 16250 </a:t>
            </a:r>
            <a:r>
              <a:rPr lang="en-US" sz="1800" dirty="0" err="1">
                <a:latin typeface="Times New Roman" panose="02020603050405020304" pitchFamily="18" charset="0"/>
                <a:cs typeface="Times New Roman" panose="02020603050405020304" pitchFamily="18" charset="0"/>
              </a:rPr>
              <a:t>olan</a:t>
            </a:r>
            <a:r>
              <a:rPr lang="en-US" sz="1800" dirty="0">
                <a:latin typeface="Times New Roman" panose="02020603050405020304" pitchFamily="18" charset="0"/>
                <a:cs typeface="Times New Roman" panose="02020603050405020304" pitchFamily="18" charset="0"/>
              </a:rPr>
              <a:t> optimal </a:t>
            </a:r>
            <a:r>
              <a:rPr lang="en-US" sz="1800" dirty="0" err="1">
                <a:latin typeface="Times New Roman" panose="02020603050405020304" pitchFamily="18" charset="0"/>
                <a:cs typeface="Times New Roman" panose="02020603050405020304" pitchFamily="18" charset="0"/>
              </a:rPr>
              <a:t>bir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sonuca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ulaşılabilmektedir</a:t>
            </a:r>
            <a:r>
              <a:rPr lang="en-US" sz="1800" dirty="0">
                <a:latin typeface="Times New Roman" panose="02020603050405020304" pitchFamily="18" charset="0"/>
                <a:cs typeface="Times New Roman" panose="02020603050405020304" pitchFamily="18" charset="0"/>
              </a:rPr>
              <a:t>. O </a:t>
            </a:r>
            <a:r>
              <a:rPr lang="en-US" sz="1800" dirty="0" err="1">
                <a:latin typeface="Times New Roman" panose="02020603050405020304" pitchFamily="18" charset="0"/>
                <a:cs typeface="Times New Roman" panose="02020603050405020304" pitchFamily="18" charset="0"/>
              </a:rPr>
              <a:t>halde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amaçların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birbiri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ile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çeliştiği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söylenebilir</a:t>
            </a:r>
            <a:r>
              <a:rPr lang="en-US" sz="1800" dirty="0">
                <a:latin typeface="Times New Roman" panose="02020603050405020304" pitchFamily="18" charset="0"/>
                <a:cs typeface="Times New Roman" panose="02020603050405020304" pitchFamily="18" charset="0"/>
              </a:rPr>
              <a:t>.</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9389CA3-50C6-CC9E-FC1C-6640DB386ABB}"/>
                  </a:ext>
                </a:extLst>
              </p:cNvPr>
              <p:cNvSpPr txBox="1"/>
              <p:nvPr/>
            </p:nvSpPr>
            <p:spPr>
              <a:xfrm>
                <a:off x="1259632" y="2996952"/>
                <a:ext cx="217643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𝑀𝑎𝑥</m:t>
                      </m:r>
                      <m:r>
                        <a:rPr lang="en-US" b="0" i="1" smtClean="0">
                          <a:latin typeface="Cambria Math" panose="02040503050406030204" pitchFamily="18" charset="0"/>
                        </a:rPr>
                        <m:t> 4</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+6</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+5</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3</m:t>
                          </m:r>
                        </m:sub>
                      </m:sSub>
                    </m:oMath>
                  </m:oMathPara>
                </a14:m>
                <a:endParaRPr lang="en-US" dirty="0"/>
              </a:p>
            </p:txBody>
          </p:sp>
        </mc:Choice>
        <mc:Fallback xmlns="">
          <p:sp>
            <p:nvSpPr>
              <p:cNvPr id="8" name="TextBox 7">
                <a:extLst>
                  <a:ext uri="{FF2B5EF4-FFF2-40B4-BE49-F238E27FC236}">
                    <a16:creationId xmlns:a16="http://schemas.microsoft.com/office/drawing/2014/main" id="{19389CA3-50C6-CC9E-FC1C-6640DB386ABB}"/>
                  </a:ext>
                </a:extLst>
              </p:cNvPr>
              <p:cNvSpPr txBox="1">
                <a:spLocks noRot="1" noChangeAspect="1" noMove="1" noResize="1" noEditPoints="1" noAdjustHandles="1" noChangeArrowheads="1" noChangeShapeType="1" noTextEdit="1"/>
              </p:cNvSpPr>
              <p:nvPr/>
            </p:nvSpPr>
            <p:spPr>
              <a:xfrm>
                <a:off x="1259632" y="2996952"/>
                <a:ext cx="2176430" cy="276999"/>
              </a:xfrm>
              <a:prstGeom prst="rect">
                <a:avLst/>
              </a:prstGeom>
              <a:blipFill>
                <a:blip r:embed="rId3"/>
                <a:stretch>
                  <a:fillRect l="-2241" r="-560"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B02B0D2-0045-08E4-BBD9-017F0D95D070}"/>
                  </a:ext>
                </a:extLst>
              </p:cNvPr>
              <p:cNvSpPr txBox="1"/>
              <p:nvPr/>
            </p:nvSpPr>
            <p:spPr>
              <a:xfrm>
                <a:off x="899592" y="2492896"/>
                <a:ext cx="2308324" cy="276999"/>
              </a:xfrm>
              <a:prstGeom prst="rect">
                <a:avLst/>
              </a:prstGeom>
              <a:noFill/>
            </p:spPr>
            <p:txBody>
              <a:bodyPr wrap="none" lIns="0" tIns="0" rIns="0" bIns="0"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a14:m>
                <a:r>
                  <a:rPr lang="en-US" dirty="0"/>
                  <a:t>: </a:t>
                </a:r>
                <a:r>
                  <a:rPr lang="en-US" dirty="0" err="1"/>
                  <a:t>Ürün</a:t>
                </a:r>
                <a:r>
                  <a:rPr lang="en-US" dirty="0"/>
                  <a:t> 1 </a:t>
                </a:r>
                <a:r>
                  <a:rPr lang="en-US" dirty="0" err="1"/>
                  <a:t>miktarı</a:t>
                </a:r>
                <a:r>
                  <a:rPr lang="en-US" dirty="0"/>
                  <a:t> (</a:t>
                </a:r>
                <a:r>
                  <a:rPr lang="en-US" dirty="0" err="1"/>
                  <a:t>adet</a:t>
                </a:r>
                <a:r>
                  <a:rPr lang="en-US" dirty="0"/>
                  <a:t>)</a:t>
                </a:r>
              </a:p>
            </p:txBody>
          </p:sp>
        </mc:Choice>
        <mc:Fallback xmlns="">
          <p:sp>
            <p:nvSpPr>
              <p:cNvPr id="9" name="TextBox 8">
                <a:extLst>
                  <a:ext uri="{FF2B5EF4-FFF2-40B4-BE49-F238E27FC236}">
                    <a16:creationId xmlns:a16="http://schemas.microsoft.com/office/drawing/2014/main" id="{DB02B0D2-0045-08E4-BBD9-017F0D95D070}"/>
                  </a:ext>
                </a:extLst>
              </p:cNvPr>
              <p:cNvSpPr txBox="1">
                <a:spLocks noRot="1" noChangeAspect="1" noMove="1" noResize="1" noEditPoints="1" noAdjustHandles="1" noChangeArrowheads="1" noChangeShapeType="1" noTextEdit="1"/>
              </p:cNvSpPr>
              <p:nvPr/>
            </p:nvSpPr>
            <p:spPr>
              <a:xfrm>
                <a:off x="899592" y="2492896"/>
                <a:ext cx="2308324" cy="276999"/>
              </a:xfrm>
              <a:prstGeom prst="rect">
                <a:avLst/>
              </a:prstGeom>
              <a:blipFill>
                <a:blip r:embed="rId4"/>
                <a:stretch>
                  <a:fillRect l="-2646" t="-28889" r="-5820" b="-5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3D614793-0469-E439-2B68-77D02D018F19}"/>
                  </a:ext>
                </a:extLst>
              </p:cNvPr>
              <p:cNvSpPr txBox="1"/>
              <p:nvPr/>
            </p:nvSpPr>
            <p:spPr>
              <a:xfrm>
                <a:off x="3491880" y="2492896"/>
                <a:ext cx="2313647" cy="276999"/>
              </a:xfrm>
              <a:prstGeom prst="rect">
                <a:avLst/>
              </a:prstGeom>
              <a:noFill/>
            </p:spPr>
            <p:txBody>
              <a:bodyPr wrap="none" lIns="0" tIns="0" rIns="0" bIns="0"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a14:m>
                <a:r>
                  <a:rPr lang="en-US" dirty="0"/>
                  <a:t>: </a:t>
                </a:r>
                <a:r>
                  <a:rPr lang="en-US" dirty="0" err="1"/>
                  <a:t>Ürün</a:t>
                </a:r>
                <a:r>
                  <a:rPr lang="en-US" dirty="0"/>
                  <a:t> 2 </a:t>
                </a:r>
                <a:r>
                  <a:rPr lang="en-US" dirty="0" err="1"/>
                  <a:t>miktarı</a:t>
                </a:r>
                <a:r>
                  <a:rPr lang="en-US" dirty="0"/>
                  <a:t> (</a:t>
                </a:r>
                <a:r>
                  <a:rPr lang="en-US" dirty="0" err="1"/>
                  <a:t>adet</a:t>
                </a:r>
                <a:r>
                  <a:rPr lang="en-US" dirty="0"/>
                  <a:t>)</a:t>
                </a:r>
              </a:p>
            </p:txBody>
          </p:sp>
        </mc:Choice>
        <mc:Fallback xmlns="">
          <p:sp>
            <p:nvSpPr>
              <p:cNvPr id="10" name="TextBox 9">
                <a:extLst>
                  <a:ext uri="{FF2B5EF4-FFF2-40B4-BE49-F238E27FC236}">
                    <a16:creationId xmlns:a16="http://schemas.microsoft.com/office/drawing/2014/main" id="{3D614793-0469-E439-2B68-77D02D018F19}"/>
                  </a:ext>
                </a:extLst>
              </p:cNvPr>
              <p:cNvSpPr txBox="1">
                <a:spLocks noRot="1" noChangeAspect="1" noMove="1" noResize="1" noEditPoints="1" noAdjustHandles="1" noChangeArrowheads="1" noChangeShapeType="1" noTextEdit="1"/>
              </p:cNvSpPr>
              <p:nvPr/>
            </p:nvSpPr>
            <p:spPr>
              <a:xfrm>
                <a:off x="3491880" y="2492896"/>
                <a:ext cx="2313647" cy="276999"/>
              </a:xfrm>
              <a:prstGeom prst="rect">
                <a:avLst/>
              </a:prstGeom>
              <a:blipFill>
                <a:blip r:embed="rId5"/>
                <a:stretch>
                  <a:fillRect l="-2639" t="-28889" r="-5805" b="-5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0BF3012C-BDC0-CFB5-F9E4-E9AE25BA6AAC}"/>
                  </a:ext>
                </a:extLst>
              </p:cNvPr>
              <p:cNvSpPr txBox="1"/>
              <p:nvPr/>
            </p:nvSpPr>
            <p:spPr>
              <a:xfrm>
                <a:off x="5940152" y="2492896"/>
                <a:ext cx="2373598" cy="276999"/>
              </a:xfrm>
              <a:prstGeom prst="rect">
                <a:avLst/>
              </a:prstGeom>
              <a:noFill/>
            </p:spPr>
            <p:txBody>
              <a:bodyPr wrap="none" lIns="0" tIns="0" rIns="0" bIns="0"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3</m:t>
                        </m:r>
                      </m:sub>
                    </m:sSub>
                  </m:oMath>
                </a14:m>
                <a:r>
                  <a:rPr lang="en-US" dirty="0"/>
                  <a:t>: </a:t>
                </a:r>
                <a:r>
                  <a:rPr lang="en-US" dirty="0" err="1"/>
                  <a:t>Ürün</a:t>
                </a:r>
                <a:r>
                  <a:rPr lang="en-US" dirty="0"/>
                  <a:t> 3 </a:t>
                </a:r>
                <a:r>
                  <a:rPr lang="en-US" dirty="0" err="1"/>
                  <a:t>miktarı</a:t>
                </a:r>
                <a:r>
                  <a:rPr lang="en-US" dirty="0"/>
                  <a:t> (</a:t>
                </a:r>
                <a:r>
                  <a:rPr lang="en-US" dirty="0" err="1"/>
                  <a:t>adet</a:t>
                </a:r>
                <a:r>
                  <a:rPr lang="en-US" dirty="0"/>
                  <a:t>)</a:t>
                </a:r>
              </a:p>
            </p:txBody>
          </p:sp>
        </mc:Choice>
        <mc:Fallback xmlns="">
          <p:sp>
            <p:nvSpPr>
              <p:cNvPr id="11" name="TextBox 10">
                <a:extLst>
                  <a:ext uri="{FF2B5EF4-FFF2-40B4-BE49-F238E27FC236}">
                    <a16:creationId xmlns:a16="http://schemas.microsoft.com/office/drawing/2014/main" id="{0BF3012C-BDC0-CFB5-F9E4-E9AE25BA6AAC}"/>
                  </a:ext>
                </a:extLst>
              </p:cNvPr>
              <p:cNvSpPr txBox="1">
                <a:spLocks noRot="1" noChangeAspect="1" noMove="1" noResize="1" noEditPoints="1" noAdjustHandles="1" noChangeArrowheads="1" noChangeShapeType="1" noTextEdit="1"/>
              </p:cNvSpPr>
              <p:nvPr/>
            </p:nvSpPr>
            <p:spPr>
              <a:xfrm>
                <a:off x="5940152" y="2492896"/>
                <a:ext cx="2373598" cy="276999"/>
              </a:xfrm>
              <a:prstGeom prst="rect">
                <a:avLst/>
              </a:prstGeom>
              <a:blipFill>
                <a:blip r:embed="rId6"/>
                <a:stretch>
                  <a:fillRect l="-2564" t="-28889" r="-3333" b="-5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BB67E84C-EC3B-C03D-A594-137A1E108761}"/>
                  </a:ext>
                </a:extLst>
              </p:cNvPr>
              <p:cNvSpPr txBox="1"/>
              <p:nvPr/>
            </p:nvSpPr>
            <p:spPr>
              <a:xfrm>
                <a:off x="1259632" y="3429000"/>
                <a:ext cx="297979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𝑠𝑡</m:t>
                      </m:r>
                      <m:r>
                        <a:rPr lang="en-US" b="0" i="1" smtClean="0">
                          <a:latin typeface="Cambria Math" panose="02040503050406030204" pitchFamily="18" charset="0"/>
                        </a:rPr>
                        <m:t>.     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+3</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3</m:t>
                          </m:r>
                        </m:sub>
                      </m:sSub>
                      <m:r>
                        <a:rPr lang="en-US" b="0" i="1" smtClean="0">
                          <a:latin typeface="Cambria Math" panose="02040503050406030204" pitchFamily="18" charset="0"/>
                          <a:ea typeface="Cambria Math" panose="02040503050406030204" pitchFamily="18" charset="0"/>
                        </a:rPr>
                        <m:t>≤6500</m:t>
                      </m:r>
                    </m:oMath>
                  </m:oMathPara>
                </a14:m>
                <a:endParaRPr lang="en-US" dirty="0"/>
              </a:p>
            </p:txBody>
          </p:sp>
        </mc:Choice>
        <mc:Fallback xmlns="">
          <p:sp>
            <p:nvSpPr>
              <p:cNvPr id="17" name="TextBox 16">
                <a:extLst>
                  <a:ext uri="{FF2B5EF4-FFF2-40B4-BE49-F238E27FC236}">
                    <a16:creationId xmlns:a16="http://schemas.microsoft.com/office/drawing/2014/main" id="{BB67E84C-EC3B-C03D-A594-137A1E108761}"/>
                  </a:ext>
                </a:extLst>
              </p:cNvPr>
              <p:cNvSpPr txBox="1">
                <a:spLocks noRot="1" noChangeAspect="1" noMove="1" noResize="1" noEditPoints="1" noAdjustHandles="1" noChangeArrowheads="1" noChangeShapeType="1" noTextEdit="1"/>
              </p:cNvSpPr>
              <p:nvPr/>
            </p:nvSpPr>
            <p:spPr>
              <a:xfrm>
                <a:off x="1259632" y="3429000"/>
                <a:ext cx="2979790" cy="276999"/>
              </a:xfrm>
              <a:prstGeom prst="rect">
                <a:avLst/>
              </a:prstGeom>
              <a:blipFill>
                <a:blip r:embed="rId7"/>
                <a:stretch>
                  <a:fillRect l="-1230" r="-1844"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23AE10C-D045-6801-5B80-3FAEA47C244F}"/>
                  </a:ext>
                </a:extLst>
              </p:cNvPr>
              <p:cNvSpPr txBox="1"/>
              <p:nvPr/>
            </p:nvSpPr>
            <p:spPr>
              <a:xfrm>
                <a:off x="1259632" y="3789040"/>
                <a:ext cx="2927661" cy="276999"/>
              </a:xfrm>
              <a:prstGeom prst="rect">
                <a:avLst/>
              </a:prstGeom>
              <a:noFill/>
            </p:spPr>
            <p:txBody>
              <a:bodyPr wrap="none" lIns="0" tIns="0" rIns="0" bIns="0" rtlCol="0">
                <a:spAutoFit/>
              </a:bodyPr>
              <a:lstStyle/>
              <a:p>
                <a:r>
                  <a:rPr lang="en-US" b="0" dirty="0"/>
                  <a:t>      </a:t>
                </a:r>
                <a14:m>
                  <m:oMath xmlns:m="http://schemas.openxmlformats.org/officeDocument/2006/math">
                    <m:r>
                      <a:rPr lang="en-US" b="0" i="1" smtClean="0">
                        <a:latin typeface="Cambria Math" panose="02040503050406030204" pitchFamily="18" charset="0"/>
                      </a:rPr>
                      <m:t>    3</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3</m:t>
                        </m:r>
                      </m:sub>
                    </m:sSub>
                    <m:r>
                      <a:rPr lang="en-US" b="0" i="1" smtClean="0">
                        <a:latin typeface="Cambria Math" panose="02040503050406030204" pitchFamily="18" charset="0"/>
                        <a:ea typeface="Cambria Math" panose="02040503050406030204" pitchFamily="18" charset="0"/>
                      </a:rPr>
                      <m:t>≤8600</m:t>
                    </m:r>
                  </m:oMath>
                </a14:m>
                <a:endParaRPr lang="en-US" dirty="0"/>
              </a:p>
            </p:txBody>
          </p:sp>
        </mc:Choice>
        <mc:Fallback xmlns="">
          <p:sp>
            <p:nvSpPr>
              <p:cNvPr id="18" name="TextBox 17">
                <a:extLst>
                  <a:ext uri="{FF2B5EF4-FFF2-40B4-BE49-F238E27FC236}">
                    <a16:creationId xmlns:a16="http://schemas.microsoft.com/office/drawing/2014/main" id="{923AE10C-D045-6801-5B80-3FAEA47C244F}"/>
                  </a:ext>
                </a:extLst>
              </p:cNvPr>
              <p:cNvSpPr txBox="1">
                <a:spLocks noRot="1" noChangeAspect="1" noMove="1" noResize="1" noEditPoints="1" noAdjustHandles="1" noChangeArrowheads="1" noChangeShapeType="1" noTextEdit="1"/>
              </p:cNvSpPr>
              <p:nvPr/>
            </p:nvSpPr>
            <p:spPr>
              <a:xfrm>
                <a:off x="1259632" y="3789040"/>
                <a:ext cx="2927661" cy="276999"/>
              </a:xfrm>
              <a:prstGeom prst="rect">
                <a:avLst/>
              </a:prstGeom>
              <a:blipFill>
                <a:blip r:embed="rId8"/>
                <a:stretch>
                  <a:fillRect r="-1875"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2234B6FC-FD38-E5A9-536D-7452264597AA}"/>
                  </a:ext>
                </a:extLst>
              </p:cNvPr>
              <p:cNvSpPr txBox="1"/>
              <p:nvPr/>
            </p:nvSpPr>
            <p:spPr>
              <a:xfrm>
                <a:off x="683568" y="4149080"/>
                <a:ext cx="459278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4</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+6</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+5</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3</m:t>
                          </m:r>
                        </m:sub>
                      </m:sSub>
                      <m:r>
                        <a:rPr lang="en-US" b="0" i="1" smtClean="0">
                          <a:latin typeface="Cambria Math" panose="02040503050406030204" pitchFamily="18" charset="0"/>
                          <a:ea typeface="Cambria Math" panose="02040503050406030204" pitchFamily="18" charset="0"/>
                        </a:rPr>
                        <m:t>≥15000</m:t>
                      </m:r>
                    </m:oMath>
                  </m:oMathPara>
                </a14:m>
                <a:endParaRPr lang="en-US" dirty="0"/>
              </a:p>
            </p:txBody>
          </p:sp>
        </mc:Choice>
        <mc:Fallback xmlns="">
          <p:sp>
            <p:nvSpPr>
              <p:cNvPr id="21" name="TextBox 20">
                <a:extLst>
                  <a:ext uri="{FF2B5EF4-FFF2-40B4-BE49-F238E27FC236}">
                    <a16:creationId xmlns:a16="http://schemas.microsoft.com/office/drawing/2014/main" id="{2234B6FC-FD38-E5A9-536D-7452264597AA}"/>
                  </a:ext>
                </a:extLst>
              </p:cNvPr>
              <p:cNvSpPr txBox="1">
                <a:spLocks noRot="1" noChangeAspect="1" noMove="1" noResize="1" noEditPoints="1" noAdjustHandles="1" noChangeArrowheads="1" noChangeShapeType="1" noTextEdit="1"/>
              </p:cNvSpPr>
              <p:nvPr/>
            </p:nvSpPr>
            <p:spPr>
              <a:xfrm>
                <a:off x="683568" y="4149080"/>
                <a:ext cx="4592782"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42B3B559-BC68-EAFB-2332-E08C050F011A}"/>
                  </a:ext>
                </a:extLst>
              </p:cNvPr>
              <p:cNvSpPr txBox="1"/>
              <p:nvPr/>
            </p:nvSpPr>
            <p:spPr>
              <a:xfrm>
                <a:off x="611560" y="4509120"/>
                <a:ext cx="459278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≥860</m:t>
                      </m:r>
                    </m:oMath>
                  </m:oMathPara>
                </a14:m>
                <a:endParaRPr lang="en-US" dirty="0"/>
              </a:p>
            </p:txBody>
          </p:sp>
        </mc:Choice>
        <mc:Fallback xmlns="">
          <p:sp>
            <p:nvSpPr>
              <p:cNvPr id="22" name="TextBox 21">
                <a:extLst>
                  <a:ext uri="{FF2B5EF4-FFF2-40B4-BE49-F238E27FC236}">
                    <a16:creationId xmlns:a16="http://schemas.microsoft.com/office/drawing/2014/main" id="{42B3B559-BC68-EAFB-2332-E08C050F011A}"/>
                  </a:ext>
                </a:extLst>
              </p:cNvPr>
              <p:cNvSpPr txBox="1">
                <a:spLocks noRot="1" noChangeAspect="1" noMove="1" noResize="1" noEditPoints="1" noAdjustHandles="1" noChangeArrowheads="1" noChangeShapeType="1" noTextEdit="1"/>
              </p:cNvSpPr>
              <p:nvPr/>
            </p:nvSpPr>
            <p:spPr>
              <a:xfrm>
                <a:off x="611560" y="4509120"/>
                <a:ext cx="4592782" cy="36933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037D1285-0F43-3174-0801-E058038197BD}"/>
                  </a:ext>
                </a:extLst>
              </p:cNvPr>
              <p:cNvSpPr txBox="1"/>
              <p:nvPr/>
            </p:nvSpPr>
            <p:spPr>
              <a:xfrm>
                <a:off x="827584" y="4797152"/>
                <a:ext cx="459278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3</m:t>
                          </m:r>
                        </m:sub>
                      </m:sSub>
                      <m:r>
                        <a:rPr lang="en-US" b="0" i="1" smtClean="0">
                          <a:latin typeface="Cambria Math" panose="02040503050406030204" pitchFamily="18" charset="0"/>
                          <a:ea typeface="Cambria Math" panose="02040503050406030204" pitchFamily="18" charset="0"/>
                        </a:rPr>
                        <m:t>≥0</m:t>
                      </m:r>
                    </m:oMath>
                  </m:oMathPara>
                </a14:m>
                <a:endParaRPr lang="en-US" dirty="0"/>
              </a:p>
            </p:txBody>
          </p:sp>
        </mc:Choice>
        <mc:Fallback xmlns="">
          <p:sp>
            <p:nvSpPr>
              <p:cNvPr id="23" name="TextBox 22">
                <a:extLst>
                  <a:ext uri="{FF2B5EF4-FFF2-40B4-BE49-F238E27FC236}">
                    <a16:creationId xmlns:a16="http://schemas.microsoft.com/office/drawing/2014/main" id="{037D1285-0F43-3174-0801-E058038197BD}"/>
                  </a:ext>
                </a:extLst>
              </p:cNvPr>
              <p:cNvSpPr txBox="1">
                <a:spLocks noRot="1" noChangeAspect="1" noMove="1" noResize="1" noEditPoints="1" noAdjustHandles="1" noChangeArrowheads="1" noChangeShapeType="1" noTextEdit="1"/>
              </p:cNvSpPr>
              <p:nvPr/>
            </p:nvSpPr>
            <p:spPr>
              <a:xfrm>
                <a:off x="827584" y="4797152"/>
                <a:ext cx="4592782" cy="369332"/>
              </a:xfrm>
              <a:prstGeom prst="rect">
                <a:avLst/>
              </a:prstGeom>
              <a:blipFill>
                <a:blip r:embed="rId11"/>
                <a:stretch>
                  <a:fillRect/>
                </a:stretch>
              </a:blipFill>
            </p:spPr>
            <p:txBody>
              <a:bodyPr/>
              <a:lstStyle/>
              <a:p>
                <a:r>
                  <a:rPr lang="en-US">
                    <a:noFill/>
                  </a:rPr>
                  <a:t> </a:t>
                </a:r>
              </a:p>
            </p:txBody>
          </p:sp>
        </mc:Fallback>
      </mc:AlternateContent>
      <p:sp>
        <p:nvSpPr>
          <p:cNvPr id="15" name="Slide Number Placeholder 1"/>
          <p:cNvSpPr>
            <a:spLocks noGrp="1"/>
          </p:cNvSpPr>
          <p:nvPr>
            <p:ph type="sldNum" sz="quarter" idx="12"/>
          </p:nvPr>
        </p:nvSpPr>
        <p:spPr>
          <a:xfrm>
            <a:off x="6660232" y="6492875"/>
            <a:ext cx="2133600" cy="365125"/>
          </a:xfrm>
        </p:spPr>
        <p:txBody>
          <a:bodyPr/>
          <a:lstStyle/>
          <a:p>
            <a:fld id="{8FF9F6D1-D1FA-4D49-BED0-40363AEE0087}" type="slidenum">
              <a:rPr lang="tr-TR" smtClean="0">
                <a:solidFill>
                  <a:schemeClr val="tx1"/>
                </a:solidFill>
              </a:rPr>
              <a:pPr/>
              <a:t>45</a:t>
            </a:fld>
            <a:endParaRPr lang="tr-TR" dirty="0">
              <a:solidFill>
                <a:schemeClr val="tx1"/>
              </a:solidFill>
            </a:endParaRPr>
          </a:p>
        </p:txBody>
      </p:sp>
    </p:spTree>
    <p:extLst>
      <p:ext uri="{BB962C8B-B14F-4D97-AF65-F5344CB8AC3E}">
        <p14:creationId xmlns:p14="http://schemas.microsoft.com/office/powerpoint/2010/main" val="17232624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tr-TR" dirty="0">
                <a:latin typeface="Times New Roman" panose="02020603050405020304" pitchFamily="18" charset="0"/>
                <a:cs typeface="Times New Roman" panose="02020603050405020304" pitchFamily="18" charset="0"/>
              </a:rPr>
              <a:t>Hedef Programlama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Örnek</a:t>
            </a:r>
            <a:endParaRPr lang="tr-TR" dirty="0">
              <a:latin typeface="Times New Roman" panose="02020603050405020304" pitchFamily="18" charset="0"/>
              <a:cs typeface="Times New Roman" panose="02020603050405020304"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
        <p:nvSpPr>
          <p:cNvPr id="6" name="Content Placeholder 5">
            <a:extLst>
              <a:ext uri="{FF2B5EF4-FFF2-40B4-BE49-F238E27FC236}">
                <a16:creationId xmlns:a16="http://schemas.microsoft.com/office/drawing/2014/main" id="{C00AE50B-C787-DDDD-BEF9-BEAE892550ED}"/>
              </a:ext>
            </a:extLst>
          </p:cNvPr>
          <p:cNvSpPr>
            <a:spLocks noGrp="1"/>
          </p:cNvSpPr>
          <p:nvPr>
            <p:ph idx="1"/>
          </p:nvPr>
        </p:nvSpPr>
        <p:spPr>
          <a:xfrm>
            <a:off x="457200" y="1600200"/>
            <a:ext cx="8229600" cy="4781128"/>
          </a:xfrm>
        </p:spPr>
        <p:txBody>
          <a:bodyPr>
            <a:normAutofit/>
          </a:bodyPr>
          <a:lstStyle/>
          <a:p>
            <a:r>
              <a:rPr lang="en-US" sz="1800" dirty="0" err="1">
                <a:latin typeface="Times New Roman" panose="02020603050405020304" pitchFamily="18" charset="0"/>
                <a:cs typeface="Times New Roman" panose="02020603050405020304" pitchFamily="18" charset="0"/>
              </a:rPr>
              <a:t>Hedef</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programlama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modeli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olarak</a:t>
            </a:r>
            <a:r>
              <a:rPr lang="en-US" sz="1800" dirty="0">
                <a:latin typeface="Times New Roman" panose="02020603050405020304" pitchFamily="18" charset="0"/>
                <a:cs typeface="Times New Roman" panose="02020603050405020304" pitchFamily="18" charset="0"/>
              </a:rPr>
              <a:t> problem </a:t>
            </a:r>
            <a:r>
              <a:rPr lang="en-US" sz="1800" dirty="0" err="1">
                <a:latin typeface="Times New Roman" panose="02020603050405020304" pitchFamily="18" charset="0"/>
                <a:cs typeface="Times New Roman" panose="02020603050405020304" pitchFamily="18" charset="0"/>
              </a:rPr>
              <a:t>formulasyonu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gerçekleştirildiğinde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Firma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az</a:t>
            </a:r>
            <a:r>
              <a:rPr lang="en-US" sz="1800" dirty="0">
                <a:latin typeface="Times New Roman" panose="02020603050405020304" pitchFamily="18" charset="0"/>
                <a:cs typeface="Times New Roman" panose="02020603050405020304" pitchFamily="18" charset="0"/>
              </a:rPr>
              <a:t> 15000 pb </a:t>
            </a:r>
            <a:r>
              <a:rPr lang="en-US" sz="1800" dirty="0" err="1">
                <a:latin typeface="Times New Roman" panose="02020603050405020304" pitchFamily="18" charset="0"/>
                <a:cs typeface="Times New Roman" panose="02020603050405020304" pitchFamily="18" charset="0"/>
              </a:rPr>
              <a:t>gelir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elde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etmeyi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az</a:t>
            </a:r>
            <a:r>
              <a:rPr lang="en-US" sz="1800" dirty="0">
                <a:latin typeface="Times New Roman" panose="02020603050405020304" pitchFamily="18" charset="0"/>
                <a:cs typeface="Times New Roman" panose="02020603050405020304" pitchFamily="18" charset="0"/>
              </a:rPr>
              <a:t> 860 </a:t>
            </a:r>
            <a:r>
              <a:rPr lang="en-US" sz="1800" dirty="0" err="1">
                <a:latin typeface="Times New Roman" panose="02020603050405020304" pitchFamily="18" charset="0"/>
                <a:cs typeface="Times New Roman" panose="02020603050405020304" pitchFamily="18" charset="0"/>
              </a:rPr>
              <a:t>birim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Ürün</a:t>
            </a:r>
            <a:r>
              <a:rPr lang="en-US" sz="1800" dirty="0">
                <a:latin typeface="Times New Roman" panose="02020603050405020304" pitchFamily="18" charset="0"/>
                <a:cs typeface="Times New Roman" panose="02020603050405020304" pitchFamily="18" charset="0"/>
              </a:rPr>
              <a:t> 2 </a:t>
            </a:r>
            <a:r>
              <a:rPr lang="en-US" sz="1800" dirty="0" err="1">
                <a:latin typeface="Times New Roman" panose="02020603050405020304" pitchFamily="18" charset="0"/>
                <a:cs typeface="Times New Roman" panose="02020603050405020304" pitchFamily="18" charset="0"/>
              </a:rPr>
              <a:t>üretmek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istediğine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göre</a:t>
            </a:r>
            <a:r>
              <a:rPr lang="en-US" sz="1800" dirty="0">
                <a:latin typeface="Times New Roman" panose="02020603050405020304" pitchFamily="18" charset="0"/>
                <a:cs typeface="Times New Roman" panose="02020603050405020304" pitchFamily="18" charset="0"/>
              </a:rPr>
              <a:t>, </a:t>
            </a: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9389CA3-50C6-CC9E-FC1C-6640DB386ABB}"/>
                  </a:ext>
                </a:extLst>
              </p:cNvPr>
              <p:cNvSpPr txBox="1"/>
              <p:nvPr/>
            </p:nvSpPr>
            <p:spPr>
              <a:xfrm>
                <a:off x="1043608" y="3861048"/>
                <a:ext cx="78386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𝑀𝑖𝑛</m:t>
                      </m:r>
                      <m:r>
                        <a:rPr lang="en-US" b="0" i="1" smtClean="0">
                          <a:latin typeface="Cambria Math" panose="02040503050406030204" pitchFamily="18" charset="0"/>
                        </a:rPr>
                        <m:t> </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𝑑</m:t>
                          </m:r>
                        </m:e>
                        <m:sub>
                          <m:r>
                            <a:rPr lang="en-US" b="0" i="1" smtClean="0">
                              <a:latin typeface="Cambria Math" panose="02040503050406030204" pitchFamily="18" charset="0"/>
                            </a:rPr>
                            <m:t>1</m:t>
                          </m:r>
                        </m:sub>
                        <m:sup>
                          <m:r>
                            <a:rPr lang="en-US" b="0" i="1" smtClean="0">
                              <a:latin typeface="Cambria Math" panose="02040503050406030204" pitchFamily="18" charset="0"/>
                            </a:rPr>
                            <m:t>−</m:t>
                          </m:r>
                        </m:sup>
                      </m:sSubSup>
                    </m:oMath>
                  </m:oMathPara>
                </a14:m>
                <a:endParaRPr lang="en-US" dirty="0"/>
              </a:p>
            </p:txBody>
          </p:sp>
        </mc:Choice>
        <mc:Fallback xmlns="">
          <p:sp>
            <p:nvSpPr>
              <p:cNvPr id="8" name="TextBox 7">
                <a:extLst>
                  <a:ext uri="{FF2B5EF4-FFF2-40B4-BE49-F238E27FC236}">
                    <a16:creationId xmlns:a16="http://schemas.microsoft.com/office/drawing/2014/main" id="{19389CA3-50C6-CC9E-FC1C-6640DB386ABB}"/>
                  </a:ext>
                </a:extLst>
              </p:cNvPr>
              <p:cNvSpPr txBox="1">
                <a:spLocks noRot="1" noChangeAspect="1" noMove="1" noResize="1" noEditPoints="1" noAdjustHandles="1" noChangeArrowheads="1" noChangeShapeType="1" noTextEdit="1"/>
              </p:cNvSpPr>
              <p:nvPr/>
            </p:nvSpPr>
            <p:spPr>
              <a:xfrm>
                <a:off x="1043608" y="3861048"/>
                <a:ext cx="783869" cy="276999"/>
              </a:xfrm>
              <a:prstGeom prst="rect">
                <a:avLst/>
              </a:prstGeom>
              <a:blipFill>
                <a:blip r:embed="rId3"/>
                <a:stretch>
                  <a:fillRect l="-6977"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B02B0D2-0045-08E4-BBD9-017F0D95D070}"/>
                  </a:ext>
                </a:extLst>
              </p:cNvPr>
              <p:cNvSpPr txBox="1"/>
              <p:nvPr/>
            </p:nvSpPr>
            <p:spPr>
              <a:xfrm>
                <a:off x="899592" y="2492896"/>
                <a:ext cx="2308324" cy="276999"/>
              </a:xfrm>
              <a:prstGeom prst="rect">
                <a:avLst/>
              </a:prstGeom>
              <a:noFill/>
            </p:spPr>
            <p:txBody>
              <a:bodyPr wrap="none" lIns="0" tIns="0" rIns="0" bIns="0"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a14:m>
                <a:r>
                  <a:rPr lang="en-US" dirty="0"/>
                  <a:t>: </a:t>
                </a:r>
                <a:r>
                  <a:rPr lang="en-US" dirty="0" err="1"/>
                  <a:t>Ürün</a:t>
                </a:r>
                <a:r>
                  <a:rPr lang="en-US" dirty="0"/>
                  <a:t> 1 </a:t>
                </a:r>
                <a:r>
                  <a:rPr lang="en-US" dirty="0" err="1"/>
                  <a:t>miktarı</a:t>
                </a:r>
                <a:r>
                  <a:rPr lang="en-US" dirty="0"/>
                  <a:t> (</a:t>
                </a:r>
                <a:r>
                  <a:rPr lang="en-US" dirty="0" err="1"/>
                  <a:t>adet</a:t>
                </a:r>
                <a:r>
                  <a:rPr lang="en-US" dirty="0"/>
                  <a:t>)</a:t>
                </a:r>
              </a:p>
            </p:txBody>
          </p:sp>
        </mc:Choice>
        <mc:Fallback xmlns="">
          <p:sp>
            <p:nvSpPr>
              <p:cNvPr id="9" name="TextBox 8">
                <a:extLst>
                  <a:ext uri="{FF2B5EF4-FFF2-40B4-BE49-F238E27FC236}">
                    <a16:creationId xmlns:a16="http://schemas.microsoft.com/office/drawing/2014/main" id="{DB02B0D2-0045-08E4-BBD9-017F0D95D070}"/>
                  </a:ext>
                </a:extLst>
              </p:cNvPr>
              <p:cNvSpPr txBox="1">
                <a:spLocks noRot="1" noChangeAspect="1" noMove="1" noResize="1" noEditPoints="1" noAdjustHandles="1" noChangeArrowheads="1" noChangeShapeType="1" noTextEdit="1"/>
              </p:cNvSpPr>
              <p:nvPr/>
            </p:nvSpPr>
            <p:spPr>
              <a:xfrm>
                <a:off x="899592" y="2492896"/>
                <a:ext cx="2308324" cy="276999"/>
              </a:xfrm>
              <a:prstGeom prst="rect">
                <a:avLst/>
              </a:prstGeom>
              <a:blipFill>
                <a:blip r:embed="rId4"/>
                <a:stretch>
                  <a:fillRect l="-2646" t="-28889" r="-5820" b="-5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3D614793-0469-E439-2B68-77D02D018F19}"/>
                  </a:ext>
                </a:extLst>
              </p:cNvPr>
              <p:cNvSpPr txBox="1"/>
              <p:nvPr/>
            </p:nvSpPr>
            <p:spPr>
              <a:xfrm>
                <a:off x="3491880" y="2492896"/>
                <a:ext cx="2313647" cy="276999"/>
              </a:xfrm>
              <a:prstGeom prst="rect">
                <a:avLst/>
              </a:prstGeom>
              <a:noFill/>
            </p:spPr>
            <p:txBody>
              <a:bodyPr wrap="none" lIns="0" tIns="0" rIns="0" bIns="0"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a14:m>
                <a:r>
                  <a:rPr lang="en-US" dirty="0"/>
                  <a:t>: </a:t>
                </a:r>
                <a:r>
                  <a:rPr lang="en-US" dirty="0" err="1"/>
                  <a:t>Ürün</a:t>
                </a:r>
                <a:r>
                  <a:rPr lang="en-US" dirty="0"/>
                  <a:t> 2 </a:t>
                </a:r>
                <a:r>
                  <a:rPr lang="en-US" dirty="0" err="1"/>
                  <a:t>miktarı</a:t>
                </a:r>
                <a:r>
                  <a:rPr lang="en-US" dirty="0"/>
                  <a:t> (</a:t>
                </a:r>
                <a:r>
                  <a:rPr lang="en-US" dirty="0" err="1"/>
                  <a:t>adet</a:t>
                </a:r>
                <a:r>
                  <a:rPr lang="en-US" dirty="0"/>
                  <a:t>)</a:t>
                </a:r>
              </a:p>
            </p:txBody>
          </p:sp>
        </mc:Choice>
        <mc:Fallback xmlns="">
          <p:sp>
            <p:nvSpPr>
              <p:cNvPr id="10" name="TextBox 9">
                <a:extLst>
                  <a:ext uri="{FF2B5EF4-FFF2-40B4-BE49-F238E27FC236}">
                    <a16:creationId xmlns:a16="http://schemas.microsoft.com/office/drawing/2014/main" id="{3D614793-0469-E439-2B68-77D02D018F19}"/>
                  </a:ext>
                </a:extLst>
              </p:cNvPr>
              <p:cNvSpPr txBox="1">
                <a:spLocks noRot="1" noChangeAspect="1" noMove="1" noResize="1" noEditPoints="1" noAdjustHandles="1" noChangeArrowheads="1" noChangeShapeType="1" noTextEdit="1"/>
              </p:cNvSpPr>
              <p:nvPr/>
            </p:nvSpPr>
            <p:spPr>
              <a:xfrm>
                <a:off x="3491880" y="2492896"/>
                <a:ext cx="2313647" cy="276999"/>
              </a:xfrm>
              <a:prstGeom prst="rect">
                <a:avLst/>
              </a:prstGeom>
              <a:blipFill>
                <a:blip r:embed="rId5"/>
                <a:stretch>
                  <a:fillRect l="-2639" t="-28889" r="-6069" b="-5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0BF3012C-BDC0-CFB5-F9E4-E9AE25BA6AAC}"/>
                  </a:ext>
                </a:extLst>
              </p:cNvPr>
              <p:cNvSpPr txBox="1"/>
              <p:nvPr/>
            </p:nvSpPr>
            <p:spPr>
              <a:xfrm>
                <a:off x="5940152" y="2492896"/>
                <a:ext cx="2373598" cy="276999"/>
              </a:xfrm>
              <a:prstGeom prst="rect">
                <a:avLst/>
              </a:prstGeom>
              <a:noFill/>
            </p:spPr>
            <p:txBody>
              <a:bodyPr wrap="none" lIns="0" tIns="0" rIns="0" bIns="0"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3</m:t>
                        </m:r>
                      </m:sub>
                    </m:sSub>
                  </m:oMath>
                </a14:m>
                <a:r>
                  <a:rPr lang="en-US" dirty="0"/>
                  <a:t>: </a:t>
                </a:r>
                <a:r>
                  <a:rPr lang="en-US" dirty="0" err="1"/>
                  <a:t>Ürün</a:t>
                </a:r>
                <a:r>
                  <a:rPr lang="en-US" dirty="0"/>
                  <a:t> 3 </a:t>
                </a:r>
                <a:r>
                  <a:rPr lang="en-US" dirty="0" err="1"/>
                  <a:t>miktarı</a:t>
                </a:r>
                <a:r>
                  <a:rPr lang="en-US" dirty="0"/>
                  <a:t> (</a:t>
                </a:r>
                <a:r>
                  <a:rPr lang="en-US" dirty="0" err="1"/>
                  <a:t>adet</a:t>
                </a:r>
                <a:r>
                  <a:rPr lang="en-US" dirty="0"/>
                  <a:t>)</a:t>
                </a:r>
              </a:p>
            </p:txBody>
          </p:sp>
        </mc:Choice>
        <mc:Fallback xmlns="">
          <p:sp>
            <p:nvSpPr>
              <p:cNvPr id="11" name="TextBox 10">
                <a:extLst>
                  <a:ext uri="{FF2B5EF4-FFF2-40B4-BE49-F238E27FC236}">
                    <a16:creationId xmlns:a16="http://schemas.microsoft.com/office/drawing/2014/main" id="{0BF3012C-BDC0-CFB5-F9E4-E9AE25BA6AAC}"/>
                  </a:ext>
                </a:extLst>
              </p:cNvPr>
              <p:cNvSpPr txBox="1">
                <a:spLocks noRot="1" noChangeAspect="1" noMove="1" noResize="1" noEditPoints="1" noAdjustHandles="1" noChangeArrowheads="1" noChangeShapeType="1" noTextEdit="1"/>
              </p:cNvSpPr>
              <p:nvPr/>
            </p:nvSpPr>
            <p:spPr>
              <a:xfrm>
                <a:off x="5940152" y="2492896"/>
                <a:ext cx="2373598" cy="276999"/>
              </a:xfrm>
              <a:prstGeom prst="rect">
                <a:avLst/>
              </a:prstGeom>
              <a:blipFill>
                <a:blip r:embed="rId6"/>
                <a:stretch>
                  <a:fillRect l="-2564" t="-28889" r="-3077" b="-5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BB67E84C-EC3B-C03D-A594-137A1E108761}"/>
                  </a:ext>
                </a:extLst>
              </p:cNvPr>
              <p:cNvSpPr txBox="1"/>
              <p:nvPr/>
            </p:nvSpPr>
            <p:spPr>
              <a:xfrm>
                <a:off x="1115616" y="4437112"/>
                <a:ext cx="297979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𝑠𝑡</m:t>
                      </m:r>
                      <m:r>
                        <a:rPr lang="en-US" b="0" i="1" smtClean="0">
                          <a:latin typeface="Cambria Math" panose="02040503050406030204" pitchFamily="18" charset="0"/>
                        </a:rPr>
                        <m:t>.     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+3</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3</m:t>
                          </m:r>
                        </m:sub>
                      </m:sSub>
                      <m:r>
                        <a:rPr lang="en-US" b="0" i="1" smtClean="0">
                          <a:latin typeface="Cambria Math" panose="02040503050406030204" pitchFamily="18" charset="0"/>
                          <a:ea typeface="Cambria Math" panose="02040503050406030204" pitchFamily="18" charset="0"/>
                        </a:rPr>
                        <m:t>≤6500</m:t>
                      </m:r>
                    </m:oMath>
                  </m:oMathPara>
                </a14:m>
                <a:endParaRPr lang="en-US" dirty="0"/>
              </a:p>
            </p:txBody>
          </p:sp>
        </mc:Choice>
        <mc:Fallback xmlns="">
          <p:sp>
            <p:nvSpPr>
              <p:cNvPr id="17" name="TextBox 16">
                <a:extLst>
                  <a:ext uri="{FF2B5EF4-FFF2-40B4-BE49-F238E27FC236}">
                    <a16:creationId xmlns:a16="http://schemas.microsoft.com/office/drawing/2014/main" id="{BB67E84C-EC3B-C03D-A594-137A1E108761}"/>
                  </a:ext>
                </a:extLst>
              </p:cNvPr>
              <p:cNvSpPr txBox="1">
                <a:spLocks noRot="1" noChangeAspect="1" noMove="1" noResize="1" noEditPoints="1" noAdjustHandles="1" noChangeArrowheads="1" noChangeShapeType="1" noTextEdit="1"/>
              </p:cNvSpPr>
              <p:nvPr/>
            </p:nvSpPr>
            <p:spPr>
              <a:xfrm>
                <a:off x="1115616" y="4437112"/>
                <a:ext cx="2979790" cy="276999"/>
              </a:xfrm>
              <a:prstGeom prst="rect">
                <a:avLst/>
              </a:prstGeom>
              <a:blipFill>
                <a:blip r:embed="rId7"/>
                <a:stretch>
                  <a:fillRect l="-1022" r="-1636"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23AE10C-D045-6801-5B80-3FAEA47C244F}"/>
                  </a:ext>
                </a:extLst>
              </p:cNvPr>
              <p:cNvSpPr txBox="1"/>
              <p:nvPr/>
            </p:nvSpPr>
            <p:spPr>
              <a:xfrm>
                <a:off x="1115616" y="4797152"/>
                <a:ext cx="2927661" cy="276999"/>
              </a:xfrm>
              <a:prstGeom prst="rect">
                <a:avLst/>
              </a:prstGeom>
              <a:noFill/>
            </p:spPr>
            <p:txBody>
              <a:bodyPr wrap="none" lIns="0" tIns="0" rIns="0" bIns="0" rtlCol="0">
                <a:spAutoFit/>
              </a:bodyPr>
              <a:lstStyle/>
              <a:p>
                <a:r>
                  <a:rPr lang="en-US" b="0" dirty="0"/>
                  <a:t>      </a:t>
                </a:r>
                <a14:m>
                  <m:oMath xmlns:m="http://schemas.openxmlformats.org/officeDocument/2006/math">
                    <m:r>
                      <a:rPr lang="en-US" b="0" i="1" smtClean="0">
                        <a:latin typeface="Cambria Math" panose="02040503050406030204" pitchFamily="18" charset="0"/>
                      </a:rPr>
                      <m:t>    3</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3</m:t>
                        </m:r>
                      </m:sub>
                    </m:sSub>
                    <m:r>
                      <a:rPr lang="en-US" b="0" i="1" smtClean="0">
                        <a:latin typeface="Cambria Math" panose="02040503050406030204" pitchFamily="18" charset="0"/>
                        <a:ea typeface="Cambria Math" panose="02040503050406030204" pitchFamily="18" charset="0"/>
                      </a:rPr>
                      <m:t>≤8600</m:t>
                    </m:r>
                  </m:oMath>
                </a14:m>
                <a:endParaRPr lang="en-US" dirty="0"/>
              </a:p>
            </p:txBody>
          </p:sp>
        </mc:Choice>
        <mc:Fallback xmlns="">
          <p:sp>
            <p:nvSpPr>
              <p:cNvPr id="18" name="TextBox 17">
                <a:extLst>
                  <a:ext uri="{FF2B5EF4-FFF2-40B4-BE49-F238E27FC236}">
                    <a16:creationId xmlns:a16="http://schemas.microsoft.com/office/drawing/2014/main" id="{923AE10C-D045-6801-5B80-3FAEA47C244F}"/>
                  </a:ext>
                </a:extLst>
              </p:cNvPr>
              <p:cNvSpPr txBox="1">
                <a:spLocks noRot="1" noChangeAspect="1" noMove="1" noResize="1" noEditPoints="1" noAdjustHandles="1" noChangeArrowheads="1" noChangeShapeType="1" noTextEdit="1"/>
              </p:cNvSpPr>
              <p:nvPr/>
            </p:nvSpPr>
            <p:spPr>
              <a:xfrm>
                <a:off x="1115616" y="4797152"/>
                <a:ext cx="2927661" cy="276999"/>
              </a:xfrm>
              <a:prstGeom prst="rect">
                <a:avLst/>
              </a:prstGeom>
              <a:blipFill>
                <a:blip r:embed="rId8"/>
                <a:stretch>
                  <a:fillRect r="-2083"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2234B6FC-FD38-E5A9-536D-7452264597AA}"/>
                  </a:ext>
                </a:extLst>
              </p:cNvPr>
              <p:cNvSpPr txBox="1"/>
              <p:nvPr/>
            </p:nvSpPr>
            <p:spPr>
              <a:xfrm>
                <a:off x="1115616" y="5085184"/>
                <a:ext cx="459278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4</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+6</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+5</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3</m:t>
                          </m:r>
                        </m:sub>
                      </m:sSub>
                      <m:sSubSup>
                        <m:sSubSupPr>
                          <m:ctrlPr>
                            <a:rPr lang="en-US" i="1">
                              <a:latin typeface="Cambria Math" panose="02040503050406030204" pitchFamily="18" charset="0"/>
                            </a:rPr>
                          </m:ctrlPr>
                        </m:sSubSupPr>
                        <m:e>
                          <m:r>
                            <a:rPr lang="en-US" b="0" i="1" smtClean="0">
                              <a:latin typeface="Cambria Math" panose="02040503050406030204" pitchFamily="18" charset="0"/>
                            </a:rPr>
                            <m:t>− </m:t>
                          </m:r>
                          <m:r>
                            <a:rPr lang="en-US" i="1">
                              <a:latin typeface="Cambria Math" panose="02040503050406030204" pitchFamily="18" charset="0"/>
                            </a:rPr>
                            <m:t>𝑑</m:t>
                          </m:r>
                        </m:e>
                        <m:sub>
                          <m:r>
                            <a:rPr lang="en-US" i="1">
                              <a:latin typeface="Cambria Math" panose="02040503050406030204" pitchFamily="18" charset="0"/>
                            </a:rPr>
                            <m:t>1</m:t>
                          </m:r>
                        </m:sub>
                        <m:sup>
                          <m:r>
                            <a:rPr lang="en-US" i="1">
                              <a:latin typeface="Cambria Math" panose="02040503050406030204" pitchFamily="18" charset="0"/>
                            </a:rPr>
                            <m:t>+</m:t>
                          </m:r>
                        </m:sup>
                      </m:sSubSup>
                      <m:r>
                        <m:rPr>
                          <m:nor/>
                        </m:rPr>
                        <a:rPr lang="en-US" b="0" i="0" smtClean="0">
                          <a:latin typeface="Cambria Math" panose="02040503050406030204" pitchFamily="18" charset="0"/>
                        </a:rPr>
                        <m:t>+</m:t>
                      </m:r>
                      <m:r>
                        <m:rPr>
                          <m:nor/>
                        </m:rPr>
                        <a:rPr lang="en-US" dirty="0"/>
                        <m:t> </m:t>
                      </m:r>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i="1">
                              <a:latin typeface="Cambria Math" panose="02040503050406030204" pitchFamily="18" charset="0"/>
                            </a:rPr>
                            <m:t>1</m:t>
                          </m:r>
                        </m:sub>
                        <m:sup>
                          <m:r>
                            <a:rPr lang="en-US" i="1">
                              <a:latin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=15000</m:t>
                      </m:r>
                    </m:oMath>
                  </m:oMathPara>
                </a14:m>
                <a:endParaRPr lang="en-US" dirty="0"/>
              </a:p>
            </p:txBody>
          </p:sp>
        </mc:Choice>
        <mc:Fallback xmlns="">
          <p:sp>
            <p:nvSpPr>
              <p:cNvPr id="21" name="TextBox 20">
                <a:extLst>
                  <a:ext uri="{FF2B5EF4-FFF2-40B4-BE49-F238E27FC236}">
                    <a16:creationId xmlns:a16="http://schemas.microsoft.com/office/drawing/2014/main" id="{2234B6FC-FD38-E5A9-536D-7452264597AA}"/>
                  </a:ext>
                </a:extLst>
              </p:cNvPr>
              <p:cNvSpPr txBox="1">
                <a:spLocks noRot="1" noChangeAspect="1" noMove="1" noResize="1" noEditPoints="1" noAdjustHandles="1" noChangeArrowheads="1" noChangeShapeType="1" noTextEdit="1"/>
              </p:cNvSpPr>
              <p:nvPr/>
            </p:nvSpPr>
            <p:spPr>
              <a:xfrm>
                <a:off x="1115616" y="5085184"/>
                <a:ext cx="4592782"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42B3B559-BC68-EAFB-2332-E08C050F011A}"/>
                  </a:ext>
                </a:extLst>
              </p:cNvPr>
              <p:cNvSpPr txBox="1"/>
              <p:nvPr/>
            </p:nvSpPr>
            <p:spPr>
              <a:xfrm>
                <a:off x="827584" y="5445224"/>
                <a:ext cx="4592782" cy="37715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sSubSup>
                        <m:sSubSupPr>
                          <m:ctrlPr>
                            <a:rPr lang="en-US" i="1">
                              <a:latin typeface="Cambria Math" panose="02040503050406030204" pitchFamily="18" charset="0"/>
                            </a:rPr>
                          </m:ctrlPr>
                        </m:sSubSupPr>
                        <m:e>
                          <m:r>
                            <a:rPr lang="en-US" i="1">
                              <a:latin typeface="Cambria Math" panose="02040503050406030204" pitchFamily="18" charset="0"/>
                            </a:rPr>
                            <m:t>− </m:t>
                          </m:r>
                          <m:r>
                            <a:rPr lang="en-US" i="1">
                              <a:latin typeface="Cambria Math" panose="02040503050406030204" pitchFamily="18" charset="0"/>
                            </a:rPr>
                            <m:t>𝑑</m:t>
                          </m:r>
                        </m:e>
                        <m:sub>
                          <m:r>
                            <a:rPr lang="en-US" b="0" i="1" smtClean="0">
                              <a:latin typeface="Cambria Math" panose="02040503050406030204" pitchFamily="18" charset="0"/>
                            </a:rPr>
                            <m:t>2</m:t>
                          </m:r>
                        </m:sub>
                        <m:sup>
                          <m:r>
                            <a:rPr lang="en-US" i="1">
                              <a:latin typeface="Cambria Math" panose="02040503050406030204" pitchFamily="18" charset="0"/>
                            </a:rPr>
                            <m:t>+</m:t>
                          </m:r>
                        </m:sup>
                      </m:sSubSup>
                      <m:r>
                        <m:rPr>
                          <m:nor/>
                        </m:rPr>
                        <a:rPr lang="en-US">
                          <a:latin typeface="Cambria Math" panose="02040503050406030204" pitchFamily="18" charset="0"/>
                        </a:rPr>
                        <m:t>+</m:t>
                      </m:r>
                      <m:r>
                        <m:rPr>
                          <m:nor/>
                        </m:rPr>
                        <a:rPr lang="en-US" dirty="0"/>
                        <m:t> </m:t>
                      </m:r>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b="0" i="1" smtClean="0">
                              <a:latin typeface="Cambria Math" panose="02040503050406030204" pitchFamily="18" charset="0"/>
                            </a:rPr>
                            <m:t>2</m:t>
                          </m:r>
                        </m:sub>
                        <m:sup>
                          <m:r>
                            <a:rPr lang="en-US" i="1">
                              <a:latin typeface="Cambria Math" panose="02040503050406030204" pitchFamily="18" charset="0"/>
                            </a:rPr>
                            <m:t>−</m:t>
                          </m:r>
                        </m:sup>
                      </m:sSubSup>
                      <m:r>
                        <a:rPr lang="en-US" i="1">
                          <a:latin typeface="Cambria Math" panose="02040503050406030204" pitchFamily="18" charset="0"/>
                          <a:ea typeface="Cambria Math" panose="02040503050406030204" pitchFamily="18" charset="0"/>
                        </a:rPr>
                        <m:t>=860</m:t>
                      </m:r>
                    </m:oMath>
                  </m:oMathPara>
                </a14:m>
                <a:endParaRPr lang="en-US" dirty="0"/>
              </a:p>
            </p:txBody>
          </p:sp>
        </mc:Choice>
        <mc:Fallback xmlns="">
          <p:sp>
            <p:nvSpPr>
              <p:cNvPr id="22" name="TextBox 21">
                <a:extLst>
                  <a:ext uri="{FF2B5EF4-FFF2-40B4-BE49-F238E27FC236}">
                    <a16:creationId xmlns:a16="http://schemas.microsoft.com/office/drawing/2014/main" id="{42B3B559-BC68-EAFB-2332-E08C050F011A}"/>
                  </a:ext>
                </a:extLst>
              </p:cNvPr>
              <p:cNvSpPr txBox="1">
                <a:spLocks noRot="1" noChangeAspect="1" noMove="1" noResize="1" noEditPoints="1" noAdjustHandles="1" noChangeArrowheads="1" noChangeShapeType="1" noTextEdit="1"/>
              </p:cNvSpPr>
              <p:nvPr/>
            </p:nvSpPr>
            <p:spPr>
              <a:xfrm>
                <a:off x="827584" y="5445224"/>
                <a:ext cx="4592782" cy="377155"/>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037D1285-0F43-3174-0801-E058038197BD}"/>
                  </a:ext>
                </a:extLst>
              </p:cNvPr>
              <p:cNvSpPr txBox="1"/>
              <p:nvPr/>
            </p:nvSpPr>
            <p:spPr>
              <a:xfrm>
                <a:off x="683568" y="5805264"/>
                <a:ext cx="459278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3</m:t>
                          </m:r>
                        </m:sub>
                      </m:sSub>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i="1">
                              <a:latin typeface="Cambria Math" panose="02040503050406030204" pitchFamily="18" charset="0"/>
                            </a:rPr>
                            <m:t>1</m:t>
                          </m:r>
                        </m:sub>
                        <m:sup>
                          <m:r>
                            <a:rPr lang="en-US" i="1">
                              <a:latin typeface="Cambria Math" panose="02040503050406030204" pitchFamily="18" charset="0"/>
                            </a:rPr>
                            <m:t>+</m:t>
                          </m:r>
                        </m:sup>
                      </m:sSubSup>
                      <m:r>
                        <m:rPr>
                          <m:nor/>
                        </m:rPr>
                        <a:rPr lang="en-US" dirty="0"/>
                        <m:t>, </m:t>
                      </m:r>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i="1">
                              <a:latin typeface="Cambria Math" panose="02040503050406030204" pitchFamily="18" charset="0"/>
                            </a:rPr>
                            <m:t>1</m:t>
                          </m:r>
                        </m:sub>
                        <m:sup>
                          <m:r>
                            <a:rPr lang="en-US" i="1">
                              <a:latin typeface="Cambria Math" panose="02040503050406030204" pitchFamily="18" charset="0"/>
                            </a:rPr>
                            <m:t>−</m:t>
                          </m:r>
                        </m:sup>
                      </m:sSubSup>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i="1">
                              <a:latin typeface="Cambria Math" panose="02040503050406030204" pitchFamily="18" charset="0"/>
                            </a:rPr>
                            <m:t>2</m:t>
                          </m:r>
                        </m:sub>
                        <m:sup>
                          <m:r>
                            <a:rPr lang="en-US" i="1">
                              <a:latin typeface="Cambria Math" panose="02040503050406030204" pitchFamily="18" charset="0"/>
                            </a:rPr>
                            <m:t>+</m:t>
                          </m:r>
                        </m:sup>
                      </m:sSubSup>
                      <m:r>
                        <m:rPr>
                          <m:nor/>
                        </m:rPr>
                        <a:rPr lang="en-US" dirty="0"/>
                        <m:t>, </m:t>
                      </m:r>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i="1">
                              <a:latin typeface="Cambria Math" panose="02040503050406030204" pitchFamily="18" charset="0"/>
                            </a:rPr>
                            <m:t>2</m:t>
                          </m:r>
                        </m:sub>
                        <m:sup>
                          <m:r>
                            <a:rPr lang="en-US" i="1">
                              <a:latin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≥0</m:t>
                      </m:r>
                    </m:oMath>
                  </m:oMathPara>
                </a14:m>
                <a:endParaRPr lang="en-US" dirty="0"/>
              </a:p>
            </p:txBody>
          </p:sp>
        </mc:Choice>
        <mc:Fallback xmlns="">
          <p:sp>
            <p:nvSpPr>
              <p:cNvPr id="23" name="TextBox 22">
                <a:extLst>
                  <a:ext uri="{FF2B5EF4-FFF2-40B4-BE49-F238E27FC236}">
                    <a16:creationId xmlns:a16="http://schemas.microsoft.com/office/drawing/2014/main" id="{037D1285-0F43-3174-0801-E058038197BD}"/>
                  </a:ext>
                </a:extLst>
              </p:cNvPr>
              <p:cNvSpPr txBox="1">
                <a:spLocks noRot="1" noChangeAspect="1" noMove="1" noResize="1" noEditPoints="1" noAdjustHandles="1" noChangeArrowheads="1" noChangeShapeType="1" noTextEdit="1"/>
              </p:cNvSpPr>
              <p:nvPr/>
            </p:nvSpPr>
            <p:spPr>
              <a:xfrm>
                <a:off x="683568" y="5805264"/>
                <a:ext cx="4592782" cy="369332"/>
              </a:xfrm>
              <a:prstGeom prst="rect">
                <a:avLst/>
              </a:prstGeom>
              <a:blipFill>
                <a:blip r:embed="rId11"/>
                <a:stretch>
                  <a:fillRect/>
                </a:stretch>
              </a:blipFill>
            </p:spPr>
            <p:txBody>
              <a:bodyPr/>
              <a:lstStyle/>
              <a:p>
                <a:r>
                  <a:rPr lang="en-US">
                    <a:noFill/>
                  </a:rPr>
                  <a:t> </a:t>
                </a:r>
              </a:p>
            </p:txBody>
          </p:sp>
        </mc:Fallback>
      </mc:AlternateContent>
      <p:sp>
        <p:nvSpPr>
          <p:cNvPr id="15" name="Slide Number Placeholder 1"/>
          <p:cNvSpPr>
            <a:spLocks noGrp="1"/>
          </p:cNvSpPr>
          <p:nvPr>
            <p:ph type="sldNum" sz="quarter" idx="12"/>
          </p:nvPr>
        </p:nvSpPr>
        <p:spPr>
          <a:xfrm>
            <a:off x="6660232" y="6492875"/>
            <a:ext cx="2133600" cy="365125"/>
          </a:xfrm>
        </p:spPr>
        <p:txBody>
          <a:bodyPr/>
          <a:lstStyle/>
          <a:p>
            <a:fld id="{8FF9F6D1-D1FA-4D49-BED0-40363AEE0087}" type="slidenum">
              <a:rPr lang="tr-TR" smtClean="0">
                <a:solidFill>
                  <a:schemeClr val="tx1"/>
                </a:solidFill>
              </a:rPr>
              <a:pPr/>
              <a:t>46</a:t>
            </a:fld>
            <a:endParaRPr lang="tr-TR" dirty="0">
              <a:solidFill>
                <a:schemeClr val="tx1"/>
              </a:solidFill>
            </a:endParaRP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13941601-B153-CCD6-613A-F8697C54286C}"/>
                  </a:ext>
                </a:extLst>
              </p:cNvPr>
              <p:cNvSpPr txBox="1"/>
              <p:nvPr/>
            </p:nvSpPr>
            <p:spPr>
              <a:xfrm>
                <a:off x="899592" y="2852936"/>
                <a:ext cx="7739363" cy="276999"/>
              </a:xfrm>
              <a:prstGeom prst="rect">
                <a:avLst/>
              </a:prstGeom>
              <a:noFill/>
            </p:spPr>
            <p:txBody>
              <a:bodyPr wrap="none" lIns="0" tIns="0" rIns="0" bIns="0" rtlCol="0">
                <a:spAutoFit/>
              </a:bodyPr>
              <a:lstStyle/>
              <a:p>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𝑑</m:t>
                        </m:r>
                      </m:e>
                      <m:sub>
                        <m:r>
                          <a:rPr lang="en-US" b="0" i="1" smtClean="0">
                            <a:latin typeface="Cambria Math" panose="02040503050406030204" pitchFamily="18" charset="0"/>
                          </a:rPr>
                          <m:t>1</m:t>
                        </m:r>
                      </m:sub>
                      <m:sup>
                        <m:r>
                          <a:rPr lang="en-US" b="0" i="1" smtClean="0">
                            <a:latin typeface="Cambria Math" panose="02040503050406030204" pitchFamily="18" charset="0"/>
                          </a:rPr>
                          <m:t>+</m:t>
                        </m:r>
                      </m:sup>
                    </m:sSubSup>
                  </m:oMath>
                </a14:m>
                <a:r>
                  <a:rPr lang="en-US" dirty="0"/>
                  <a:t>,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i="1">
                            <a:latin typeface="Cambria Math" panose="02040503050406030204" pitchFamily="18" charset="0"/>
                          </a:rPr>
                          <m:t>1</m:t>
                        </m:r>
                      </m:sub>
                      <m:sup>
                        <m:r>
                          <a:rPr lang="en-US" i="1">
                            <a:latin typeface="Cambria Math" panose="02040503050406030204" pitchFamily="18" charset="0"/>
                          </a:rPr>
                          <m:t>−</m:t>
                        </m:r>
                      </m:sup>
                    </m:sSubSup>
                    <m:r>
                      <a:rPr lang="en-US" i="1">
                        <a:latin typeface="Cambria Math" panose="02040503050406030204" pitchFamily="18" charset="0"/>
                      </a:rPr>
                      <m:t> </m:t>
                    </m:r>
                  </m:oMath>
                </a14:m>
                <a:r>
                  <a:rPr lang="en-US" dirty="0"/>
                  <a:t>: </a:t>
                </a:r>
                <a:r>
                  <a:rPr lang="en-US" dirty="0" err="1"/>
                  <a:t>sırasıyla</a:t>
                </a:r>
                <a:r>
                  <a:rPr lang="en-US" dirty="0"/>
                  <a:t> </a:t>
                </a:r>
                <a:r>
                  <a:rPr lang="en-US" dirty="0" err="1"/>
                  <a:t>gelir</a:t>
                </a:r>
                <a:r>
                  <a:rPr lang="en-US" dirty="0"/>
                  <a:t> </a:t>
                </a:r>
                <a:r>
                  <a:rPr lang="en-US" dirty="0" err="1"/>
                  <a:t>hedefi</a:t>
                </a:r>
                <a:r>
                  <a:rPr lang="en-US" dirty="0"/>
                  <a:t> </a:t>
                </a:r>
                <a:r>
                  <a:rPr lang="en-US" dirty="0" err="1"/>
                  <a:t>için</a:t>
                </a:r>
                <a:r>
                  <a:rPr lang="en-US" dirty="0"/>
                  <a:t> </a:t>
                </a:r>
                <a:r>
                  <a:rPr lang="en-US" dirty="0" err="1"/>
                  <a:t>pozitif</a:t>
                </a:r>
                <a:r>
                  <a:rPr lang="en-US" dirty="0"/>
                  <a:t> </a:t>
                </a:r>
                <a:r>
                  <a:rPr lang="en-US" dirty="0" err="1"/>
                  <a:t>sapma</a:t>
                </a:r>
                <a:r>
                  <a:rPr lang="en-US" dirty="0"/>
                  <a:t> </a:t>
                </a:r>
                <a:r>
                  <a:rPr lang="en-US" dirty="0" err="1"/>
                  <a:t>değişkeni</a:t>
                </a:r>
                <a:r>
                  <a:rPr lang="en-US" dirty="0"/>
                  <a:t>, </a:t>
                </a:r>
                <a:r>
                  <a:rPr lang="en-US" dirty="0" err="1"/>
                  <a:t>negatif</a:t>
                </a:r>
                <a:r>
                  <a:rPr lang="en-US" dirty="0"/>
                  <a:t> </a:t>
                </a:r>
                <a:r>
                  <a:rPr lang="en-US" dirty="0" err="1"/>
                  <a:t>sapma</a:t>
                </a:r>
                <a:r>
                  <a:rPr lang="en-US" dirty="0"/>
                  <a:t> </a:t>
                </a:r>
                <a:r>
                  <a:rPr lang="en-US" dirty="0" err="1"/>
                  <a:t>değişkeni</a:t>
                </a:r>
                <a:endParaRPr lang="en-US" dirty="0"/>
              </a:p>
            </p:txBody>
          </p:sp>
        </mc:Choice>
        <mc:Fallback xmlns="">
          <p:sp>
            <p:nvSpPr>
              <p:cNvPr id="2" name="TextBox 1">
                <a:extLst>
                  <a:ext uri="{FF2B5EF4-FFF2-40B4-BE49-F238E27FC236}">
                    <a16:creationId xmlns:a16="http://schemas.microsoft.com/office/drawing/2014/main" id="{13941601-B153-CCD6-613A-F8697C54286C}"/>
                  </a:ext>
                </a:extLst>
              </p:cNvPr>
              <p:cNvSpPr txBox="1">
                <a:spLocks noRot="1" noChangeAspect="1" noMove="1" noResize="1" noEditPoints="1" noAdjustHandles="1" noChangeArrowheads="1" noChangeShapeType="1" noTextEdit="1"/>
              </p:cNvSpPr>
              <p:nvPr/>
            </p:nvSpPr>
            <p:spPr>
              <a:xfrm>
                <a:off x="899592" y="2852936"/>
                <a:ext cx="7739363" cy="276999"/>
              </a:xfrm>
              <a:prstGeom prst="rect">
                <a:avLst/>
              </a:prstGeom>
              <a:blipFill>
                <a:blip r:embed="rId12"/>
                <a:stretch>
                  <a:fillRect l="-1103" t="-28889" b="-5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9BFE318-ADA4-F49B-F1EE-32A66083D526}"/>
                  </a:ext>
                </a:extLst>
              </p:cNvPr>
              <p:cNvSpPr txBox="1"/>
              <p:nvPr/>
            </p:nvSpPr>
            <p:spPr>
              <a:xfrm>
                <a:off x="899592" y="3212976"/>
                <a:ext cx="7811434" cy="276999"/>
              </a:xfrm>
              <a:prstGeom prst="rect">
                <a:avLst/>
              </a:prstGeom>
              <a:noFill/>
            </p:spPr>
            <p:txBody>
              <a:bodyPr wrap="none" lIns="0" tIns="0" rIns="0" bIns="0" rtlCol="0">
                <a:spAutoFit/>
              </a:bodyPr>
              <a:lstStyle/>
              <a:p>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𝑑</m:t>
                        </m:r>
                      </m:e>
                      <m:sub>
                        <m:r>
                          <a:rPr lang="en-US" b="0" i="1" smtClean="0">
                            <a:latin typeface="Cambria Math" panose="02040503050406030204" pitchFamily="18" charset="0"/>
                          </a:rPr>
                          <m:t>2</m:t>
                        </m:r>
                      </m:sub>
                      <m:sup>
                        <m:r>
                          <a:rPr lang="en-US" b="0" i="1" smtClean="0">
                            <a:latin typeface="Cambria Math" panose="02040503050406030204" pitchFamily="18" charset="0"/>
                          </a:rPr>
                          <m:t>+</m:t>
                        </m:r>
                      </m:sup>
                    </m:sSubSup>
                  </m:oMath>
                </a14:m>
                <a:r>
                  <a:rPr lang="en-US" dirty="0"/>
                  <a:t>,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b="0" i="1" smtClean="0">
                            <a:latin typeface="Cambria Math" panose="02040503050406030204" pitchFamily="18" charset="0"/>
                          </a:rPr>
                          <m:t>2</m:t>
                        </m:r>
                      </m:sub>
                      <m:sup>
                        <m:r>
                          <a:rPr lang="en-US" i="1">
                            <a:latin typeface="Cambria Math" panose="02040503050406030204" pitchFamily="18" charset="0"/>
                          </a:rPr>
                          <m:t>−</m:t>
                        </m:r>
                      </m:sup>
                    </m:sSubSup>
                    <m:r>
                      <a:rPr lang="en-US" i="1">
                        <a:latin typeface="Cambria Math" panose="02040503050406030204" pitchFamily="18" charset="0"/>
                      </a:rPr>
                      <m:t> </m:t>
                    </m:r>
                  </m:oMath>
                </a14:m>
                <a:r>
                  <a:rPr lang="en-US" dirty="0"/>
                  <a:t>: </a:t>
                </a:r>
                <a:r>
                  <a:rPr lang="en-US" dirty="0" err="1"/>
                  <a:t>sırasıyla</a:t>
                </a:r>
                <a:r>
                  <a:rPr lang="en-US" dirty="0"/>
                  <a:t> </a:t>
                </a:r>
                <a:r>
                  <a:rPr lang="en-US" dirty="0" err="1"/>
                  <a:t>üretim</a:t>
                </a:r>
                <a:r>
                  <a:rPr lang="en-US" dirty="0"/>
                  <a:t> </a:t>
                </a:r>
                <a:r>
                  <a:rPr lang="en-US" dirty="0" err="1"/>
                  <a:t>hedefi</a:t>
                </a:r>
                <a:r>
                  <a:rPr lang="en-US" dirty="0"/>
                  <a:t> </a:t>
                </a:r>
                <a:r>
                  <a:rPr lang="en-US" dirty="0" err="1"/>
                  <a:t>için</a:t>
                </a:r>
                <a:r>
                  <a:rPr lang="en-US" dirty="0"/>
                  <a:t> </a:t>
                </a:r>
                <a:r>
                  <a:rPr lang="en-US" dirty="0" err="1"/>
                  <a:t>pozitif</a:t>
                </a:r>
                <a:r>
                  <a:rPr lang="en-US" dirty="0"/>
                  <a:t> </a:t>
                </a:r>
                <a:r>
                  <a:rPr lang="en-US" dirty="0" err="1"/>
                  <a:t>sapma</a:t>
                </a:r>
                <a:r>
                  <a:rPr lang="en-US" dirty="0"/>
                  <a:t> </a:t>
                </a:r>
                <a:r>
                  <a:rPr lang="en-US" dirty="0" err="1"/>
                  <a:t>değişkeni</a:t>
                </a:r>
                <a:r>
                  <a:rPr lang="en-US" dirty="0"/>
                  <a:t>, </a:t>
                </a:r>
                <a:r>
                  <a:rPr lang="en-US" dirty="0" err="1"/>
                  <a:t>negatif</a:t>
                </a:r>
                <a:r>
                  <a:rPr lang="en-US" dirty="0"/>
                  <a:t> </a:t>
                </a:r>
                <a:r>
                  <a:rPr lang="en-US" dirty="0" err="1"/>
                  <a:t>sapma</a:t>
                </a:r>
                <a:r>
                  <a:rPr lang="en-US" dirty="0"/>
                  <a:t> </a:t>
                </a:r>
                <a:r>
                  <a:rPr lang="en-US" dirty="0" err="1"/>
                  <a:t>değişkeni</a:t>
                </a:r>
                <a:endParaRPr lang="en-US" dirty="0"/>
              </a:p>
            </p:txBody>
          </p:sp>
        </mc:Choice>
        <mc:Fallback xmlns="">
          <p:sp>
            <p:nvSpPr>
              <p:cNvPr id="5" name="TextBox 4">
                <a:extLst>
                  <a:ext uri="{FF2B5EF4-FFF2-40B4-BE49-F238E27FC236}">
                    <a16:creationId xmlns:a16="http://schemas.microsoft.com/office/drawing/2014/main" id="{A9BFE318-ADA4-F49B-F1EE-32A66083D526}"/>
                  </a:ext>
                </a:extLst>
              </p:cNvPr>
              <p:cNvSpPr txBox="1">
                <a:spLocks noRot="1" noChangeAspect="1" noMove="1" noResize="1" noEditPoints="1" noAdjustHandles="1" noChangeArrowheads="1" noChangeShapeType="1" noTextEdit="1"/>
              </p:cNvSpPr>
              <p:nvPr/>
            </p:nvSpPr>
            <p:spPr>
              <a:xfrm>
                <a:off x="899592" y="3212976"/>
                <a:ext cx="7811434" cy="276999"/>
              </a:xfrm>
              <a:prstGeom prst="rect">
                <a:avLst/>
              </a:prstGeom>
              <a:blipFill>
                <a:blip r:embed="rId13"/>
                <a:stretch>
                  <a:fillRect l="-1093" t="-28261" r="-2108" b="-5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3AD9FA3-E55C-0AD6-8C7A-821686A5C844}"/>
                  </a:ext>
                </a:extLst>
              </p:cNvPr>
              <p:cNvSpPr txBox="1"/>
              <p:nvPr/>
            </p:nvSpPr>
            <p:spPr>
              <a:xfrm>
                <a:off x="1043608" y="4149080"/>
                <a:ext cx="78386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𝑀𝑖𝑛</m:t>
                      </m:r>
                      <m:r>
                        <a:rPr lang="en-US" b="0" i="1" smtClean="0">
                          <a:latin typeface="Cambria Math" panose="02040503050406030204" pitchFamily="18" charset="0"/>
                        </a:rPr>
                        <m:t> </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𝑑</m:t>
                          </m:r>
                        </m:e>
                        <m:sub>
                          <m:r>
                            <a:rPr lang="en-US" b="0" i="1" smtClean="0">
                              <a:latin typeface="Cambria Math" panose="02040503050406030204" pitchFamily="18" charset="0"/>
                            </a:rPr>
                            <m:t>2</m:t>
                          </m:r>
                        </m:sub>
                        <m:sup>
                          <m:r>
                            <a:rPr lang="en-US" b="0" i="1" smtClean="0">
                              <a:latin typeface="Cambria Math" panose="02040503050406030204" pitchFamily="18" charset="0"/>
                            </a:rPr>
                            <m:t>−</m:t>
                          </m:r>
                        </m:sup>
                      </m:sSubSup>
                    </m:oMath>
                  </m:oMathPara>
                </a14:m>
                <a:endParaRPr lang="en-US" dirty="0"/>
              </a:p>
            </p:txBody>
          </p:sp>
        </mc:Choice>
        <mc:Fallback xmlns="">
          <p:sp>
            <p:nvSpPr>
              <p:cNvPr id="7" name="TextBox 6">
                <a:extLst>
                  <a:ext uri="{FF2B5EF4-FFF2-40B4-BE49-F238E27FC236}">
                    <a16:creationId xmlns:a16="http://schemas.microsoft.com/office/drawing/2014/main" id="{33AD9FA3-E55C-0AD6-8C7A-821686A5C844}"/>
                  </a:ext>
                </a:extLst>
              </p:cNvPr>
              <p:cNvSpPr txBox="1">
                <a:spLocks noRot="1" noChangeAspect="1" noMove="1" noResize="1" noEditPoints="1" noAdjustHandles="1" noChangeArrowheads="1" noChangeShapeType="1" noTextEdit="1"/>
              </p:cNvSpPr>
              <p:nvPr/>
            </p:nvSpPr>
            <p:spPr>
              <a:xfrm>
                <a:off x="1043608" y="4149080"/>
                <a:ext cx="783869" cy="276999"/>
              </a:xfrm>
              <a:prstGeom prst="rect">
                <a:avLst/>
              </a:prstGeom>
              <a:blipFill>
                <a:blip r:embed="rId14"/>
                <a:stretch>
                  <a:fillRect l="-6977" b="-17778"/>
                </a:stretch>
              </a:blipFill>
            </p:spPr>
            <p:txBody>
              <a:bodyPr/>
              <a:lstStyle/>
              <a:p>
                <a:r>
                  <a:rPr lang="en-US">
                    <a:noFill/>
                  </a:rPr>
                  <a:t> </a:t>
                </a:r>
              </a:p>
            </p:txBody>
          </p:sp>
        </mc:Fallback>
      </mc:AlternateContent>
    </p:spTree>
    <p:extLst>
      <p:ext uri="{BB962C8B-B14F-4D97-AF65-F5344CB8AC3E}">
        <p14:creationId xmlns:p14="http://schemas.microsoft.com/office/powerpoint/2010/main" val="11009444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tr-TR" dirty="0">
                <a:latin typeface="Times New Roman" panose="02020603050405020304" pitchFamily="18" charset="0"/>
                <a:cs typeface="Times New Roman" panose="02020603050405020304" pitchFamily="18" charset="0"/>
              </a:rPr>
              <a:t>Hedef Programlama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Örnek</a:t>
            </a:r>
            <a:endParaRPr lang="tr-TR" dirty="0">
              <a:latin typeface="Times New Roman" panose="02020603050405020304" pitchFamily="18" charset="0"/>
              <a:cs typeface="Times New Roman" panose="02020603050405020304" pitchFamily="18" charset="0"/>
            </a:endParaRP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
        <p:nvSpPr>
          <p:cNvPr id="6" name="Content Placeholder 5">
            <a:extLst>
              <a:ext uri="{FF2B5EF4-FFF2-40B4-BE49-F238E27FC236}">
                <a16:creationId xmlns:a16="http://schemas.microsoft.com/office/drawing/2014/main" id="{C00AE50B-C787-DDDD-BEF9-BEAE892550ED}"/>
              </a:ext>
            </a:extLst>
          </p:cNvPr>
          <p:cNvSpPr>
            <a:spLocks noGrp="1"/>
          </p:cNvSpPr>
          <p:nvPr>
            <p:ph idx="1"/>
          </p:nvPr>
        </p:nvSpPr>
        <p:spPr>
          <a:xfrm>
            <a:off x="457200" y="1600200"/>
            <a:ext cx="8229600" cy="4781128"/>
          </a:xfrm>
        </p:spPr>
        <p:txBody>
          <a:bodyPr>
            <a:normAutofit/>
          </a:bodyPr>
          <a:lstStyle/>
          <a:p>
            <a:r>
              <a:rPr lang="en-US" sz="1800" dirty="0" err="1">
                <a:latin typeface="Times New Roman" panose="02020603050405020304" pitchFamily="18" charset="0"/>
                <a:cs typeface="Times New Roman" panose="02020603050405020304" pitchFamily="18" charset="0"/>
              </a:rPr>
              <a:t>Hedef</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programlama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modeli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olarak</a:t>
            </a:r>
            <a:r>
              <a:rPr lang="en-US" sz="1800" dirty="0">
                <a:latin typeface="Times New Roman" panose="02020603050405020304" pitchFamily="18" charset="0"/>
                <a:cs typeface="Times New Roman" panose="02020603050405020304" pitchFamily="18" charset="0"/>
              </a:rPr>
              <a:t> problem </a:t>
            </a:r>
            <a:r>
              <a:rPr lang="en-US" sz="1800" dirty="0" err="1">
                <a:latin typeface="Times New Roman" panose="02020603050405020304" pitchFamily="18" charset="0"/>
                <a:cs typeface="Times New Roman" panose="02020603050405020304" pitchFamily="18" charset="0"/>
              </a:rPr>
              <a:t>formulasyonu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gerçekleştirildiğinde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Firma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az</a:t>
            </a:r>
            <a:r>
              <a:rPr lang="en-US" sz="1800" dirty="0">
                <a:latin typeface="Times New Roman" panose="02020603050405020304" pitchFamily="18" charset="0"/>
                <a:cs typeface="Times New Roman" panose="02020603050405020304" pitchFamily="18" charset="0"/>
              </a:rPr>
              <a:t> 15000 pb </a:t>
            </a:r>
            <a:r>
              <a:rPr lang="en-US" sz="1800" dirty="0" err="1">
                <a:latin typeface="Times New Roman" panose="02020603050405020304" pitchFamily="18" charset="0"/>
                <a:cs typeface="Times New Roman" panose="02020603050405020304" pitchFamily="18" charset="0"/>
              </a:rPr>
              <a:t>gelir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elde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etmeyi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az</a:t>
            </a:r>
            <a:r>
              <a:rPr lang="en-US" sz="1800" dirty="0">
                <a:latin typeface="Times New Roman" panose="02020603050405020304" pitchFamily="18" charset="0"/>
                <a:cs typeface="Times New Roman" panose="02020603050405020304" pitchFamily="18" charset="0"/>
              </a:rPr>
              <a:t> 860 </a:t>
            </a:r>
            <a:r>
              <a:rPr lang="en-US" sz="1800" dirty="0" err="1">
                <a:latin typeface="Times New Roman" panose="02020603050405020304" pitchFamily="18" charset="0"/>
                <a:cs typeface="Times New Roman" panose="02020603050405020304" pitchFamily="18" charset="0"/>
              </a:rPr>
              <a:t>birim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Ürün</a:t>
            </a:r>
            <a:r>
              <a:rPr lang="en-US" sz="1800" dirty="0">
                <a:latin typeface="Times New Roman" panose="02020603050405020304" pitchFamily="18" charset="0"/>
                <a:cs typeface="Times New Roman" panose="02020603050405020304" pitchFamily="18" charset="0"/>
              </a:rPr>
              <a:t> 2 </a:t>
            </a:r>
            <a:r>
              <a:rPr lang="en-US" sz="1800" dirty="0" err="1">
                <a:latin typeface="Times New Roman" panose="02020603050405020304" pitchFamily="18" charset="0"/>
                <a:cs typeface="Times New Roman" panose="02020603050405020304" pitchFamily="18" charset="0"/>
              </a:rPr>
              <a:t>üretmek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istediğine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göre</a:t>
            </a:r>
            <a:r>
              <a:rPr lang="en-US" sz="1800" dirty="0">
                <a:latin typeface="Times New Roman" panose="02020603050405020304" pitchFamily="18" charset="0"/>
                <a:cs typeface="Times New Roman" panose="02020603050405020304" pitchFamily="18" charset="0"/>
              </a:rPr>
              <a:t>, </a:t>
            </a: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9389CA3-50C6-CC9E-FC1C-6640DB386ABB}"/>
                  </a:ext>
                </a:extLst>
              </p:cNvPr>
              <p:cNvSpPr txBox="1"/>
              <p:nvPr/>
            </p:nvSpPr>
            <p:spPr>
              <a:xfrm>
                <a:off x="1043608" y="3861048"/>
                <a:ext cx="78386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𝑀𝑖𝑛</m:t>
                      </m:r>
                      <m:r>
                        <a:rPr lang="en-US" b="0" i="1" smtClean="0">
                          <a:latin typeface="Cambria Math" panose="02040503050406030204" pitchFamily="18" charset="0"/>
                        </a:rPr>
                        <m:t> </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𝑑</m:t>
                          </m:r>
                        </m:e>
                        <m:sub>
                          <m:r>
                            <a:rPr lang="en-US" b="0" i="1" smtClean="0">
                              <a:latin typeface="Cambria Math" panose="02040503050406030204" pitchFamily="18" charset="0"/>
                            </a:rPr>
                            <m:t>1</m:t>
                          </m:r>
                        </m:sub>
                        <m:sup>
                          <m:r>
                            <a:rPr lang="en-US" b="0" i="1" smtClean="0">
                              <a:latin typeface="Cambria Math" panose="02040503050406030204" pitchFamily="18" charset="0"/>
                            </a:rPr>
                            <m:t>−</m:t>
                          </m:r>
                        </m:sup>
                      </m:sSubSup>
                    </m:oMath>
                  </m:oMathPara>
                </a14:m>
                <a:endParaRPr lang="en-US" dirty="0"/>
              </a:p>
            </p:txBody>
          </p:sp>
        </mc:Choice>
        <mc:Fallback xmlns="">
          <p:sp>
            <p:nvSpPr>
              <p:cNvPr id="8" name="TextBox 7">
                <a:extLst>
                  <a:ext uri="{FF2B5EF4-FFF2-40B4-BE49-F238E27FC236}">
                    <a16:creationId xmlns:a16="http://schemas.microsoft.com/office/drawing/2014/main" id="{19389CA3-50C6-CC9E-FC1C-6640DB386ABB}"/>
                  </a:ext>
                </a:extLst>
              </p:cNvPr>
              <p:cNvSpPr txBox="1">
                <a:spLocks noRot="1" noChangeAspect="1" noMove="1" noResize="1" noEditPoints="1" noAdjustHandles="1" noChangeArrowheads="1" noChangeShapeType="1" noTextEdit="1"/>
              </p:cNvSpPr>
              <p:nvPr/>
            </p:nvSpPr>
            <p:spPr>
              <a:xfrm>
                <a:off x="1043608" y="3861048"/>
                <a:ext cx="783869" cy="276999"/>
              </a:xfrm>
              <a:prstGeom prst="rect">
                <a:avLst/>
              </a:prstGeom>
              <a:blipFill>
                <a:blip r:embed="rId3"/>
                <a:stretch>
                  <a:fillRect l="-6977"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B02B0D2-0045-08E4-BBD9-017F0D95D070}"/>
                  </a:ext>
                </a:extLst>
              </p:cNvPr>
              <p:cNvSpPr txBox="1"/>
              <p:nvPr/>
            </p:nvSpPr>
            <p:spPr>
              <a:xfrm>
                <a:off x="899592" y="2492896"/>
                <a:ext cx="2308324" cy="276999"/>
              </a:xfrm>
              <a:prstGeom prst="rect">
                <a:avLst/>
              </a:prstGeom>
              <a:noFill/>
            </p:spPr>
            <p:txBody>
              <a:bodyPr wrap="none" lIns="0" tIns="0" rIns="0" bIns="0"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a14:m>
                <a:r>
                  <a:rPr lang="en-US" dirty="0"/>
                  <a:t>: </a:t>
                </a:r>
                <a:r>
                  <a:rPr lang="en-US" dirty="0" err="1"/>
                  <a:t>Ürün</a:t>
                </a:r>
                <a:r>
                  <a:rPr lang="en-US" dirty="0"/>
                  <a:t> 1 </a:t>
                </a:r>
                <a:r>
                  <a:rPr lang="en-US" dirty="0" err="1"/>
                  <a:t>miktarı</a:t>
                </a:r>
                <a:r>
                  <a:rPr lang="en-US" dirty="0"/>
                  <a:t> (</a:t>
                </a:r>
                <a:r>
                  <a:rPr lang="en-US" dirty="0" err="1"/>
                  <a:t>adet</a:t>
                </a:r>
                <a:r>
                  <a:rPr lang="en-US" dirty="0"/>
                  <a:t>)</a:t>
                </a:r>
              </a:p>
            </p:txBody>
          </p:sp>
        </mc:Choice>
        <mc:Fallback xmlns="">
          <p:sp>
            <p:nvSpPr>
              <p:cNvPr id="9" name="TextBox 8">
                <a:extLst>
                  <a:ext uri="{FF2B5EF4-FFF2-40B4-BE49-F238E27FC236}">
                    <a16:creationId xmlns:a16="http://schemas.microsoft.com/office/drawing/2014/main" id="{DB02B0D2-0045-08E4-BBD9-017F0D95D070}"/>
                  </a:ext>
                </a:extLst>
              </p:cNvPr>
              <p:cNvSpPr txBox="1">
                <a:spLocks noRot="1" noChangeAspect="1" noMove="1" noResize="1" noEditPoints="1" noAdjustHandles="1" noChangeArrowheads="1" noChangeShapeType="1" noTextEdit="1"/>
              </p:cNvSpPr>
              <p:nvPr/>
            </p:nvSpPr>
            <p:spPr>
              <a:xfrm>
                <a:off x="899592" y="2492896"/>
                <a:ext cx="2308324" cy="276999"/>
              </a:xfrm>
              <a:prstGeom prst="rect">
                <a:avLst/>
              </a:prstGeom>
              <a:blipFill>
                <a:blip r:embed="rId4"/>
                <a:stretch>
                  <a:fillRect l="-2646" t="-28889" r="-5820" b="-5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3D614793-0469-E439-2B68-77D02D018F19}"/>
                  </a:ext>
                </a:extLst>
              </p:cNvPr>
              <p:cNvSpPr txBox="1"/>
              <p:nvPr/>
            </p:nvSpPr>
            <p:spPr>
              <a:xfrm>
                <a:off x="3491880" y="2492896"/>
                <a:ext cx="2313647" cy="276999"/>
              </a:xfrm>
              <a:prstGeom prst="rect">
                <a:avLst/>
              </a:prstGeom>
              <a:noFill/>
            </p:spPr>
            <p:txBody>
              <a:bodyPr wrap="none" lIns="0" tIns="0" rIns="0" bIns="0"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a14:m>
                <a:r>
                  <a:rPr lang="en-US" dirty="0"/>
                  <a:t>: </a:t>
                </a:r>
                <a:r>
                  <a:rPr lang="en-US" dirty="0" err="1"/>
                  <a:t>Ürün</a:t>
                </a:r>
                <a:r>
                  <a:rPr lang="en-US" dirty="0"/>
                  <a:t> 2 </a:t>
                </a:r>
                <a:r>
                  <a:rPr lang="en-US" dirty="0" err="1"/>
                  <a:t>miktarı</a:t>
                </a:r>
                <a:r>
                  <a:rPr lang="en-US" dirty="0"/>
                  <a:t> (</a:t>
                </a:r>
                <a:r>
                  <a:rPr lang="en-US" dirty="0" err="1"/>
                  <a:t>adet</a:t>
                </a:r>
                <a:r>
                  <a:rPr lang="en-US" dirty="0"/>
                  <a:t>)</a:t>
                </a:r>
              </a:p>
            </p:txBody>
          </p:sp>
        </mc:Choice>
        <mc:Fallback xmlns="">
          <p:sp>
            <p:nvSpPr>
              <p:cNvPr id="10" name="TextBox 9">
                <a:extLst>
                  <a:ext uri="{FF2B5EF4-FFF2-40B4-BE49-F238E27FC236}">
                    <a16:creationId xmlns:a16="http://schemas.microsoft.com/office/drawing/2014/main" id="{3D614793-0469-E439-2B68-77D02D018F19}"/>
                  </a:ext>
                </a:extLst>
              </p:cNvPr>
              <p:cNvSpPr txBox="1">
                <a:spLocks noRot="1" noChangeAspect="1" noMove="1" noResize="1" noEditPoints="1" noAdjustHandles="1" noChangeArrowheads="1" noChangeShapeType="1" noTextEdit="1"/>
              </p:cNvSpPr>
              <p:nvPr/>
            </p:nvSpPr>
            <p:spPr>
              <a:xfrm>
                <a:off x="3491880" y="2492896"/>
                <a:ext cx="2313647" cy="276999"/>
              </a:xfrm>
              <a:prstGeom prst="rect">
                <a:avLst/>
              </a:prstGeom>
              <a:blipFill>
                <a:blip r:embed="rId5"/>
                <a:stretch>
                  <a:fillRect l="-2639" t="-28889" r="-5805" b="-5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0BF3012C-BDC0-CFB5-F9E4-E9AE25BA6AAC}"/>
                  </a:ext>
                </a:extLst>
              </p:cNvPr>
              <p:cNvSpPr txBox="1"/>
              <p:nvPr/>
            </p:nvSpPr>
            <p:spPr>
              <a:xfrm>
                <a:off x="5940152" y="2492896"/>
                <a:ext cx="2373598" cy="276999"/>
              </a:xfrm>
              <a:prstGeom prst="rect">
                <a:avLst/>
              </a:prstGeom>
              <a:noFill/>
            </p:spPr>
            <p:txBody>
              <a:bodyPr wrap="none" lIns="0" tIns="0" rIns="0" bIns="0"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3</m:t>
                        </m:r>
                      </m:sub>
                    </m:sSub>
                  </m:oMath>
                </a14:m>
                <a:r>
                  <a:rPr lang="en-US" dirty="0"/>
                  <a:t>: </a:t>
                </a:r>
                <a:r>
                  <a:rPr lang="en-US" dirty="0" err="1"/>
                  <a:t>Ürün</a:t>
                </a:r>
                <a:r>
                  <a:rPr lang="en-US" dirty="0"/>
                  <a:t> 3 </a:t>
                </a:r>
                <a:r>
                  <a:rPr lang="en-US" dirty="0" err="1"/>
                  <a:t>miktarı</a:t>
                </a:r>
                <a:r>
                  <a:rPr lang="en-US" dirty="0"/>
                  <a:t> (</a:t>
                </a:r>
                <a:r>
                  <a:rPr lang="en-US" dirty="0" err="1"/>
                  <a:t>adet</a:t>
                </a:r>
                <a:r>
                  <a:rPr lang="en-US" dirty="0"/>
                  <a:t>)</a:t>
                </a:r>
              </a:p>
            </p:txBody>
          </p:sp>
        </mc:Choice>
        <mc:Fallback xmlns="">
          <p:sp>
            <p:nvSpPr>
              <p:cNvPr id="11" name="TextBox 10">
                <a:extLst>
                  <a:ext uri="{FF2B5EF4-FFF2-40B4-BE49-F238E27FC236}">
                    <a16:creationId xmlns:a16="http://schemas.microsoft.com/office/drawing/2014/main" id="{0BF3012C-BDC0-CFB5-F9E4-E9AE25BA6AAC}"/>
                  </a:ext>
                </a:extLst>
              </p:cNvPr>
              <p:cNvSpPr txBox="1">
                <a:spLocks noRot="1" noChangeAspect="1" noMove="1" noResize="1" noEditPoints="1" noAdjustHandles="1" noChangeArrowheads="1" noChangeShapeType="1" noTextEdit="1"/>
              </p:cNvSpPr>
              <p:nvPr/>
            </p:nvSpPr>
            <p:spPr>
              <a:xfrm>
                <a:off x="5940152" y="2492896"/>
                <a:ext cx="2373598" cy="276999"/>
              </a:xfrm>
              <a:prstGeom prst="rect">
                <a:avLst/>
              </a:prstGeom>
              <a:blipFill>
                <a:blip r:embed="rId6"/>
                <a:stretch>
                  <a:fillRect l="-2564" t="-28889" r="-3077" b="-5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BB67E84C-EC3B-C03D-A594-137A1E108761}"/>
                  </a:ext>
                </a:extLst>
              </p:cNvPr>
              <p:cNvSpPr txBox="1"/>
              <p:nvPr/>
            </p:nvSpPr>
            <p:spPr>
              <a:xfrm>
                <a:off x="1115616" y="4437112"/>
                <a:ext cx="297979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𝑠𝑡</m:t>
                      </m:r>
                      <m:r>
                        <a:rPr lang="en-US" b="0" i="1" smtClean="0">
                          <a:latin typeface="Cambria Math" panose="02040503050406030204" pitchFamily="18" charset="0"/>
                        </a:rPr>
                        <m:t>.     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+3</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3</m:t>
                          </m:r>
                        </m:sub>
                      </m:sSub>
                      <m:r>
                        <a:rPr lang="en-US" b="0" i="1" smtClean="0">
                          <a:latin typeface="Cambria Math" panose="02040503050406030204" pitchFamily="18" charset="0"/>
                          <a:ea typeface="Cambria Math" panose="02040503050406030204" pitchFamily="18" charset="0"/>
                        </a:rPr>
                        <m:t>≤6500</m:t>
                      </m:r>
                    </m:oMath>
                  </m:oMathPara>
                </a14:m>
                <a:endParaRPr lang="en-US" dirty="0"/>
              </a:p>
            </p:txBody>
          </p:sp>
        </mc:Choice>
        <mc:Fallback xmlns="">
          <p:sp>
            <p:nvSpPr>
              <p:cNvPr id="17" name="TextBox 16">
                <a:extLst>
                  <a:ext uri="{FF2B5EF4-FFF2-40B4-BE49-F238E27FC236}">
                    <a16:creationId xmlns:a16="http://schemas.microsoft.com/office/drawing/2014/main" id="{BB67E84C-EC3B-C03D-A594-137A1E108761}"/>
                  </a:ext>
                </a:extLst>
              </p:cNvPr>
              <p:cNvSpPr txBox="1">
                <a:spLocks noRot="1" noChangeAspect="1" noMove="1" noResize="1" noEditPoints="1" noAdjustHandles="1" noChangeArrowheads="1" noChangeShapeType="1" noTextEdit="1"/>
              </p:cNvSpPr>
              <p:nvPr/>
            </p:nvSpPr>
            <p:spPr>
              <a:xfrm>
                <a:off x="1115616" y="4437112"/>
                <a:ext cx="2979790" cy="276999"/>
              </a:xfrm>
              <a:prstGeom prst="rect">
                <a:avLst/>
              </a:prstGeom>
              <a:blipFill>
                <a:blip r:embed="rId7"/>
                <a:stretch>
                  <a:fillRect l="-1022" r="-1636"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23AE10C-D045-6801-5B80-3FAEA47C244F}"/>
                  </a:ext>
                </a:extLst>
              </p:cNvPr>
              <p:cNvSpPr txBox="1"/>
              <p:nvPr/>
            </p:nvSpPr>
            <p:spPr>
              <a:xfrm>
                <a:off x="1115616" y="4797152"/>
                <a:ext cx="2927661" cy="276999"/>
              </a:xfrm>
              <a:prstGeom prst="rect">
                <a:avLst/>
              </a:prstGeom>
              <a:noFill/>
            </p:spPr>
            <p:txBody>
              <a:bodyPr wrap="none" lIns="0" tIns="0" rIns="0" bIns="0" rtlCol="0">
                <a:spAutoFit/>
              </a:bodyPr>
              <a:lstStyle/>
              <a:p>
                <a:r>
                  <a:rPr lang="en-US" b="0" dirty="0"/>
                  <a:t>      </a:t>
                </a:r>
                <a14:m>
                  <m:oMath xmlns:m="http://schemas.openxmlformats.org/officeDocument/2006/math">
                    <m:r>
                      <a:rPr lang="en-US" b="0" i="1" smtClean="0">
                        <a:latin typeface="Cambria Math" panose="02040503050406030204" pitchFamily="18" charset="0"/>
                      </a:rPr>
                      <m:t>    3</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3</m:t>
                        </m:r>
                      </m:sub>
                    </m:sSub>
                    <m:r>
                      <a:rPr lang="en-US" b="0" i="1" smtClean="0">
                        <a:latin typeface="Cambria Math" panose="02040503050406030204" pitchFamily="18" charset="0"/>
                        <a:ea typeface="Cambria Math" panose="02040503050406030204" pitchFamily="18" charset="0"/>
                      </a:rPr>
                      <m:t>≤8600</m:t>
                    </m:r>
                  </m:oMath>
                </a14:m>
                <a:endParaRPr lang="en-US" dirty="0"/>
              </a:p>
            </p:txBody>
          </p:sp>
        </mc:Choice>
        <mc:Fallback xmlns="">
          <p:sp>
            <p:nvSpPr>
              <p:cNvPr id="18" name="TextBox 17">
                <a:extLst>
                  <a:ext uri="{FF2B5EF4-FFF2-40B4-BE49-F238E27FC236}">
                    <a16:creationId xmlns:a16="http://schemas.microsoft.com/office/drawing/2014/main" id="{923AE10C-D045-6801-5B80-3FAEA47C244F}"/>
                  </a:ext>
                </a:extLst>
              </p:cNvPr>
              <p:cNvSpPr txBox="1">
                <a:spLocks noRot="1" noChangeAspect="1" noMove="1" noResize="1" noEditPoints="1" noAdjustHandles="1" noChangeArrowheads="1" noChangeShapeType="1" noTextEdit="1"/>
              </p:cNvSpPr>
              <p:nvPr/>
            </p:nvSpPr>
            <p:spPr>
              <a:xfrm>
                <a:off x="1115616" y="4797152"/>
                <a:ext cx="2927661" cy="276999"/>
              </a:xfrm>
              <a:prstGeom prst="rect">
                <a:avLst/>
              </a:prstGeom>
              <a:blipFill>
                <a:blip r:embed="rId8"/>
                <a:stretch>
                  <a:fillRect r="-2083"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2234B6FC-FD38-E5A9-536D-7452264597AA}"/>
                  </a:ext>
                </a:extLst>
              </p:cNvPr>
              <p:cNvSpPr txBox="1"/>
              <p:nvPr/>
            </p:nvSpPr>
            <p:spPr>
              <a:xfrm>
                <a:off x="1115616" y="5085184"/>
                <a:ext cx="459278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4</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+6</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+5</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3</m:t>
                          </m:r>
                        </m:sub>
                      </m:sSub>
                      <m:sSubSup>
                        <m:sSubSupPr>
                          <m:ctrlPr>
                            <a:rPr lang="en-US" i="1">
                              <a:latin typeface="Cambria Math" panose="02040503050406030204" pitchFamily="18" charset="0"/>
                            </a:rPr>
                          </m:ctrlPr>
                        </m:sSubSupPr>
                        <m:e>
                          <m:r>
                            <a:rPr lang="en-US" b="0" i="1" smtClean="0">
                              <a:latin typeface="Cambria Math" panose="02040503050406030204" pitchFamily="18" charset="0"/>
                            </a:rPr>
                            <m:t>− </m:t>
                          </m:r>
                          <m:r>
                            <a:rPr lang="en-US" i="1">
                              <a:latin typeface="Cambria Math" panose="02040503050406030204" pitchFamily="18" charset="0"/>
                            </a:rPr>
                            <m:t>𝑑</m:t>
                          </m:r>
                        </m:e>
                        <m:sub>
                          <m:r>
                            <a:rPr lang="en-US" i="1">
                              <a:latin typeface="Cambria Math" panose="02040503050406030204" pitchFamily="18" charset="0"/>
                            </a:rPr>
                            <m:t>1</m:t>
                          </m:r>
                        </m:sub>
                        <m:sup>
                          <m:r>
                            <a:rPr lang="en-US" i="1">
                              <a:latin typeface="Cambria Math" panose="02040503050406030204" pitchFamily="18" charset="0"/>
                            </a:rPr>
                            <m:t>+</m:t>
                          </m:r>
                        </m:sup>
                      </m:sSubSup>
                      <m:r>
                        <m:rPr>
                          <m:nor/>
                        </m:rPr>
                        <a:rPr lang="en-US" b="0" i="0" smtClean="0">
                          <a:latin typeface="Cambria Math" panose="02040503050406030204" pitchFamily="18" charset="0"/>
                        </a:rPr>
                        <m:t>+</m:t>
                      </m:r>
                      <m:r>
                        <m:rPr>
                          <m:nor/>
                        </m:rPr>
                        <a:rPr lang="en-US" dirty="0"/>
                        <m:t> </m:t>
                      </m:r>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i="1">
                              <a:latin typeface="Cambria Math" panose="02040503050406030204" pitchFamily="18" charset="0"/>
                            </a:rPr>
                            <m:t>1</m:t>
                          </m:r>
                        </m:sub>
                        <m:sup>
                          <m:r>
                            <a:rPr lang="en-US" i="1">
                              <a:latin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=15000</m:t>
                      </m:r>
                    </m:oMath>
                  </m:oMathPara>
                </a14:m>
                <a:endParaRPr lang="en-US" dirty="0"/>
              </a:p>
            </p:txBody>
          </p:sp>
        </mc:Choice>
        <mc:Fallback xmlns="">
          <p:sp>
            <p:nvSpPr>
              <p:cNvPr id="21" name="TextBox 20">
                <a:extLst>
                  <a:ext uri="{FF2B5EF4-FFF2-40B4-BE49-F238E27FC236}">
                    <a16:creationId xmlns:a16="http://schemas.microsoft.com/office/drawing/2014/main" id="{2234B6FC-FD38-E5A9-536D-7452264597AA}"/>
                  </a:ext>
                </a:extLst>
              </p:cNvPr>
              <p:cNvSpPr txBox="1">
                <a:spLocks noRot="1" noChangeAspect="1" noMove="1" noResize="1" noEditPoints="1" noAdjustHandles="1" noChangeArrowheads="1" noChangeShapeType="1" noTextEdit="1"/>
              </p:cNvSpPr>
              <p:nvPr/>
            </p:nvSpPr>
            <p:spPr>
              <a:xfrm>
                <a:off x="1115616" y="5085184"/>
                <a:ext cx="4592782"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42B3B559-BC68-EAFB-2332-E08C050F011A}"/>
                  </a:ext>
                </a:extLst>
              </p:cNvPr>
              <p:cNvSpPr txBox="1"/>
              <p:nvPr/>
            </p:nvSpPr>
            <p:spPr>
              <a:xfrm>
                <a:off x="827584" y="5445224"/>
                <a:ext cx="4592782" cy="37715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sSubSup>
                        <m:sSubSupPr>
                          <m:ctrlPr>
                            <a:rPr lang="en-US" i="1">
                              <a:latin typeface="Cambria Math" panose="02040503050406030204" pitchFamily="18" charset="0"/>
                            </a:rPr>
                          </m:ctrlPr>
                        </m:sSubSupPr>
                        <m:e>
                          <m:r>
                            <a:rPr lang="en-US" i="1">
                              <a:latin typeface="Cambria Math" panose="02040503050406030204" pitchFamily="18" charset="0"/>
                            </a:rPr>
                            <m:t>− </m:t>
                          </m:r>
                          <m:r>
                            <a:rPr lang="en-US" i="1">
                              <a:latin typeface="Cambria Math" panose="02040503050406030204" pitchFamily="18" charset="0"/>
                            </a:rPr>
                            <m:t>𝑑</m:t>
                          </m:r>
                        </m:e>
                        <m:sub>
                          <m:r>
                            <a:rPr lang="en-US" b="0" i="1" smtClean="0">
                              <a:latin typeface="Cambria Math" panose="02040503050406030204" pitchFamily="18" charset="0"/>
                            </a:rPr>
                            <m:t>2</m:t>
                          </m:r>
                        </m:sub>
                        <m:sup>
                          <m:r>
                            <a:rPr lang="en-US" i="1">
                              <a:latin typeface="Cambria Math" panose="02040503050406030204" pitchFamily="18" charset="0"/>
                            </a:rPr>
                            <m:t>+</m:t>
                          </m:r>
                        </m:sup>
                      </m:sSubSup>
                      <m:r>
                        <m:rPr>
                          <m:nor/>
                        </m:rPr>
                        <a:rPr lang="en-US">
                          <a:latin typeface="Cambria Math" panose="02040503050406030204" pitchFamily="18" charset="0"/>
                        </a:rPr>
                        <m:t>+</m:t>
                      </m:r>
                      <m:r>
                        <m:rPr>
                          <m:nor/>
                        </m:rPr>
                        <a:rPr lang="en-US" dirty="0"/>
                        <m:t> </m:t>
                      </m:r>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b="0" i="1" smtClean="0">
                              <a:latin typeface="Cambria Math" panose="02040503050406030204" pitchFamily="18" charset="0"/>
                            </a:rPr>
                            <m:t>2</m:t>
                          </m:r>
                        </m:sub>
                        <m:sup>
                          <m:r>
                            <a:rPr lang="en-US" i="1">
                              <a:latin typeface="Cambria Math" panose="02040503050406030204" pitchFamily="18" charset="0"/>
                            </a:rPr>
                            <m:t>−</m:t>
                          </m:r>
                        </m:sup>
                      </m:sSubSup>
                      <m:r>
                        <a:rPr lang="en-US" i="1">
                          <a:latin typeface="Cambria Math" panose="02040503050406030204" pitchFamily="18" charset="0"/>
                          <a:ea typeface="Cambria Math" panose="02040503050406030204" pitchFamily="18" charset="0"/>
                        </a:rPr>
                        <m:t>=860</m:t>
                      </m:r>
                    </m:oMath>
                  </m:oMathPara>
                </a14:m>
                <a:endParaRPr lang="en-US" dirty="0"/>
              </a:p>
            </p:txBody>
          </p:sp>
        </mc:Choice>
        <mc:Fallback xmlns="">
          <p:sp>
            <p:nvSpPr>
              <p:cNvPr id="22" name="TextBox 21">
                <a:extLst>
                  <a:ext uri="{FF2B5EF4-FFF2-40B4-BE49-F238E27FC236}">
                    <a16:creationId xmlns:a16="http://schemas.microsoft.com/office/drawing/2014/main" id="{42B3B559-BC68-EAFB-2332-E08C050F011A}"/>
                  </a:ext>
                </a:extLst>
              </p:cNvPr>
              <p:cNvSpPr txBox="1">
                <a:spLocks noRot="1" noChangeAspect="1" noMove="1" noResize="1" noEditPoints="1" noAdjustHandles="1" noChangeArrowheads="1" noChangeShapeType="1" noTextEdit="1"/>
              </p:cNvSpPr>
              <p:nvPr/>
            </p:nvSpPr>
            <p:spPr>
              <a:xfrm>
                <a:off x="827584" y="5445224"/>
                <a:ext cx="4592782" cy="377155"/>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037D1285-0F43-3174-0801-E058038197BD}"/>
                  </a:ext>
                </a:extLst>
              </p:cNvPr>
              <p:cNvSpPr txBox="1"/>
              <p:nvPr/>
            </p:nvSpPr>
            <p:spPr>
              <a:xfrm>
                <a:off x="683568" y="5805264"/>
                <a:ext cx="459278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3</m:t>
                          </m:r>
                        </m:sub>
                      </m:sSub>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i="1">
                              <a:latin typeface="Cambria Math" panose="02040503050406030204" pitchFamily="18" charset="0"/>
                            </a:rPr>
                            <m:t>1</m:t>
                          </m:r>
                        </m:sub>
                        <m:sup>
                          <m:r>
                            <a:rPr lang="en-US" i="1">
                              <a:latin typeface="Cambria Math" panose="02040503050406030204" pitchFamily="18" charset="0"/>
                            </a:rPr>
                            <m:t>+</m:t>
                          </m:r>
                        </m:sup>
                      </m:sSubSup>
                      <m:r>
                        <m:rPr>
                          <m:nor/>
                        </m:rPr>
                        <a:rPr lang="en-US" dirty="0"/>
                        <m:t>, </m:t>
                      </m:r>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i="1">
                              <a:latin typeface="Cambria Math" panose="02040503050406030204" pitchFamily="18" charset="0"/>
                            </a:rPr>
                            <m:t>1</m:t>
                          </m:r>
                        </m:sub>
                        <m:sup>
                          <m:r>
                            <a:rPr lang="en-US" i="1">
                              <a:latin typeface="Cambria Math" panose="02040503050406030204" pitchFamily="18" charset="0"/>
                            </a:rPr>
                            <m:t>−</m:t>
                          </m:r>
                        </m:sup>
                      </m:sSubSup>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i="1">
                              <a:latin typeface="Cambria Math" panose="02040503050406030204" pitchFamily="18" charset="0"/>
                            </a:rPr>
                            <m:t>2</m:t>
                          </m:r>
                        </m:sub>
                        <m:sup>
                          <m:r>
                            <a:rPr lang="en-US" i="1">
                              <a:latin typeface="Cambria Math" panose="02040503050406030204" pitchFamily="18" charset="0"/>
                            </a:rPr>
                            <m:t>+</m:t>
                          </m:r>
                        </m:sup>
                      </m:sSubSup>
                      <m:r>
                        <m:rPr>
                          <m:nor/>
                        </m:rPr>
                        <a:rPr lang="en-US" dirty="0"/>
                        <m:t>, </m:t>
                      </m:r>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i="1">
                              <a:latin typeface="Cambria Math" panose="02040503050406030204" pitchFamily="18" charset="0"/>
                            </a:rPr>
                            <m:t>2</m:t>
                          </m:r>
                        </m:sub>
                        <m:sup>
                          <m:r>
                            <a:rPr lang="en-US" i="1">
                              <a:latin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≥0</m:t>
                      </m:r>
                    </m:oMath>
                  </m:oMathPara>
                </a14:m>
                <a:endParaRPr lang="en-US" dirty="0"/>
              </a:p>
            </p:txBody>
          </p:sp>
        </mc:Choice>
        <mc:Fallback xmlns="">
          <p:sp>
            <p:nvSpPr>
              <p:cNvPr id="23" name="TextBox 22">
                <a:extLst>
                  <a:ext uri="{FF2B5EF4-FFF2-40B4-BE49-F238E27FC236}">
                    <a16:creationId xmlns:a16="http://schemas.microsoft.com/office/drawing/2014/main" id="{037D1285-0F43-3174-0801-E058038197BD}"/>
                  </a:ext>
                </a:extLst>
              </p:cNvPr>
              <p:cNvSpPr txBox="1">
                <a:spLocks noRot="1" noChangeAspect="1" noMove="1" noResize="1" noEditPoints="1" noAdjustHandles="1" noChangeArrowheads="1" noChangeShapeType="1" noTextEdit="1"/>
              </p:cNvSpPr>
              <p:nvPr/>
            </p:nvSpPr>
            <p:spPr>
              <a:xfrm>
                <a:off x="683568" y="5805264"/>
                <a:ext cx="4592782" cy="369332"/>
              </a:xfrm>
              <a:prstGeom prst="rect">
                <a:avLst/>
              </a:prstGeom>
              <a:blipFill>
                <a:blip r:embed="rId11"/>
                <a:stretch>
                  <a:fillRect/>
                </a:stretch>
              </a:blipFill>
            </p:spPr>
            <p:txBody>
              <a:bodyPr/>
              <a:lstStyle/>
              <a:p>
                <a:r>
                  <a:rPr lang="en-US">
                    <a:noFill/>
                  </a:rPr>
                  <a:t> </a:t>
                </a:r>
              </a:p>
            </p:txBody>
          </p:sp>
        </mc:Fallback>
      </mc:AlternateContent>
      <p:sp>
        <p:nvSpPr>
          <p:cNvPr id="15" name="Slide Number Placeholder 1"/>
          <p:cNvSpPr>
            <a:spLocks noGrp="1"/>
          </p:cNvSpPr>
          <p:nvPr>
            <p:ph type="sldNum" sz="quarter" idx="12"/>
          </p:nvPr>
        </p:nvSpPr>
        <p:spPr>
          <a:xfrm>
            <a:off x="6660232" y="6492875"/>
            <a:ext cx="2133600" cy="365125"/>
          </a:xfrm>
        </p:spPr>
        <p:txBody>
          <a:bodyPr/>
          <a:lstStyle/>
          <a:p>
            <a:fld id="{8FF9F6D1-D1FA-4D49-BED0-40363AEE0087}" type="slidenum">
              <a:rPr lang="tr-TR" smtClean="0">
                <a:solidFill>
                  <a:schemeClr val="tx1"/>
                </a:solidFill>
              </a:rPr>
              <a:pPr/>
              <a:t>47</a:t>
            </a:fld>
            <a:endParaRPr lang="tr-TR" dirty="0">
              <a:solidFill>
                <a:schemeClr val="tx1"/>
              </a:solidFill>
            </a:endParaRP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13941601-B153-CCD6-613A-F8697C54286C}"/>
                  </a:ext>
                </a:extLst>
              </p:cNvPr>
              <p:cNvSpPr txBox="1"/>
              <p:nvPr/>
            </p:nvSpPr>
            <p:spPr>
              <a:xfrm>
                <a:off x="899592" y="2852936"/>
                <a:ext cx="7739363" cy="276999"/>
              </a:xfrm>
              <a:prstGeom prst="rect">
                <a:avLst/>
              </a:prstGeom>
              <a:noFill/>
            </p:spPr>
            <p:txBody>
              <a:bodyPr wrap="none" lIns="0" tIns="0" rIns="0" bIns="0" rtlCol="0">
                <a:spAutoFit/>
              </a:bodyPr>
              <a:lstStyle/>
              <a:p>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𝑑</m:t>
                        </m:r>
                      </m:e>
                      <m:sub>
                        <m:r>
                          <a:rPr lang="en-US" b="0" i="1" smtClean="0">
                            <a:latin typeface="Cambria Math" panose="02040503050406030204" pitchFamily="18" charset="0"/>
                          </a:rPr>
                          <m:t>1</m:t>
                        </m:r>
                      </m:sub>
                      <m:sup>
                        <m:r>
                          <a:rPr lang="en-US" b="0" i="1" smtClean="0">
                            <a:latin typeface="Cambria Math" panose="02040503050406030204" pitchFamily="18" charset="0"/>
                          </a:rPr>
                          <m:t>+</m:t>
                        </m:r>
                      </m:sup>
                    </m:sSubSup>
                  </m:oMath>
                </a14:m>
                <a:r>
                  <a:rPr lang="en-US" dirty="0"/>
                  <a:t>,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i="1">
                            <a:latin typeface="Cambria Math" panose="02040503050406030204" pitchFamily="18" charset="0"/>
                          </a:rPr>
                          <m:t>1</m:t>
                        </m:r>
                      </m:sub>
                      <m:sup>
                        <m:r>
                          <a:rPr lang="en-US" i="1">
                            <a:latin typeface="Cambria Math" panose="02040503050406030204" pitchFamily="18" charset="0"/>
                          </a:rPr>
                          <m:t>−</m:t>
                        </m:r>
                      </m:sup>
                    </m:sSubSup>
                    <m:r>
                      <a:rPr lang="en-US" i="1">
                        <a:latin typeface="Cambria Math" panose="02040503050406030204" pitchFamily="18" charset="0"/>
                      </a:rPr>
                      <m:t> </m:t>
                    </m:r>
                  </m:oMath>
                </a14:m>
                <a:r>
                  <a:rPr lang="en-US" dirty="0"/>
                  <a:t>: </a:t>
                </a:r>
                <a:r>
                  <a:rPr lang="en-US" dirty="0" err="1"/>
                  <a:t>sırasıyla</a:t>
                </a:r>
                <a:r>
                  <a:rPr lang="en-US" dirty="0"/>
                  <a:t> </a:t>
                </a:r>
                <a:r>
                  <a:rPr lang="en-US" dirty="0" err="1"/>
                  <a:t>gelir</a:t>
                </a:r>
                <a:r>
                  <a:rPr lang="en-US" dirty="0"/>
                  <a:t> </a:t>
                </a:r>
                <a:r>
                  <a:rPr lang="en-US" dirty="0" err="1"/>
                  <a:t>hedefi</a:t>
                </a:r>
                <a:r>
                  <a:rPr lang="en-US" dirty="0"/>
                  <a:t> </a:t>
                </a:r>
                <a:r>
                  <a:rPr lang="en-US" dirty="0" err="1"/>
                  <a:t>için</a:t>
                </a:r>
                <a:r>
                  <a:rPr lang="en-US" dirty="0"/>
                  <a:t> </a:t>
                </a:r>
                <a:r>
                  <a:rPr lang="en-US" dirty="0" err="1"/>
                  <a:t>pozitif</a:t>
                </a:r>
                <a:r>
                  <a:rPr lang="en-US" dirty="0"/>
                  <a:t> </a:t>
                </a:r>
                <a:r>
                  <a:rPr lang="en-US" dirty="0" err="1"/>
                  <a:t>sapma</a:t>
                </a:r>
                <a:r>
                  <a:rPr lang="en-US" dirty="0"/>
                  <a:t> </a:t>
                </a:r>
                <a:r>
                  <a:rPr lang="en-US" dirty="0" err="1"/>
                  <a:t>değişkeni</a:t>
                </a:r>
                <a:r>
                  <a:rPr lang="en-US" dirty="0"/>
                  <a:t>, </a:t>
                </a:r>
                <a:r>
                  <a:rPr lang="en-US" dirty="0" err="1"/>
                  <a:t>negatif</a:t>
                </a:r>
                <a:r>
                  <a:rPr lang="en-US" dirty="0"/>
                  <a:t> </a:t>
                </a:r>
                <a:r>
                  <a:rPr lang="en-US" dirty="0" err="1"/>
                  <a:t>sapma</a:t>
                </a:r>
                <a:r>
                  <a:rPr lang="en-US" dirty="0"/>
                  <a:t> </a:t>
                </a:r>
                <a:r>
                  <a:rPr lang="en-US" dirty="0" err="1"/>
                  <a:t>değişkeni</a:t>
                </a:r>
                <a:endParaRPr lang="en-US" dirty="0"/>
              </a:p>
            </p:txBody>
          </p:sp>
        </mc:Choice>
        <mc:Fallback xmlns="">
          <p:sp>
            <p:nvSpPr>
              <p:cNvPr id="2" name="TextBox 1">
                <a:extLst>
                  <a:ext uri="{FF2B5EF4-FFF2-40B4-BE49-F238E27FC236}">
                    <a16:creationId xmlns:a16="http://schemas.microsoft.com/office/drawing/2014/main" id="{13941601-B153-CCD6-613A-F8697C54286C}"/>
                  </a:ext>
                </a:extLst>
              </p:cNvPr>
              <p:cNvSpPr txBox="1">
                <a:spLocks noRot="1" noChangeAspect="1" noMove="1" noResize="1" noEditPoints="1" noAdjustHandles="1" noChangeArrowheads="1" noChangeShapeType="1" noTextEdit="1"/>
              </p:cNvSpPr>
              <p:nvPr/>
            </p:nvSpPr>
            <p:spPr>
              <a:xfrm>
                <a:off x="899592" y="2852936"/>
                <a:ext cx="7739363" cy="276999"/>
              </a:xfrm>
              <a:prstGeom prst="rect">
                <a:avLst/>
              </a:prstGeom>
              <a:blipFill>
                <a:blip r:embed="rId12"/>
                <a:stretch>
                  <a:fillRect l="-1103" t="-28889" b="-5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9BFE318-ADA4-F49B-F1EE-32A66083D526}"/>
                  </a:ext>
                </a:extLst>
              </p:cNvPr>
              <p:cNvSpPr txBox="1"/>
              <p:nvPr/>
            </p:nvSpPr>
            <p:spPr>
              <a:xfrm>
                <a:off x="899592" y="3212976"/>
                <a:ext cx="7811434" cy="276999"/>
              </a:xfrm>
              <a:prstGeom prst="rect">
                <a:avLst/>
              </a:prstGeom>
              <a:noFill/>
            </p:spPr>
            <p:txBody>
              <a:bodyPr wrap="none" lIns="0" tIns="0" rIns="0" bIns="0" rtlCol="0">
                <a:spAutoFit/>
              </a:bodyPr>
              <a:lstStyle/>
              <a:p>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𝑑</m:t>
                        </m:r>
                      </m:e>
                      <m:sub>
                        <m:r>
                          <a:rPr lang="en-US" b="0" i="1" smtClean="0">
                            <a:latin typeface="Cambria Math" panose="02040503050406030204" pitchFamily="18" charset="0"/>
                          </a:rPr>
                          <m:t>2</m:t>
                        </m:r>
                      </m:sub>
                      <m:sup>
                        <m:r>
                          <a:rPr lang="en-US" b="0" i="1" smtClean="0">
                            <a:latin typeface="Cambria Math" panose="02040503050406030204" pitchFamily="18" charset="0"/>
                          </a:rPr>
                          <m:t>+</m:t>
                        </m:r>
                      </m:sup>
                    </m:sSubSup>
                  </m:oMath>
                </a14:m>
                <a:r>
                  <a:rPr lang="en-US" dirty="0"/>
                  <a:t>,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b="0" i="1" smtClean="0">
                            <a:latin typeface="Cambria Math" panose="02040503050406030204" pitchFamily="18" charset="0"/>
                          </a:rPr>
                          <m:t>2</m:t>
                        </m:r>
                      </m:sub>
                      <m:sup>
                        <m:r>
                          <a:rPr lang="en-US" i="1">
                            <a:latin typeface="Cambria Math" panose="02040503050406030204" pitchFamily="18" charset="0"/>
                          </a:rPr>
                          <m:t>−</m:t>
                        </m:r>
                      </m:sup>
                    </m:sSubSup>
                    <m:r>
                      <a:rPr lang="en-US" i="1">
                        <a:latin typeface="Cambria Math" panose="02040503050406030204" pitchFamily="18" charset="0"/>
                      </a:rPr>
                      <m:t> </m:t>
                    </m:r>
                  </m:oMath>
                </a14:m>
                <a:r>
                  <a:rPr lang="en-US" dirty="0"/>
                  <a:t>: </a:t>
                </a:r>
                <a:r>
                  <a:rPr lang="en-US" dirty="0" err="1"/>
                  <a:t>sırasıyla</a:t>
                </a:r>
                <a:r>
                  <a:rPr lang="en-US" dirty="0"/>
                  <a:t> </a:t>
                </a:r>
                <a:r>
                  <a:rPr lang="en-US" dirty="0" err="1"/>
                  <a:t>üretim</a:t>
                </a:r>
                <a:r>
                  <a:rPr lang="en-US" dirty="0"/>
                  <a:t> </a:t>
                </a:r>
                <a:r>
                  <a:rPr lang="en-US" dirty="0" err="1"/>
                  <a:t>hedefi</a:t>
                </a:r>
                <a:r>
                  <a:rPr lang="en-US" dirty="0"/>
                  <a:t> </a:t>
                </a:r>
                <a:r>
                  <a:rPr lang="en-US" dirty="0" err="1"/>
                  <a:t>için</a:t>
                </a:r>
                <a:r>
                  <a:rPr lang="en-US" dirty="0"/>
                  <a:t> </a:t>
                </a:r>
                <a:r>
                  <a:rPr lang="en-US" dirty="0" err="1"/>
                  <a:t>pozitif</a:t>
                </a:r>
                <a:r>
                  <a:rPr lang="en-US" dirty="0"/>
                  <a:t> </a:t>
                </a:r>
                <a:r>
                  <a:rPr lang="en-US" dirty="0" err="1"/>
                  <a:t>sapma</a:t>
                </a:r>
                <a:r>
                  <a:rPr lang="en-US" dirty="0"/>
                  <a:t> </a:t>
                </a:r>
                <a:r>
                  <a:rPr lang="en-US" dirty="0" err="1"/>
                  <a:t>değişkeni</a:t>
                </a:r>
                <a:r>
                  <a:rPr lang="en-US" dirty="0"/>
                  <a:t>, </a:t>
                </a:r>
                <a:r>
                  <a:rPr lang="en-US" dirty="0" err="1"/>
                  <a:t>negatif</a:t>
                </a:r>
                <a:r>
                  <a:rPr lang="en-US" dirty="0"/>
                  <a:t> </a:t>
                </a:r>
                <a:r>
                  <a:rPr lang="en-US" dirty="0" err="1"/>
                  <a:t>sapma</a:t>
                </a:r>
                <a:r>
                  <a:rPr lang="en-US" dirty="0"/>
                  <a:t> </a:t>
                </a:r>
                <a:r>
                  <a:rPr lang="en-US" dirty="0" err="1"/>
                  <a:t>değişkeni</a:t>
                </a:r>
                <a:endParaRPr lang="en-US" dirty="0"/>
              </a:p>
            </p:txBody>
          </p:sp>
        </mc:Choice>
        <mc:Fallback xmlns="">
          <p:sp>
            <p:nvSpPr>
              <p:cNvPr id="5" name="TextBox 4">
                <a:extLst>
                  <a:ext uri="{FF2B5EF4-FFF2-40B4-BE49-F238E27FC236}">
                    <a16:creationId xmlns:a16="http://schemas.microsoft.com/office/drawing/2014/main" id="{A9BFE318-ADA4-F49B-F1EE-32A66083D526}"/>
                  </a:ext>
                </a:extLst>
              </p:cNvPr>
              <p:cNvSpPr txBox="1">
                <a:spLocks noRot="1" noChangeAspect="1" noMove="1" noResize="1" noEditPoints="1" noAdjustHandles="1" noChangeArrowheads="1" noChangeShapeType="1" noTextEdit="1"/>
              </p:cNvSpPr>
              <p:nvPr/>
            </p:nvSpPr>
            <p:spPr>
              <a:xfrm>
                <a:off x="899592" y="3212976"/>
                <a:ext cx="7811434" cy="276999"/>
              </a:xfrm>
              <a:prstGeom prst="rect">
                <a:avLst/>
              </a:prstGeom>
              <a:blipFill>
                <a:blip r:embed="rId13"/>
                <a:stretch>
                  <a:fillRect l="-1093" t="-28261" r="-1717" b="-5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3AD9FA3-E55C-0AD6-8C7A-821686A5C844}"/>
                  </a:ext>
                </a:extLst>
              </p:cNvPr>
              <p:cNvSpPr txBox="1"/>
              <p:nvPr/>
            </p:nvSpPr>
            <p:spPr>
              <a:xfrm>
                <a:off x="1043608" y="4149080"/>
                <a:ext cx="78386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𝑀𝑖𝑛</m:t>
                      </m:r>
                      <m:r>
                        <a:rPr lang="en-US" b="0" i="1" smtClean="0">
                          <a:latin typeface="Cambria Math" panose="02040503050406030204" pitchFamily="18" charset="0"/>
                        </a:rPr>
                        <m:t> </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𝑑</m:t>
                          </m:r>
                        </m:e>
                        <m:sub>
                          <m:r>
                            <a:rPr lang="en-US" b="0" i="1" smtClean="0">
                              <a:latin typeface="Cambria Math" panose="02040503050406030204" pitchFamily="18" charset="0"/>
                            </a:rPr>
                            <m:t>2</m:t>
                          </m:r>
                        </m:sub>
                        <m:sup>
                          <m:r>
                            <a:rPr lang="en-US" b="0" i="1" smtClean="0">
                              <a:latin typeface="Cambria Math" panose="02040503050406030204" pitchFamily="18" charset="0"/>
                            </a:rPr>
                            <m:t>−</m:t>
                          </m:r>
                        </m:sup>
                      </m:sSubSup>
                    </m:oMath>
                  </m:oMathPara>
                </a14:m>
                <a:endParaRPr lang="en-US" dirty="0"/>
              </a:p>
            </p:txBody>
          </p:sp>
        </mc:Choice>
        <mc:Fallback xmlns="">
          <p:sp>
            <p:nvSpPr>
              <p:cNvPr id="7" name="TextBox 6">
                <a:extLst>
                  <a:ext uri="{FF2B5EF4-FFF2-40B4-BE49-F238E27FC236}">
                    <a16:creationId xmlns:a16="http://schemas.microsoft.com/office/drawing/2014/main" id="{33AD9FA3-E55C-0AD6-8C7A-821686A5C844}"/>
                  </a:ext>
                </a:extLst>
              </p:cNvPr>
              <p:cNvSpPr txBox="1">
                <a:spLocks noRot="1" noChangeAspect="1" noMove="1" noResize="1" noEditPoints="1" noAdjustHandles="1" noChangeArrowheads="1" noChangeShapeType="1" noTextEdit="1"/>
              </p:cNvSpPr>
              <p:nvPr/>
            </p:nvSpPr>
            <p:spPr>
              <a:xfrm>
                <a:off x="1043608" y="4149080"/>
                <a:ext cx="783869" cy="276999"/>
              </a:xfrm>
              <a:prstGeom prst="rect">
                <a:avLst/>
              </a:prstGeom>
              <a:blipFill>
                <a:blip r:embed="rId14"/>
                <a:stretch>
                  <a:fillRect l="-6977" b="-17778"/>
                </a:stretch>
              </a:blipFill>
            </p:spPr>
            <p:txBody>
              <a:bodyPr/>
              <a:lstStyle/>
              <a:p>
                <a:r>
                  <a:rPr lang="en-US">
                    <a:noFill/>
                  </a:rPr>
                  <a:t> </a:t>
                </a:r>
              </a:p>
            </p:txBody>
          </p:sp>
        </mc:Fallback>
      </mc:AlternateContent>
    </p:spTree>
    <p:extLst>
      <p:ext uri="{BB962C8B-B14F-4D97-AF65-F5344CB8AC3E}">
        <p14:creationId xmlns:p14="http://schemas.microsoft.com/office/powerpoint/2010/main" val="39137477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tr-TR" dirty="0">
                <a:latin typeface="Times New Roman" panose="02020603050405020304" pitchFamily="18" charset="0"/>
                <a:cs typeface="Times New Roman" panose="02020603050405020304" pitchFamily="18" charset="0"/>
              </a:rPr>
              <a:t>Hedef Programlama</a:t>
            </a:r>
          </a:p>
        </p:txBody>
      </p:sp>
      <p:sp>
        <p:nvSpPr>
          <p:cNvPr id="15" name="Slide Number Placeholder 1"/>
          <p:cNvSpPr>
            <a:spLocks noGrp="1"/>
          </p:cNvSpPr>
          <p:nvPr>
            <p:ph type="sldNum" sz="quarter" idx="12"/>
          </p:nvPr>
        </p:nvSpPr>
        <p:spPr/>
        <p:txBody>
          <a:bodyPr/>
          <a:lstStyle/>
          <a:p>
            <a:fld id="{8FF9F6D1-D1FA-4D49-BED0-40363AEE0087}" type="slidenum">
              <a:rPr lang="tr-TR" smtClean="0"/>
              <a:pPr/>
              <a:t>48</a:t>
            </a:fld>
            <a:endParaRPr lang="tr-T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
        <p:nvSpPr>
          <p:cNvPr id="6" name="Content Placeholder 5">
            <a:extLst>
              <a:ext uri="{FF2B5EF4-FFF2-40B4-BE49-F238E27FC236}">
                <a16:creationId xmlns:a16="http://schemas.microsoft.com/office/drawing/2014/main" id="{C00AE50B-C787-DDDD-BEF9-BEAE892550ED}"/>
              </a:ext>
            </a:extLst>
          </p:cNvPr>
          <p:cNvSpPr>
            <a:spLocks noGrp="1"/>
          </p:cNvSpPr>
          <p:nvPr>
            <p:ph idx="1"/>
          </p:nvPr>
        </p:nvSpPr>
        <p:spPr>
          <a:xfrm>
            <a:off x="457200" y="1600200"/>
            <a:ext cx="4186808" cy="4525963"/>
          </a:xfrm>
        </p:spPr>
        <p:txBody>
          <a:bodyPr/>
          <a:lstStyle/>
          <a:p>
            <a:r>
              <a:rPr lang="en-US" dirty="0" err="1">
                <a:latin typeface="Times New Roman" panose="02020603050405020304" pitchFamily="18" charset="0"/>
                <a:cs typeface="Times New Roman" panose="02020603050405020304" pitchFamily="18" charset="0"/>
              </a:rPr>
              <a:t>Grafiksel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Çözüm</a:t>
            </a:r>
            <a:endParaRPr lang="en-US"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9C9BB54-2D31-CBED-AABD-5A252C872DDE}"/>
                  </a:ext>
                </a:extLst>
              </p:cNvPr>
              <p:cNvSpPr txBox="1"/>
              <p:nvPr/>
            </p:nvSpPr>
            <p:spPr>
              <a:xfrm>
                <a:off x="1043608" y="4005064"/>
                <a:ext cx="78386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𝑀𝑖𝑛</m:t>
                      </m:r>
                      <m:r>
                        <a:rPr lang="en-US" b="0" i="1" smtClean="0">
                          <a:latin typeface="Cambria Math" panose="02040503050406030204" pitchFamily="18" charset="0"/>
                        </a:rPr>
                        <m:t> </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𝑑</m:t>
                          </m:r>
                        </m:e>
                        <m:sub>
                          <m:r>
                            <a:rPr lang="en-US" b="0" i="1" smtClean="0">
                              <a:latin typeface="Cambria Math" panose="02040503050406030204" pitchFamily="18" charset="0"/>
                            </a:rPr>
                            <m:t>1</m:t>
                          </m:r>
                        </m:sub>
                        <m:sup>
                          <m:r>
                            <a:rPr lang="en-US" b="0" i="1" smtClean="0">
                              <a:latin typeface="Cambria Math" panose="02040503050406030204" pitchFamily="18" charset="0"/>
                            </a:rPr>
                            <m:t>−</m:t>
                          </m:r>
                        </m:sup>
                      </m:sSubSup>
                    </m:oMath>
                  </m:oMathPara>
                </a14:m>
                <a:endParaRPr lang="en-US" i="1" dirty="0"/>
              </a:p>
            </p:txBody>
          </p:sp>
        </mc:Choice>
        <mc:Fallback xmlns="">
          <p:sp>
            <p:nvSpPr>
              <p:cNvPr id="2" name="TextBox 1">
                <a:extLst>
                  <a:ext uri="{FF2B5EF4-FFF2-40B4-BE49-F238E27FC236}">
                    <a16:creationId xmlns:a16="http://schemas.microsoft.com/office/drawing/2014/main" id="{F9C9BB54-2D31-CBED-AABD-5A252C872DDE}"/>
                  </a:ext>
                </a:extLst>
              </p:cNvPr>
              <p:cNvSpPr txBox="1">
                <a:spLocks noRot="1" noChangeAspect="1" noMove="1" noResize="1" noEditPoints="1" noAdjustHandles="1" noChangeArrowheads="1" noChangeShapeType="1" noTextEdit="1"/>
              </p:cNvSpPr>
              <p:nvPr/>
            </p:nvSpPr>
            <p:spPr>
              <a:xfrm>
                <a:off x="1043608" y="4005064"/>
                <a:ext cx="783868" cy="276999"/>
              </a:xfrm>
              <a:prstGeom prst="rect">
                <a:avLst/>
              </a:prstGeom>
              <a:blipFill>
                <a:blip r:embed="rId3"/>
                <a:stretch>
                  <a:fillRect l="-6977"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98216232-8DD6-4958-40BB-F1C6F446FF42}"/>
                  </a:ext>
                </a:extLst>
              </p:cNvPr>
              <p:cNvSpPr txBox="1"/>
              <p:nvPr/>
            </p:nvSpPr>
            <p:spPr>
              <a:xfrm>
                <a:off x="971600" y="2276872"/>
                <a:ext cx="296074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ar-AE" b="0" i="1" smtClean="0">
                          <a:latin typeface="Cambria Math" panose="02040503050406030204" pitchFamily="18" charset="0"/>
                        </a:rPr>
                        <m:t>1</m:t>
                      </m:r>
                      <m:r>
                        <a:rPr lang="en-US" b="0" i="1" smtClean="0">
                          <a:latin typeface="Cambria Math" panose="02040503050406030204" pitchFamily="18" charset="0"/>
                        </a:rPr>
                        <m:t>5</m:t>
                      </m:r>
                      <m:sSub>
                        <m:sSubPr>
                          <m:ctrlPr>
                            <a:rPr lang="ar-AE" b="0" i="1" smtClean="0">
                              <a:latin typeface="Cambria Math" panose="02040503050406030204" pitchFamily="18" charset="0"/>
                            </a:rPr>
                          </m:ctrlPr>
                        </m:sSubPr>
                        <m:e>
                          <m:r>
                            <a:rPr lang="ar-AE" i="1">
                              <a:latin typeface="Cambria Math" panose="02040503050406030204" pitchFamily="18" charset="0"/>
                            </a:rPr>
                            <m:t>𝑥</m:t>
                          </m:r>
                        </m:e>
                        <m:sub>
                          <m:r>
                            <a:rPr lang="ar-AE" i="1">
                              <a:latin typeface="Cambria Math" panose="02040503050406030204" pitchFamily="18" charset="0"/>
                            </a:rPr>
                            <m:t>1</m:t>
                          </m:r>
                        </m:sub>
                      </m:sSub>
                      <m:r>
                        <a:rPr lang="ar-AE" i="1">
                          <a:latin typeface="Cambria Math" panose="02040503050406030204" pitchFamily="18" charset="0"/>
                        </a:rPr>
                        <m:t>+</m:t>
                      </m:r>
                      <m:r>
                        <a:rPr lang="en-US" b="0" i="1" smtClean="0">
                          <a:latin typeface="Cambria Math" panose="02040503050406030204" pitchFamily="18" charset="0"/>
                        </a:rPr>
                        <m:t>13</m:t>
                      </m:r>
                      <m:sSub>
                        <m:sSubPr>
                          <m:ctrlPr>
                            <a:rPr lang="ar-AE" b="0" i="1" smtClean="0">
                              <a:latin typeface="Cambria Math" panose="02040503050406030204" pitchFamily="18" charset="0"/>
                            </a:rPr>
                          </m:ctrlPr>
                        </m:sSubPr>
                        <m:e>
                          <m:r>
                            <a:rPr lang="ar-AE" i="1">
                              <a:latin typeface="Cambria Math" panose="02040503050406030204" pitchFamily="18" charset="0"/>
                            </a:rPr>
                            <m:t>𝑥</m:t>
                          </m:r>
                        </m:e>
                        <m:sub>
                          <m:r>
                            <a:rPr lang="ar-AE" i="1">
                              <a:latin typeface="Cambria Math" panose="02040503050406030204" pitchFamily="18" charset="0"/>
                            </a:rPr>
                            <m:t>2</m:t>
                          </m:r>
                        </m:sub>
                      </m:sSub>
                      <m:r>
                        <a:rPr lang="ar-AE" i="1">
                          <a:latin typeface="Cambria Math" panose="02040503050406030204" pitchFamily="18" charset="0"/>
                        </a:rPr>
                        <m:t> </m:t>
                      </m:r>
                      <m:r>
                        <a:rPr lang="ar-AE"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280</m:t>
                      </m:r>
                      <m:r>
                        <a:rPr lang="en-US" b="0" i="1" smtClean="0">
                          <a:latin typeface="Cambria Math" panose="02040503050406030204" pitchFamily="18" charset="0"/>
                        </a:rPr>
                        <m:t>      </m:t>
                      </m:r>
                      <m:r>
                        <a:rPr lang="en-US" b="0" i="1" smtClean="0">
                          <a:latin typeface="Cambria Math" panose="02040503050406030204" pitchFamily="18" charset="0"/>
                        </a:rPr>
                        <m:t>h</m:t>
                      </m:r>
                      <m:r>
                        <a:rPr lang="en-US" b="0" i="1" smtClean="0">
                          <a:latin typeface="Cambria Math" panose="02040503050406030204" pitchFamily="18" charset="0"/>
                        </a:rPr>
                        <m:t>𝑒𝑑𝑒𝑓</m:t>
                      </m:r>
                    </m:oMath>
                  </m:oMathPara>
                </a14:m>
                <a:endParaRPr lang="en-US" i="1" dirty="0"/>
              </a:p>
            </p:txBody>
          </p:sp>
        </mc:Choice>
        <mc:Fallback xmlns="">
          <p:sp>
            <p:nvSpPr>
              <p:cNvPr id="3" name="TextBox 2">
                <a:extLst>
                  <a:ext uri="{FF2B5EF4-FFF2-40B4-BE49-F238E27FC236}">
                    <a16:creationId xmlns:a16="http://schemas.microsoft.com/office/drawing/2014/main" id="{98216232-8DD6-4958-40BB-F1C6F446FF42}"/>
                  </a:ext>
                </a:extLst>
              </p:cNvPr>
              <p:cNvSpPr txBox="1">
                <a:spLocks noRot="1" noChangeAspect="1" noMove="1" noResize="1" noEditPoints="1" noAdjustHandles="1" noChangeArrowheads="1" noChangeShapeType="1" noTextEdit="1"/>
              </p:cNvSpPr>
              <p:nvPr/>
            </p:nvSpPr>
            <p:spPr>
              <a:xfrm>
                <a:off x="971600" y="2276872"/>
                <a:ext cx="2960746" cy="276999"/>
              </a:xfrm>
              <a:prstGeom prst="rect">
                <a:avLst/>
              </a:prstGeom>
              <a:blipFill>
                <a:blip r:embed="rId4"/>
                <a:stretch>
                  <a:fillRect l="-1235" t="-4444" r="-2263" b="-3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FF05938B-79FF-32C0-1444-CEB0373F34E6}"/>
                  </a:ext>
                </a:extLst>
              </p:cNvPr>
              <p:cNvSpPr txBox="1"/>
              <p:nvPr/>
            </p:nvSpPr>
            <p:spPr>
              <a:xfrm>
                <a:off x="251520" y="2636912"/>
                <a:ext cx="3144257"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ar-AE" b="0" i="1" smtClean="0">
                          <a:latin typeface="Cambria Math" panose="02040503050406030204" pitchFamily="18" charset="0"/>
                        </a:rPr>
                        <m:t>  </m:t>
                      </m:r>
                      <m:r>
                        <a:rPr lang="en-US" b="0" i="1" smtClean="0">
                          <a:latin typeface="Cambria Math" panose="02040503050406030204" pitchFamily="18" charset="0"/>
                        </a:rPr>
                        <m:t>8</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ar-AE" i="1">
                          <a:latin typeface="Cambria Math" panose="02040503050406030204" pitchFamily="18" charset="0"/>
                        </a:rPr>
                        <m:t>+</m:t>
                      </m:r>
                      <m:r>
                        <a:rPr lang="en-US" b="0" i="1" smtClean="0">
                          <a:latin typeface="Cambria Math" panose="02040503050406030204" pitchFamily="18" charset="0"/>
                        </a:rPr>
                        <m:t>4</m:t>
                      </m:r>
                      <m:sSub>
                        <m:sSubPr>
                          <m:ctrlPr>
                            <a:rPr lang="ar-AE" b="0" i="1" smtClean="0">
                              <a:latin typeface="Cambria Math" panose="02040503050406030204" pitchFamily="18" charset="0"/>
                            </a:rPr>
                          </m:ctrlPr>
                        </m:sSubPr>
                        <m:e>
                          <m:r>
                            <a:rPr lang="ar-AE" i="1">
                              <a:latin typeface="Cambria Math" panose="02040503050406030204" pitchFamily="18" charset="0"/>
                            </a:rPr>
                            <m:t>𝑥</m:t>
                          </m:r>
                        </m:e>
                        <m:sub>
                          <m:r>
                            <a:rPr lang="ar-AE" i="1">
                              <a:latin typeface="Cambria Math" panose="02040503050406030204" pitchFamily="18" charset="0"/>
                            </a:rPr>
                            <m:t>2</m:t>
                          </m:r>
                        </m:sub>
                      </m:sSub>
                      <m:r>
                        <a:rPr lang="ar-AE" i="1">
                          <a:latin typeface="Cambria Math" panose="02040503050406030204" pitchFamily="18" charset="0"/>
                        </a:rPr>
                        <m:t> </m:t>
                      </m:r>
                      <m:r>
                        <a:rPr lang="ar-AE"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96</m:t>
                      </m:r>
                    </m:oMath>
                  </m:oMathPara>
                </a14:m>
                <a:endParaRPr lang="en-US" i="1" dirty="0"/>
              </a:p>
            </p:txBody>
          </p:sp>
        </mc:Choice>
        <mc:Fallback xmlns="">
          <p:sp>
            <p:nvSpPr>
              <p:cNvPr id="5" name="TextBox 4">
                <a:extLst>
                  <a:ext uri="{FF2B5EF4-FFF2-40B4-BE49-F238E27FC236}">
                    <a16:creationId xmlns:a16="http://schemas.microsoft.com/office/drawing/2014/main" id="{FF05938B-79FF-32C0-1444-CEB0373F34E6}"/>
                  </a:ext>
                </a:extLst>
              </p:cNvPr>
              <p:cNvSpPr txBox="1">
                <a:spLocks noRot="1" noChangeAspect="1" noMove="1" noResize="1" noEditPoints="1" noAdjustHandles="1" noChangeArrowheads="1" noChangeShapeType="1" noTextEdit="1"/>
              </p:cNvSpPr>
              <p:nvPr/>
            </p:nvSpPr>
            <p:spPr>
              <a:xfrm>
                <a:off x="251520" y="2636912"/>
                <a:ext cx="3144257" cy="276999"/>
              </a:xfrm>
              <a:prstGeom prst="rect">
                <a:avLst/>
              </a:prstGeom>
              <a:blipFill>
                <a:blip r:embed="rId5"/>
                <a:stretch>
                  <a:fillRect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1E35583-DFD6-0FF1-33B6-66D1FFF66BED}"/>
                  </a:ext>
                </a:extLst>
              </p:cNvPr>
              <p:cNvSpPr txBox="1"/>
              <p:nvPr/>
            </p:nvSpPr>
            <p:spPr>
              <a:xfrm>
                <a:off x="323528" y="2996952"/>
                <a:ext cx="3096344"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ar-AE" b="0" i="1" smtClean="0">
                          <a:latin typeface="Cambria Math" panose="02040503050406030204" pitchFamily="18" charset="0"/>
                        </a:rPr>
                        <m:t> </m:t>
                      </m:r>
                      <m:sSub>
                        <m:sSubPr>
                          <m:ctrlPr>
                            <a:rPr lang="ar-AE" b="0" i="1" smtClean="0">
                              <a:latin typeface="Cambria Math" panose="02040503050406030204" pitchFamily="18" charset="0"/>
                            </a:rPr>
                          </m:ctrlPr>
                        </m:sSubPr>
                        <m:e>
                          <m:r>
                            <a:rPr lang="ar-AE" b="0" i="1" smtClean="0">
                              <a:latin typeface="Cambria Math" panose="02040503050406030204" pitchFamily="18" charset="0"/>
                            </a:rPr>
                            <m:t>4</m:t>
                          </m:r>
                          <m:r>
                            <a:rPr lang="ar-AE" i="1">
                              <a:latin typeface="Cambria Math" panose="02040503050406030204" pitchFamily="18" charset="0"/>
                            </a:rPr>
                            <m:t>𝑥</m:t>
                          </m:r>
                        </m:e>
                        <m:sub>
                          <m:r>
                            <a:rPr lang="ar-AE" i="1">
                              <a:latin typeface="Cambria Math" panose="02040503050406030204" pitchFamily="18" charset="0"/>
                            </a:rPr>
                            <m:t>1</m:t>
                          </m:r>
                        </m:sub>
                      </m:sSub>
                      <m:r>
                        <a:rPr lang="en-US" b="0" i="1" smtClean="0">
                          <a:latin typeface="Cambria Math" panose="02040503050406030204" pitchFamily="18" charset="0"/>
                        </a:rPr>
                        <m:t>+</m:t>
                      </m:r>
                      <m:r>
                        <a:rPr lang="en-US" b="0" i="1" smtClean="0">
                          <a:latin typeface="Cambria Math" panose="02040503050406030204" pitchFamily="18" charset="0"/>
                        </a:rPr>
                        <m:t>6</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ar-AE"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12</m:t>
                      </m:r>
                      <m:r>
                        <a:rPr lang="ar-AE" i="1">
                          <a:latin typeface="Cambria Math" panose="02040503050406030204" pitchFamily="18" charset="0"/>
                        </a:rPr>
                        <m:t>0</m:t>
                      </m:r>
                    </m:oMath>
                  </m:oMathPara>
                </a14:m>
                <a:endParaRPr lang="ar-AE" dirty="0"/>
              </a:p>
              <a:p>
                <a:endParaRPr lang="en-US" i="1" dirty="0"/>
              </a:p>
            </p:txBody>
          </p:sp>
        </mc:Choice>
        <mc:Fallback xmlns="">
          <p:sp>
            <p:nvSpPr>
              <p:cNvPr id="7" name="TextBox 6">
                <a:extLst>
                  <a:ext uri="{FF2B5EF4-FFF2-40B4-BE49-F238E27FC236}">
                    <a16:creationId xmlns:a16="http://schemas.microsoft.com/office/drawing/2014/main" id="{D1E35583-DFD6-0FF1-33B6-66D1FFF66BED}"/>
                  </a:ext>
                </a:extLst>
              </p:cNvPr>
              <p:cNvSpPr txBox="1">
                <a:spLocks noRot="1" noChangeAspect="1" noMove="1" noResize="1" noEditPoints="1" noAdjustHandles="1" noChangeArrowheads="1" noChangeShapeType="1" noTextEdit="1"/>
              </p:cNvSpPr>
              <p:nvPr/>
            </p:nvSpPr>
            <p:spPr>
              <a:xfrm>
                <a:off x="323528" y="2996952"/>
                <a:ext cx="3096344" cy="55399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24BD39D-A85E-2052-284B-EB31BD968B2A}"/>
                  </a:ext>
                </a:extLst>
              </p:cNvPr>
              <p:cNvSpPr txBox="1"/>
              <p:nvPr/>
            </p:nvSpPr>
            <p:spPr>
              <a:xfrm>
                <a:off x="-540568" y="3284984"/>
                <a:ext cx="459278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r>
                        <a:rPr lang="en-US"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0</m:t>
                      </m:r>
                    </m:oMath>
                  </m:oMathPara>
                </a14:m>
                <a:endParaRPr lang="en-US" dirty="0"/>
              </a:p>
            </p:txBody>
          </p:sp>
        </mc:Choice>
        <mc:Fallback xmlns="">
          <p:sp>
            <p:nvSpPr>
              <p:cNvPr id="9" name="TextBox 8">
                <a:extLst>
                  <a:ext uri="{FF2B5EF4-FFF2-40B4-BE49-F238E27FC236}">
                    <a16:creationId xmlns:a16="http://schemas.microsoft.com/office/drawing/2014/main" id="{A24BD39D-A85E-2052-284B-EB31BD968B2A}"/>
                  </a:ext>
                </a:extLst>
              </p:cNvPr>
              <p:cNvSpPr txBox="1">
                <a:spLocks noRot="1" noChangeAspect="1" noMove="1" noResize="1" noEditPoints="1" noAdjustHandles="1" noChangeArrowheads="1" noChangeShapeType="1" noTextEdit="1"/>
              </p:cNvSpPr>
              <p:nvPr/>
            </p:nvSpPr>
            <p:spPr>
              <a:xfrm>
                <a:off x="-540568" y="3284984"/>
                <a:ext cx="4592782" cy="369332"/>
              </a:xfrm>
              <a:prstGeom prst="rect">
                <a:avLst/>
              </a:prstGeom>
              <a:blipFill>
                <a:blip r:embed="rId7"/>
                <a:stretch>
                  <a:fillRect/>
                </a:stretch>
              </a:blipFill>
            </p:spPr>
            <p:txBody>
              <a:bodyPr/>
              <a:lstStyle/>
              <a:p>
                <a:r>
                  <a:rPr lang="en-US">
                    <a:noFill/>
                  </a:rPr>
                  <a:t> </a:t>
                </a:r>
              </a:p>
            </p:txBody>
          </p:sp>
        </mc:Fallback>
      </mc:AlternateContent>
      <p:cxnSp>
        <p:nvCxnSpPr>
          <p:cNvPr id="11" name="Straight Arrow Connector 10">
            <a:extLst>
              <a:ext uri="{FF2B5EF4-FFF2-40B4-BE49-F238E27FC236}">
                <a16:creationId xmlns:a16="http://schemas.microsoft.com/office/drawing/2014/main" id="{BEF9EFE8-23CD-2D3C-C946-1556A27A6455}"/>
              </a:ext>
            </a:extLst>
          </p:cNvPr>
          <p:cNvCxnSpPr>
            <a:cxnSpLocks/>
          </p:cNvCxnSpPr>
          <p:nvPr/>
        </p:nvCxnSpPr>
        <p:spPr>
          <a:xfrm>
            <a:off x="5076056" y="4941168"/>
            <a:ext cx="3744416" cy="0"/>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00963C53-D75A-5EBA-8F0E-B75463B882AB}"/>
              </a:ext>
            </a:extLst>
          </p:cNvPr>
          <p:cNvCxnSpPr>
            <a:cxnSpLocks/>
          </p:cNvCxnSpPr>
          <p:nvPr/>
        </p:nvCxnSpPr>
        <p:spPr>
          <a:xfrm flipV="1">
            <a:off x="5076056" y="2204864"/>
            <a:ext cx="0" cy="273630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EE6C5D7-D279-5092-755C-6CE4047DEFA5}"/>
              </a:ext>
            </a:extLst>
          </p:cNvPr>
          <p:cNvCxnSpPr>
            <a:cxnSpLocks/>
            <a:stCxn id="22" idx="3"/>
            <a:endCxn id="33" idx="0"/>
          </p:cNvCxnSpPr>
          <p:nvPr/>
        </p:nvCxnSpPr>
        <p:spPr>
          <a:xfrm>
            <a:off x="5076056" y="3366865"/>
            <a:ext cx="3136032" cy="15743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E1945C6C-F424-80FE-0F5E-8B984C3ED8F1}"/>
              </a:ext>
            </a:extLst>
          </p:cNvPr>
          <p:cNvSpPr txBox="1"/>
          <p:nvPr/>
        </p:nvSpPr>
        <p:spPr>
          <a:xfrm>
            <a:off x="4708648" y="3212976"/>
            <a:ext cx="367408" cy="307777"/>
          </a:xfrm>
          <a:prstGeom prst="rect">
            <a:avLst/>
          </a:prstGeom>
          <a:noFill/>
          <a:ln>
            <a:noFill/>
          </a:ln>
        </p:spPr>
        <p:style>
          <a:lnRef idx="0">
            <a:scrgbClr r="0" g="0" b="0"/>
          </a:lnRef>
          <a:fillRef idx="0">
            <a:scrgbClr r="0" g="0" b="0"/>
          </a:fillRef>
          <a:effectRef idx="0">
            <a:scrgbClr r="0" g="0" b="0"/>
          </a:effectRef>
          <a:fontRef idx="minor">
            <a:schemeClr val="dk1"/>
          </a:fontRef>
        </p:style>
        <p:txBody>
          <a:bodyPr wrap="none" rtlCol="0">
            <a:spAutoFit/>
          </a:bodyPr>
          <a:lstStyle/>
          <a:p>
            <a:r>
              <a:rPr lang="en-US" sz="1400" dirty="0"/>
              <a:t>20</a:t>
            </a:r>
          </a:p>
        </p:txBody>
      </p:sp>
      <p:sp>
        <p:nvSpPr>
          <p:cNvPr id="23" name="TextBox 22">
            <a:extLst>
              <a:ext uri="{FF2B5EF4-FFF2-40B4-BE49-F238E27FC236}">
                <a16:creationId xmlns:a16="http://schemas.microsoft.com/office/drawing/2014/main" id="{D298F6F4-5551-834E-1BA8-B6D550FBC214}"/>
              </a:ext>
            </a:extLst>
          </p:cNvPr>
          <p:cNvSpPr txBox="1"/>
          <p:nvPr/>
        </p:nvSpPr>
        <p:spPr>
          <a:xfrm>
            <a:off x="6012160" y="4941168"/>
            <a:ext cx="367408" cy="307777"/>
          </a:xfrm>
          <a:prstGeom prst="rect">
            <a:avLst/>
          </a:prstGeom>
          <a:noFill/>
          <a:ln>
            <a:noFill/>
          </a:ln>
        </p:spPr>
        <p:txBody>
          <a:bodyPr wrap="none" rtlCol="0">
            <a:spAutoFit/>
          </a:bodyPr>
          <a:lstStyle/>
          <a:p>
            <a:r>
              <a:rPr lang="en-US" sz="1400" dirty="0"/>
              <a:t>12</a:t>
            </a:r>
          </a:p>
        </p:txBody>
      </p:sp>
      <p:sp>
        <p:nvSpPr>
          <p:cNvPr id="28" name="TextBox 27">
            <a:extLst>
              <a:ext uri="{FF2B5EF4-FFF2-40B4-BE49-F238E27FC236}">
                <a16:creationId xmlns:a16="http://schemas.microsoft.com/office/drawing/2014/main" id="{8DA9B620-469C-C6C7-3D52-AE4382EF9A5A}"/>
              </a:ext>
            </a:extLst>
          </p:cNvPr>
          <p:cNvSpPr txBox="1"/>
          <p:nvPr/>
        </p:nvSpPr>
        <p:spPr>
          <a:xfrm>
            <a:off x="4708648" y="2492896"/>
            <a:ext cx="367408" cy="307777"/>
          </a:xfrm>
          <a:prstGeom prst="rect">
            <a:avLst/>
          </a:prstGeom>
          <a:noFill/>
          <a:ln>
            <a:noFill/>
          </a:ln>
        </p:spPr>
        <p:txBody>
          <a:bodyPr wrap="none" rtlCol="0">
            <a:spAutoFit/>
          </a:bodyPr>
          <a:lstStyle/>
          <a:p>
            <a:r>
              <a:rPr lang="en-US" sz="1400" dirty="0"/>
              <a:t>24</a:t>
            </a:r>
          </a:p>
        </p:txBody>
      </p:sp>
      <p:cxnSp>
        <p:nvCxnSpPr>
          <p:cNvPr id="31" name="Straight Connector 30">
            <a:extLst>
              <a:ext uri="{FF2B5EF4-FFF2-40B4-BE49-F238E27FC236}">
                <a16:creationId xmlns:a16="http://schemas.microsoft.com/office/drawing/2014/main" id="{A6087A8B-1934-FDE3-C911-B6D0EA4A557C}"/>
              </a:ext>
            </a:extLst>
          </p:cNvPr>
          <p:cNvCxnSpPr>
            <a:cxnSpLocks/>
            <a:stCxn id="28" idx="3"/>
            <a:endCxn id="23" idx="0"/>
          </p:cNvCxnSpPr>
          <p:nvPr/>
        </p:nvCxnSpPr>
        <p:spPr>
          <a:xfrm>
            <a:off x="5076056" y="2646785"/>
            <a:ext cx="1119808" cy="22943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74B36307-1F24-5190-D8D6-81AFDA15B98A}"/>
                  </a:ext>
                </a:extLst>
              </p:cNvPr>
              <p:cNvSpPr txBox="1"/>
              <p:nvPr/>
            </p:nvSpPr>
            <p:spPr>
              <a:xfrm>
                <a:off x="8367642" y="5013176"/>
                <a:ext cx="776358" cy="369332"/>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36" name="TextBox 35">
                <a:extLst>
                  <a:ext uri="{FF2B5EF4-FFF2-40B4-BE49-F238E27FC236}">
                    <a16:creationId xmlns:a16="http://schemas.microsoft.com/office/drawing/2014/main" id="{74B36307-1F24-5190-D8D6-81AFDA15B98A}"/>
                  </a:ext>
                </a:extLst>
              </p:cNvPr>
              <p:cNvSpPr txBox="1">
                <a:spLocks noRot="1" noChangeAspect="1" noMove="1" noResize="1" noEditPoints="1" noAdjustHandles="1" noChangeArrowheads="1" noChangeShapeType="1" noTextEdit="1"/>
              </p:cNvSpPr>
              <p:nvPr/>
            </p:nvSpPr>
            <p:spPr>
              <a:xfrm>
                <a:off x="8367642" y="5013176"/>
                <a:ext cx="776358" cy="369332"/>
              </a:xfrm>
              <a:prstGeom prst="rect">
                <a:avLst/>
              </a:prstGeom>
              <a:blipFill>
                <a:blip r:embed="rId8"/>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E2E88915-F4B5-59BF-0254-B28BB6F1A9B4}"/>
                  </a:ext>
                </a:extLst>
              </p:cNvPr>
              <p:cNvSpPr txBox="1"/>
              <p:nvPr/>
            </p:nvSpPr>
            <p:spPr>
              <a:xfrm>
                <a:off x="4499992" y="1916832"/>
                <a:ext cx="776358" cy="369332"/>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37" name="TextBox 36">
                <a:extLst>
                  <a:ext uri="{FF2B5EF4-FFF2-40B4-BE49-F238E27FC236}">
                    <a16:creationId xmlns:a16="http://schemas.microsoft.com/office/drawing/2014/main" id="{E2E88915-F4B5-59BF-0254-B28BB6F1A9B4}"/>
                  </a:ext>
                </a:extLst>
              </p:cNvPr>
              <p:cNvSpPr txBox="1">
                <a:spLocks noRot="1" noChangeAspect="1" noMove="1" noResize="1" noEditPoints="1" noAdjustHandles="1" noChangeArrowheads="1" noChangeShapeType="1" noTextEdit="1"/>
              </p:cNvSpPr>
              <p:nvPr/>
            </p:nvSpPr>
            <p:spPr>
              <a:xfrm>
                <a:off x="4499992" y="1916832"/>
                <a:ext cx="776358" cy="369332"/>
              </a:xfrm>
              <a:prstGeom prst="rect">
                <a:avLst/>
              </a:prstGeom>
              <a:blipFill>
                <a:blip r:embed="rId9"/>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0189E173-7604-4B10-8667-40A7350CA01B}"/>
                  </a:ext>
                </a:extLst>
              </p:cNvPr>
              <p:cNvSpPr txBox="1"/>
              <p:nvPr/>
            </p:nvSpPr>
            <p:spPr>
              <a:xfrm>
                <a:off x="1115616" y="4437112"/>
                <a:ext cx="307430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ar-AE" b="0" i="1" smtClean="0">
                          <a:latin typeface="Cambria Math" panose="02040503050406030204" pitchFamily="18" charset="0"/>
                        </a:rPr>
                        <m:t>1</m:t>
                      </m:r>
                      <m:r>
                        <a:rPr lang="en-US" b="0" i="1" smtClean="0">
                          <a:latin typeface="Cambria Math" panose="02040503050406030204" pitchFamily="18" charset="0"/>
                        </a:rPr>
                        <m:t>5</m:t>
                      </m:r>
                      <m:sSub>
                        <m:sSubPr>
                          <m:ctrlPr>
                            <a:rPr lang="ar-AE" b="0" i="1" smtClean="0">
                              <a:latin typeface="Cambria Math" panose="02040503050406030204" pitchFamily="18" charset="0"/>
                            </a:rPr>
                          </m:ctrlPr>
                        </m:sSubPr>
                        <m:e>
                          <m:r>
                            <a:rPr lang="ar-AE" i="1">
                              <a:latin typeface="Cambria Math" panose="02040503050406030204" pitchFamily="18" charset="0"/>
                            </a:rPr>
                            <m:t>𝑥</m:t>
                          </m:r>
                        </m:e>
                        <m:sub>
                          <m:r>
                            <a:rPr lang="ar-AE" i="1">
                              <a:latin typeface="Cambria Math" panose="02040503050406030204" pitchFamily="18" charset="0"/>
                            </a:rPr>
                            <m:t>1</m:t>
                          </m:r>
                        </m:sub>
                      </m:sSub>
                      <m:r>
                        <a:rPr lang="ar-AE" i="1">
                          <a:latin typeface="Cambria Math" panose="02040503050406030204" pitchFamily="18" charset="0"/>
                        </a:rPr>
                        <m:t>+</m:t>
                      </m:r>
                      <m:r>
                        <a:rPr lang="en-US" b="0" i="1" smtClean="0">
                          <a:latin typeface="Cambria Math" panose="02040503050406030204" pitchFamily="18" charset="0"/>
                        </a:rPr>
                        <m:t>13</m:t>
                      </m:r>
                      <m:sSub>
                        <m:sSubPr>
                          <m:ctrlPr>
                            <a:rPr lang="ar-AE" b="0" i="1" smtClean="0">
                              <a:latin typeface="Cambria Math" panose="02040503050406030204" pitchFamily="18" charset="0"/>
                            </a:rPr>
                          </m:ctrlPr>
                        </m:sSubPr>
                        <m:e>
                          <m:r>
                            <a:rPr lang="ar-AE" i="1">
                              <a:latin typeface="Cambria Math" panose="02040503050406030204" pitchFamily="18" charset="0"/>
                            </a:rPr>
                            <m:t>𝑥</m:t>
                          </m:r>
                        </m:e>
                        <m:sub>
                          <m:r>
                            <a:rPr lang="ar-AE" i="1">
                              <a:latin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280</m:t>
                      </m:r>
                    </m:oMath>
                  </m:oMathPara>
                </a14:m>
                <a:endParaRPr lang="en-US" i="1" dirty="0"/>
              </a:p>
            </p:txBody>
          </p:sp>
        </mc:Choice>
        <mc:Fallback xmlns="">
          <p:sp>
            <p:nvSpPr>
              <p:cNvPr id="8" name="TextBox 7">
                <a:extLst>
                  <a:ext uri="{FF2B5EF4-FFF2-40B4-BE49-F238E27FC236}">
                    <a16:creationId xmlns:a16="http://schemas.microsoft.com/office/drawing/2014/main" id="{0189E173-7604-4B10-8667-40A7350CA01B}"/>
                  </a:ext>
                </a:extLst>
              </p:cNvPr>
              <p:cNvSpPr txBox="1">
                <a:spLocks noRot="1" noChangeAspect="1" noMove="1" noResize="1" noEditPoints="1" noAdjustHandles="1" noChangeArrowheads="1" noChangeShapeType="1" noTextEdit="1"/>
              </p:cNvSpPr>
              <p:nvPr/>
            </p:nvSpPr>
            <p:spPr>
              <a:xfrm>
                <a:off x="1115616" y="4437112"/>
                <a:ext cx="3074303" cy="276999"/>
              </a:xfrm>
              <a:prstGeom prst="rect">
                <a:avLst/>
              </a:prstGeom>
              <a:blipFill>
                <a:blip r:embed="rId10"/>
                <a:stretch>
                  <a:fillRect l="-1190" r="-1587"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69DF8D98-6824-0FA5-0B33-C2DD93370A3F}"/>
                  </a:ext>
                </a:extLst>
              </p:cNvPr>
              <p:cNvSpPr txBox="1"/>
              <p:nvPr/>
            </p:nvSpPr>
            <p:spPr>
              <a:xfrm>
                <a:off x="395536" y="4797152"/>
                <a:ext cx="3144257"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ar-AE" b="0" i="1" smtClean="0">
                          <a:latin typeface="Cambria Math" panose="02040503050406030204" pitchFamily="18" charset="0"/>
                        </a:rPr>
                        <m:t>  </m:t>
                      </m:r>
                      <m:r>
                        <a:rPr lang="en-US" b="0" i="1" smtClean="0">
                          <a:latin typeface="Cambria Math" panose="02040503050406030204" pitchFamily="18" charset="0"/>
                        </a:rPr>
                        <m:t>8</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ar-AE" i="1">
                          <a:latin typeface="Cambria Math" panose="02040503050406030204" pitchFamily="18" charset="0"/>
                        </a:rPr>
                        <m:t>+</m:t>
                      </m:r>
                      <m:r>
                        <a:rPr lang="en-US" b="0" i="1" smtClean="0">
                          <a:latin typeface="Cambria Math" panose="02040503050406030204" pitchFamily="18" charset="0"/>
                        </a:rPr>
                        <m:t>4</m:t>
                      </m:r>
                      <m:sSub>
                        <m:sSubPr>
                          <m:ctrlPr>
                            <a:rPr lang="ar-AE" b="0" i="1" smtClean="0">
                              <a:latin typeface="Cambria Math" panose="02040503050406030204" pitchFamily="18" charset="0"/>
                            </a:rPr>
                          </m:ctrlPr>
                        </m:sSubPr>
                        <m:e>
                          <m:r>
                            <a:rPr lang="ar-AE" i="1">
                              <a:latin typeface="Cambria Math" panose="02040503050406030204" pitchFamily="18" charset="0"/>
                            </a:rPr>
                            <m:t>𝑥</m:t>
                          </m:r>
                        </m:e>
                        <m:sub>
                          <m:r>
                            <a:rPr lang="ar-AE" i="1">
                              <a:latin typeface="Cambria Math" panose="02040503050406030204" pitchFamily="18" charset="0"/>
                            </a:rPr>
                            <m:t>2</m:t>
                          </m:r>
                        </m:sub>
                      </m:sSub>
                      <m:r>
                        <a:rPr lang="ar-AE" i="1">
                          <a:latin typeface="Cambria Math" panose="02040503050406030204" pitchFamily="18" charset="0"/>
                        </a:rPr>
                        <m:t> </m:t>
                      </m:r>
                      <m:r>
                        <a:rPr lang="ar-AE"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96</m:t>
                      </m:r>
                    </m:oMath>
                  </m:oMathPara>
                </a14:m>
                <a:endParaRPr lang="en-US" i="1" dirty="0"/>
              </a:p>
            </p:txBody>
          </p:sp>
        </mc:Choice>
        <mc:Fallback xmlns="">
          <p:sp>
            <p:nvSpPr>
              <p:cNvPr id="10" name="TextBox 9">
                <a:extLst>
                  <a:ext uri="{FF2B5EF4-FFF2-40B4-BE49-F238E27FC236}">
                    <a16:creationId xmlns:a16="http://schemas.microsoft.com/office/drawing/2014/main" id="{69DF8D98-6824-0FA5-0B33-C2DD93370A3F}"/>
                  </a:ext>
                </a:extLst>
              </p:cNvPr>
              <p:cNvSpPr txBox="1">
                <a:spLocks noRot="1" noChangeAspect="1" noMove="1" noResize="1" noEditPoints="1" noAdjustHandles="1" noChangeArrowheads="1" noChangeShapeType="1" noTextEdit="1"/>
              </p:cNvSpPr>
              <p:nvPr/>
            </p:nvSpPr>
            <p:spPr>
              <a:xfrm>
                <a:off x="395536" y="4797152"/>
                <a:ext cx="3144257" cy="276999"/>
              </a:xfrm>
              <a:prstGeom prst="rect">
                <a:avLst/>
              </a:prstGeom>
              <a:blipFill>
                <a:blip r:embed="rId11"/>
                <a:stretch>
                  <a:fillRect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BA30421D-0BD1-3723-B17C-6EACC804FAEA}"/>
                  </a:ext>
                </a:extLst>
              </p:cNvPr>
              <p:cNvSpPr txBox="1"/>
              <p:nvPr/>
            </p:nvSpPr>
            <p:spPr>
              <a:xfrm>
                <a:off x="467544" y="5157192"/>
                <a:ext cx="3096344"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ar-AE" b="0" i="1" smtClean="0">
                          <a:latin typeface="Cambria Math" panose="02040503050406030204" pitchFamily="18" charset="0"/>
                        </a:rPr>
                        <m:t> </m:t>
                      </m:r>
                      <m:sSub>
                        <m:sSubPr>
                          <m:ctrlPr>
                            <a:rPr lang="ar-AE" b="0" i="1" smtClean="0">
                              <a:latin typeface="Cambria Math" panose="02040503050406030204" pitchFamily="18" charset="0"/>
                            </a:rPr>
                          </m:ctrlPr>
                        </m:sSubPr>
                        <m:e>
                          <m:r>
                            <a:rPr lang="ar-AE" b="0" i="1" smtClean="0">
                              <a:latin typeface="Cambria Math" panose="02040503050406030204" pitchFamily="18" charset="0"/>
                            </a:rPr>
                            <m:t>4</m:t>
                          </m:r>
                          <m:r>
                            <a:rPr lang="ar-AE" i="1">
                              <a:latin typeface="Cambria Math" panose="02040503050406030204" pitchFamily="18" charset="0"/>
                            </a:rPr>
                            <m:t>𝑥</m:t>
                          </m:r>
                        </m:e>
                        <m:sub>
                          <m:r>
                            <a:rPr lang="ar-AE" i="1">
                              <a:latin typeface="Cambria Math" panose="02040503050406030204" pitchFamily="18" charset="0"/>
                            </a:rPr>
                            <m:t>1</m:t>
                          </m:r>
                        </m:sub>
                      </m:sSub>
                      <m:r>
                        <a:rPr lang="en-US" b="0" i="1" smtClean="0">
                          <a:latin typeface="Cambria Math" panose="02040503050406030204" pitchFamily="18" charset="0"/>
                        </a:rPr>
                        <m:t>+</m:t>
                      </m:r>
                      <m:r>
                        <a:rPr lang="en-US" b="0" i="1" smtClean="0">
                          <a:latin typeface="Cambria Math" panose="02040503050406030204" pitchFamily="18" charset="0"/>
                        </a:rPr>
                        <m:t>6</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ar-AE"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12</m:t>
                      </m:r>
                      <m:r>
                        <a:rPr lang="ar-AE" i="1">
                          <a:latin typeface="Cambria Math" panose="02040503050406030204" pitchFamily="18" charset="0"/>
                        </a:rPr>
                        <m:t>0</m:t>
                      </m:r>
                    </m:oMath>
                  </m:oMathPara>
                </a14:m>
                <a:endParaRPr lang="ar-AE" dirty="0"/>
              </a:p>
              <a:p>
                <a:endParaRPr lang="en-US" i="1" dirty="0"/>
              </a:p>
            </p:txBody>
          </p:sp>
        </mc:Choice>
        <mc:Fallback xmlns="">
          <p:sp>
            <p:nvSpPr>
              <p:cNvPr id="17" name="TextBox 16">
                <a:extLst>
                  <a:ext uri="{FF2B5EF4-FFF2-40B4-BE49-F238E27FC236}">
                    <a16:creationId xmlns:a16="http://schemas.microsoft.com/office/drawing/2014/main" id="{BA30421D-0BD1-3723-B17C-6EACC804FAEA}"/>
                  </a:ext>
                </a:extLst>
              </p:cNvPr>
              <p:cNvSpPr txBox="1">
                <a:spLocks noRot="1" noChangeAspect="1" noMove="1" noResize="1" noEditPoints="1" noAdjustHandles="1" noChangeArrowheads="1" noChangeShapeType="1" noTextEdit="1"/>
              </p:cNvSpPr>
              <p:nvPr/>
            </p:nvSpPr>
            <p:spPr>
              <a:xfrm>
                <a:off x="467544" y="5157192"/>
                <a:ext cx="3096344" cy="553998"/>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BEFEC9DF-3403-50CB-C294-886E9104B478}"/>
                  </a:ext>
                </a:extLst>
              </p:cNvPr>
              <p:cNvSpPr txBox="1"/>
              <p:nvPr/>
            </p:nvSpPr>
            <p:spPr>
              <a:xfrm>
                <a:off x="-396552" y="5445224"/>
                <a:ext cx="459278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i="1">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i="1">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0</m:t>
                      </m:r>
                    </m:oMath>
                  </m:oMathPara>
                </a14:m>
                <a:endParaRPr lang="en-US" dirty="0"/>
              </a:p>
            </p:txBody>
          </p:sp>
        </mc:Choice>
        <mc:Fallback xmlns="">
          <p:sp>
            <p:nvSpPr>
              <p:cNvPr id="19" name="TextBox 18">
                <a:extLst>
                  <a:ext uri="{FF2B5EF4-FFF2-40B4-BE49-F238E27FC236}">
                    <a16:creationId xmlns:a16="http://schemas.microsoft.com/office/drawing/2014/main" id="{BEFEC9DF-3403-50CB-C294-886E9104B478}"/>
                  </a:ext>
                </a:extLst>
              </p:cNvPr>
              <p:cNvSpPr txBox="1">
                <a:spLocks noRot="1" noChangeAspect="1" noMove="1" noResize="1" noEditPoints="1" noAdjustHandles="1" noChangeArrowheads="1" noChangeShapeType="1" noTextEdit="1"/>
              </p:cNvSpPr>
              <p:nvPr/>
            </p:nvSpPr>
            <p:spPr>
              <a:xfrm>
                <a:off x="-396552" y="5445224"/>
                <a:ext cx="4592782" cy="369332"/>
              </a:xfrm>
              <a:prstGeom prst="rect">
                <a:avLst/>
              </a:prstGeom>
              <a:blipFill>
                <a:blip r:embed="rId13"/>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3551A2D9-8A01-C2CD-5D87-137D08E996BB}"/>
              </a:ext>
            </a:extLst>
          </p:cNvPr>
          <p:cNvSpPr txBox="1"/>
          <p:nvPr/>
        </p:nvSpPr>
        <p:spPr>
          <a:xfrm>
            <a:off x="6732240" y="4941168"/>
            <a:ext cx="503664" cy="307777"/>
          </a:xfrm>
          <a:prstGeom prst="rect">
            <a:avLst/>
          </a:prstGeom>
          <a:noFill/>
          <a:ln>
            <a:noFill/>
          </a:ln>
        </p:spPr>
        <p:txBody>
          <a:bodyPr wrap="none" rtlCol="0">
            <a:spAutoFit/>
          </a:bodyPr>
          <a:lstStyle/>
          <a:p>
            <a:r>
              <a:rPr lang="en-US" sz="1400" dirty="0"/>
              <a:t>18.6</a:t>
            </a:r>
          </a:p>
        </p:txBody>
      </p:sp>
      <p:sp>
        <p:nvSpPr>
          <p:cNvPr id="30" name="TextBox 29">
            <a:extLst>
              <a:ext uri="{FF2B5EF4-FFF2-40B4-BE49-F238E27FC236}">
                <a16:creationId xmlns:a16="http://schemas.microsoft.com/office/drawing/2014/main" id="{7F5217D7-3A07-346E-23CB-299BDD0424CC}"/>
              </a:ext>
            </a:extLst>
          </p:cNvPr>
          <p:cNvSpPr txBox="1"/>
          <p:nvPr/>
        </p:nvSpPr>
        <p:spPr>
          <a:xfrm>
            <a:off x="4572392" y="2996952"/>
            <a:ext cx="503664" cy="307777"/>
          </a:xfrm>
          <a:prstGeom prst="rect">
            <a:avLst/>
          </a:prstGeom>
          <a:noFill/>
          <a:ln>
            <a:noFill/>
          </a:ln>
        </p:spPr>
        <p:style>
          <a:lnRef idx="0">
            <a:scrgbClr r="0" g="0" b="0"/>
          </a:lnRef>
          <a:fillRef idx="0">
            <a:scrgbClr r="0" g="0" b="0"/>
          </a:fillRef>
          <a:effectRef idx="0">
            <a:scrgbClr r="0" g="0" b="0"/>
          </a:effectRef>
          <a:fontRef idx="minor">
            <a:schemeClr val="dk1"/>
          </a:fontRef>
        </p:style>
        <p:txBody>
          <a:bodyPr wrap="none" rtlCol="0">
            <a:spAutoFit/>
          </a:bodyPr>
          <a:lstStyle/>
          <a:p>
            <a:r>
              <a:rPr lang="en-US" sz="1400" dirty="0"/>
              <a:t>21.5</a:t>
            </a:r>
          </a:p>
        </p:txBody>
      </p:sp>
      <p:cxnSp>
        <p:nvCxnSpPr>
          <p:cNvPr id="32" name="Straight Connector 31">
            <a:extLst>
              <a:ext uri="{FF2B5EF4-FFF2-40B4-BE49-F238E27FC236}">
                <a16:creationId xmlns:a16="http://schemas.microsoft.com/office/drawing/2014/main" id="{817968B5-E135-9DB3-7651-EA246B68F1BD}"/>
              </a:ext>
            </a:extLst>
          </p:cNvPr>
          <p:cNvCxnSpPr>
            <a:cxnSpLocks/>
            <a:stCxn id="30" idx="3"/>
            <a:endCxn id="29" idx="0"/>
          </p:cNvCxnSpPr>
          <p:nvPr/>
        </p:nvCxnSpPr>
        <p:spPr>
          <a:xfrm>
            <a:off x="5076056" y="3150841"/>
            <a:ext cx="1908016" cy="1790327"/>
          </a:xfrm>
          <a:prstGeom prst="line">
            <a:avLst/>
          </a:prstGeom>
          <a:ln/>
          <a:effectLst/>
        </p:spPr>
        <p:style>
          <a:lnRef idx="2">
            <a:schemeClr val="accent2"/>
          </a:lnRef>
          <a:fillRef idx="0">
            <a:schemeClr val="accent2"/>
          </a:fillRef>
          <a:effectRef idx="1">
            <a:schemeClr val="accent2"/>
          </a:effectRef>
          <a:fontRef idx="minor">
            <a:schemeClr val="tx1"/>
          </a:fontRef>
        </p:style>
      </p:cxnSp>
      <p:sp>
        <p:nvSpPr>
          <p:cNvPr id="33" name="TextBox 32">
            <a:extLst>
              <a:ext uri="{FF2B5EF4-FFF2-40B4-BE49-F238E27FC236}">
                <a16:creationId xmlns:a16="http://schemas.microsoft.com/office/drawing/2014/main" id="{535B6931-C344-62D2-8C15-6366BA53D256}"/>
              </a:ext>
            </a:extLst>
          </p:cNvPr>
          <p:cNvSpPr txBox="1"/>
          <p:nvPr/>
        </p:nvSpPr>
        <p:spPr>
          <a:xfrm>
            <a:off x="8028384" y="4941168"/>
            <a:ext cx="367408" cy="307777"/>
          </a:xfrm>
          <a:prstGeom prst="rect">
            <a:avLst/>
          </a:prstGeom>
          <a:noFill/>
          <a:ln>
            <a:noFill/>
          </a:ln>
        </p:spPr>
        <p:txBody>
          <a:bodyPr wrap="none" rtlCol="0">
            <a:spAutoFit/>
          </a:bodyPr>
          <a:lstStyle/>
          <a:p>
            <a:r>
              <a:rPr lang="en-US" sz="1400" dirty="0"/>
              <a:t>30</a:t>
            </a:r>
          </a:p>
        </p:txBody>
      </p:sp>
      <p:sp>
        <p:nvSpPr>
          <p:cNvPr id="44" name="Freeform: Shape 43">
            <a:extLst>
              <a:ext uri="{FF2B5EF4-FFF2-40B4-BE49-F238E27FC236}">
                <a16:creationId xmlns:a16="http://schemas.microsoft.com/office/drawing/2014/main" id="{1D6CC2B3-CDDC-A00E-D052-84D65C0E312C}"/>
              </a:ext>
            </a:extLst>
          </p:cNvPr>
          <p:cNvSpPr/>
          <p:nvPr/>
        </p:nvSpPr>
        <p:spPr>
          <a:xfrm>
            <a:off x="5076056" y="3375213"/>
            <a:ext cx="1080120" cy="1565956"/>
          </a:xfrm>
          <a:custGeom>
            <a:avLst/>
            <a:gdLst>
              <a:gd name="connsiteX0" fmla="*/ 0 w 1156448"/>
              <a:gd name="connsiteY0" fmla="*/ 1640541 h 1667443"/>
              <a:gd name="connsiteX1" fmla="*/ 0 w 1156448"/>
              <a:gd name="connsiteY1" fmla="*/ 1640541 h 1667443"/>
              <a:gd name="connsiteX2" fmla="*/ 121024 w 1156448"/>
              <a:gd name="connsiteY2" fmla="*/ 1653988 h 1667443"/>
              <a:gd name="connsiteX3" fmla="*/ 1156448 w 1156448"/>
              <a:gd name="connsiteY3" fmla="*/ 1667435 h 1667443"/>
              <a:gd name="connsiteX4" fmla="*/ 470648 w 1156448"/>
              <a:gd name="connsiteY4" fmla="*/ 295835 h 1667443"/>
              <a:gd name="connsiteX5" fmla="*/ 13448 w 1156448"/>
              <a:gd name="connsiteY5" fmla="*/ 0 h 1667443"/>
              <a:gd name="connsiteX6" fmla="*/ 0 w 1156448"/>
              <a:gd name="connsiteY6" fmla="*/ 1640541 h 166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6448" h="1667443">
                <a:moveTo>
                  <a:pt x="0" y="1640541"/>
                </a:moveTo>
                <a:lnTo>
                  <a:pt x="0" y="1640541"/>
                </a:lnTo>
                <a:cubicBezTo>
                  <a:pt x="40341" y="1645023"/>
                  <a:pt x="80449" y="1652891"/>
                  <a:pt x="121024" y="1653988"/>
                </a:cubicBezTo>
                <a:cubicBezTo>
                  <a:pt x="649180" y="1668262"/>
                  <a:pt x="777475" y="1667435"/>
                  <a:pt x="1156448" y="1667435"/>
                </a:cubicBezTo>
                <a:lnTo>
                  <a:pt x="470648" y="295835"/>
                </a:lnTo>
                <a:lnTo>
                  <a:pt x="13448" y="0"/>
                </a:lnTo>
                <a:lnTo>
                  <a:pt x="0" y="1640541"/>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524A8739-FF0E-43F0-1A65-3CE4A6547AAF}"/>
              </a:ext>
            </a:extLst>
          </p:cNvPr>
          <p:cNvSpPr txBox="1"/>
          <p:nvPr/>
        </p:nvSpPr>
        <p:spPr>
          <a:xfrm>
            <a:off x="4303060" y="5301208"/>
            <a:ext cx="4840940" cy="1039644"/>
          </a:xfrm>
          <a:prstGeom prst="rect">
            <a:avLst/>
          </a:prstGeom>
          <a:noFill/>
        </p:spPr>
        <p:txBody>
          <a:bodyPr wrap="square">
            <a:spAutoFit/>
          </a:bodyPr>
          <a:lstStyle/>
          <a:p>
            <a:pPr eaLnBrk="1" hangingPunct="1">
              <a:lnSpc>
                <a:spcPct val="80000"/>
              </a:lnSpc>
              <a:spcBef>
                <a:spcPct val="20000"/>
              </a:spcBef>
              <a:buClr>
                <a:srgbClr val="3333FF"/>
              </a:buClr>
              <a:buSzPct val="80000"/>
              <a:buFont typeface="Wingdings" panose="05000000000000000000" pitchFamily="2" charset="2"/>
              <a:buChar char="Ø"/>
            </a:pPr>
            <a:r>
              <a:rPr lang="tr-TR" altLang="en-US" b="1" i="1" dirty="0">
                <a:cs typeface="Arial" panose="020B0604020202020204" pitchFamily="34" charset="0"/>
              </a:rPr>
              <a:t>En iyi çözüm E (3, 18) noktasındadır.</a:t>
            </a:r>
          </a:p>
          <a:p>
            <a:pPr eaLnBrk="1" hangingPunct="1">
              <a:lnSpc>
                <a:spcPct val="80000"/>
              </a:lnSpc>
              <a:spcBef>
                <a:spcPct val="20000"/>
              </a:spcBef>
              <a:buClr>
                <a:srgbClr val="3333FF"/>
              </a:buClr>
              <a:buSzPct val="80000"/>
              <a:buFont typeface="Wingdings" panose="05000000000000000000" pitchFamily="2" charset="2"/>
              <a:buChar char="Ø"/>
            </a:pPr>
            <a:r>
              <a:rPr lang="tr-TR" altLang="en-US" b="1" i="1" dirty="0">
                <a:cs typeface="Arial" panose="020B0604020202020204" pitchFamily="34" charset="0"/>
              </a:rPr>
              <a:t>Marangoz her gün 3 kapı ve 18 pencere üretirse, hedeflediği günlük 280 milyon TL’lik kârından ancak 1 milyon TL sapma olacaktır.</a:t>
            </a:r>
            <a:endParaRPr lang="en-US" dirty="0"/>
          </a:p>
        </p:txBody>
      </p:sp>
    </p:spTree>
    <p:extLst>
      <p:ext uri="{BB962C8B-B14F-4D97-AF65-F5344CB8AC3E}">
        <p14:creationId xmlns:p14="http://schemas.microsoft.com/office/powerpoint/2010/main" val="31013540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tr-TR" dirty="0">
                <a:latin typeface="Times New Roman" panose="02020603050405020304" pitchFamily="18" charset="0"/>
                <a:cs typeface="Times New Roman" panose="02020603050405020304" pitchFamily="18" charset="0"/>
              </a:rPr>
              <a:t>Hedef Programlama</a:t>
            </a:r>
          </a:p>
        </p:txBody>
      </p:sp>
      <p:sp>
        <p:nvSpPr>
          <p:cNvPr id="15" name="Slide Number Placeholder 1"/>
          <p:cNvSpPr>
            <a:spLocks noGrp="1"/>
          </p:cNvSpPr>
          <p:nvPr>
            <p:ph type="sldNum" sz="quarter" idx="12"/>
          </p:nvPr>
        </p:nvSpPr>
        <p:spPr/>
        <p:txBody>
          <a:bodyPr/>
          <a:lstStyle/>
          <a:p>
            <a:fld id="{8FF9F6D1-D1FA-4D49-BED0-40363AEE0087}" type="slidenum">
              <a:rPr lang="tr-TR" smtClean="0"/>
              <a:pPr/>
              <a:t>49</a:t>
            </a:fld>
            <a:endParaRPr lang="tr-T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
        <p:nvSpPr>
          <p:cNvPr id="6" name="Content Placeholder 5">
            <a:extLst>
              <a:ext uri="{FF2B5EF4-FFF2-40B4-BE49-F238E27FC236}">
                <a16:creationId xmlns:a16="http://schemas.microsoft.com/office/drawing/2014/main" id="{C00AE50B-C787-DDDD-BEF9-BEAE892550ED}"/>
              </a:ext>
            </a:extLst>
          </p:cNvPr>
          <p:cNvSpPr>
            <a:spLocks noGrp="1"/>
          </p:cNvSpPr>
          <p:nvPr>
            <p:ph idx="1"/>
          </p:nvPr>
        </p:nvSpPr>
        <p:spPr>
          <a:xfrm>
            <a:off x="395536" y="1484784"/>
            <a:ext cx="4186808" cy="4525963"/>
          </a:xfrm>
        </p:spPr>
        <p:txBody>
          <a:bodyPr/>
          <a:lstStyle/>
          <a:p>
            <a:r>
              <a:rPr lang="en-US" dirty="0">
                <a:latin typeface="Times New Roman" panose="02020603050405020304" pitchFamily="18" charset="0"/>
                <a:cs typeface="Times New Roman" panose="02020603050405020304" pitchFamily="18" charset="0"/>
              </a:rPr>
              <a:t>Simplex </a:t>
            </a:r>
            <a:r>
              <a:rPr lang="en-US" dirty="0" err="1">
                <a:latin typeface="Times New Roman" panose="02020603050405020304" pitchFamily="18" charset="0"/>
                <a:cs typeface="Times New Roman" panose="02020603050405020304" pitchFamily="18" charset="0"/>
              </a:rPr>
              <a:t>Tablosu</a:t>
            </a:r>
            <a:endParaRPr lang="en-US"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9C9BB54-2D31-CBED-AABD-5A252C872DDE}"/>
                  </a:ext>
                </a:extLst>
              </p:cNvPr>
              <p:cNvSpPr txBox="1"/>
              <p:nvPr/>
            </p:nvSpPr>
            <p:spPr>
              <a:xfrm>
                <a:off x="899592" y="2132856"/>
                <a:ext cx="78386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𝑀𝑖𝑛</m:t>
                      </m:r>
                      <m:r>
                        <a:rPr lang="en-US" b="0" i="1" smtClean="0">
                          <a:latin typeface="Cambria Math" panose="02040503050406030204" pitchFamily="18" charset="0"/>
                        </a:rPr>
                        <m:t> </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𝑑</m:t>
                          </m:r>
                        </m:e>
                        <m:sub>
                          <m:r>
                            <a:rPr lang="en-US" b="0" i="1" smtClean="0">
                              <a:latin typeface="Cambria Math" panose="02040503050406030204" pitchFamily="18" charset="0"/>
                            </a:rPr>
                            <m:t>1</m:t>
                          </m:r>
                        </m:sub>
                        <m:sup>
                          <m:r>
                            <a:rPr lang="en-US" b="0" i="1" smtClean="0">
                              <a:latin typeface="Cambria Math" panose="02040503050406030204" pitchFamily="18" charset="0"/>
                            </a:rPr>
                            <m:t>−</m:t>
                          </m:r>
                        </m:sup>
                      </m:sSubSup>
                    </m:oMath>
                  </m:oMathPara>
                </a14:m>
                <a:endParaRPr lang="en-US" i="1" dirty="0"/>
              </a:p>
            </p:txBody>
          </p:sp>
        </mc:Choice>
        <mc:Fallback xmlns="">
          <p:sp>
            <p:nvSpPr>
              <p:cNvPr id="2" name="TextBox 1">
                <a:extLst>
                  <a:ext uri="{FF2B5EF4-FFF2-40B4-BE49-F238E27FC236}">
                    <a16:creationId xmlns:a16="http://schemas.microsoft.com/office/drawing/2014/main" id="{F9C9BB54-2D31-CBED-AABD-5A252C872DDE}"/>
                  </a:ext>
                </a:extLst>
              </p:cNvPr>
              <p:cNvSpPr txBox="1">
                <a:spLocks noRot="1" noChangeAspect="1" noMove="1" noResize="1" noEditPoints="1" noAdjustHandles="1" noChangeArrowheads="1" noChangeShapeType="1" noTextEdit="1"/>
              </p:cNvSpPr>
              <p:nvPr/>
            </p:nvSpPr>
            <p:spPr>
              <a:xfrm>
                <a:off x="899592" y="2132856"/>
                <a:ext cx="783868" cy="276999"/>
              </a:xfrm>
              <a:prstGeom prst="rect">
                <a:avLst/>
              </a:prstGeom>
              <a:blipFill>
                <a:blip r:embed="rId3"/>
                <a:stretch>
                  <a:fillRect l="-7031"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0189E173-7604-4B10-8667-40A7350CA01B}"/>
                  </a:ext>
                </a:extLst>
              </p:cNvPr>
              <p:cNvSpPr txBox="1"/>
              <p:nvPr/>
            </p:nvSpPr>
            <p:spPr>
              <a:xfrm>
                <a:off x="971600" y="2564904"/>
                <a:ext cx="307430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ar-AE" b="0" i="1" smtClean="0">
                          <a:latin typeface="Cambria Math" panose="02040503050406030204" pitchFamily="18" charset="0"/>
                        </a:rPr>
                        <m:t>1</m:t>
                      </m:r>
                      <m:r>
                        <a:rPr lang="en-US" b="0" i="1" smtClean="0">
                          <a:latin typeface="Cambria Math" panose="02040503050406030204" pitchFamily="18" charset="0"/>
                        </a:rPr>
                        <m:t>5</m:t>
                      </m:r>
                      <m:sSub>
                        <m:sSubPr>
                          <m:ctrlPr>
                            <a:rPr lang="ar-AE" b="0" i="1" smtClean="0">
                              <a:latin typeface="Cambria Math" panose="02040503050406030204" pitchFamily="18" charset="0"/>
                            </a:rPr>
                          </m:ctrlPr>
                        </m:sSubPr>
                        <m:e>
                          <m:r>
                            <a:rPr lang="ar-AE" i="1">
                              <a:latin typeface="Cambria Math" panose="02040503050406030204" pitchFamily="18" charset="0"/>
                            </a:rPr>
                            <m:t>𝑥</m:t>
                          </m:r>
                        </m:e>
                        <m:sub>
                          <m:r>
                            <a:rPr lang="ar-AE" i="1">
                              <a:latin typeface="Cambria Math" panose="02040503050406030204" pitchFamily="18" charset="0"/>
                            </a:rPr>
                            <m:t>1</m:t>
                          </m:r>
                        </m:sub>
                      </m:sSub>
                      <m:r>
                        <a:rPr lang="ar-AE" i="1">
                          <a:latin typeface="Cambria Math" panose="02040503050406030204" pitchFamily="18" charset="0"/>
                        </a:rPr>
                        <m:t>+</m:t>
                      </m:r>
                      <m:r>
                        <a:rPr lang="en-US" b="0" i="1" smtClean="0">
                          <a:latin typeface="Cambria Math" panose="02040503050406030204" pitchFamily="18" charset="0"/>
                        </a:rPr>
                        <m:t>13</m:t>
                      </m:r>
                      <m:sSub>
                        <m:sSubPr>
                          <m:ctrlPr>
                            <a:rPr lang="ar-AE" b="0" i="1" smtClean="0">
                              <a:latin typeface="Cambria Math" panose="02040503050406030204" pitchFamily="18" charset="0"/>
                            </a:rPr>
                          </m:ctrlPr>
                        </m:sSubPr>
                        <m:e>
                          <m:r>
                            <a:rPr lang="ar-AE" i="1">
                              <a:latin typeface="Cambria Math" panose="02040503050406030204" pitchFamily="18" charset="0"/>
                            </a:rPr>
                            <m:t>𝑥</m:t>
                          </m:r>
                        </m:e>
                        <m:sub>
                          <m:r>
                            <a:rPr lang="ar-AE" i="1">
                              <a:latin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280</m:t>
                      </m:r>
                    </m:oMath>
                  </m:oMathPara>
                </a14:m>
                <a:endParaRPr lang="en-US" i="1" dirty="0"/>
              </a:p>
            </p:txBody>
          </p:sp>
        </mc:Choice>
        <mc:Fallback xmlns="">
          <p:sp>
            <p:nvSpPr>
              <p:cNvPr id="8" name="TextBox 7">
                <a:extLst>
                  <a:ext uri="{FF2B5EF4-FFF2-40B4-BE49-F238E27FC236}">
                    <a16:creationId xmlns:a16="http://schemas.microsoft.com/office/drawing/2014/main" id="{0189E173-7604-4B10-8667-40A7350CA01B}"/>
                  </a:ext>
                </a:extLst>
              </p:cNvPr>
              <p:cNvSpPr txBox="1">
                <a:spLocks noRot="1" noChangeAspect="1" noMove="1" noResize="1" noEditPoints="1" noAdjustHandles="1" noChangeArrowheads="1" noChangeShapeType="1" noTextEdit="1"/>
              </p:cNvSpPr>
              <p:nvPr/>
            </p:nvSpPr>
            <p:spPr>
              <a:xfrm>
                <a:off x="971600" y="2564904"/>
                <a:ext cx="3074303" cy="276999"/>
              </a:xfrm>
              <a:prstGeom prst="rect">
                <a:avLst/>
              </a:prstGeom>
              <a:blipFill>
                <a:blip r:embed="rId4"/>
                <a:stretch>
                  <a:fillRect l="-1188" r="-1386"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69DF8D98-6824-0FA5-0B33-C2DD93370A3F}"/>
                  </a:ext>
                </a:extLst>
              </p:cNvPr>
              <p:cNvSpPr txBox="1"/>
              <p:nvPr/>
            </p:nvSpPr>
            <p:spPr>
              <a:xfrm>
                <a:off x="251520" y="2924944"/>
                <a:ext cx="3144257"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ar-AE" b="0" i="1" smtClean="0">
                          <a:latin typeface="Cambria Math" panose="02040503050406030204" pitchFamily="18" charset="0"/>
                        </a:rPr>
                        <m:t>  </m:t>
                      </m:r>
                      <m:r>
                        <a:rPr lang="en-US" b="0" i="1" smtClean="0">
                          <a:latin typeface="Cambria Math" panose="02040503050406030204" pitchFamily="18" charset="0"/>
                        </a:rPr>
                        <m:t>8</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ar-AE" i="1">
                          <a:latin typeface="Cambria Math" panose="02040503050406030204" pitchFamily="18" charset="0"/>
                        </a:rPr>
                        <m:t>+</m:t>
                      </m:r>
                      <m:r>
                        <a:rPr lang="en-US" b="0" i="1" smtClean="0">
                          <a:latin typeface="Cambria Math" panose="02040503050406030204" pitchFamily="18" charset="0"/>
                        </a:rPr>
                        <m:t>4</m:t>
                      </m:r>
                      <m:sSub>
                        <m:sSubPr>
                          <m:ctrlPr>
                            <a:rPr lang="ar-AE" b="0" i="1" smtClean="0">
                              <a:latin typeface="Cambria Math" panose="02040503050406030204" pitchFamily="18" charset="0"/>
                            </a:rPr>
                          </m:ctrlPr>
                        </m:sSubPr>
                        <m:e>
                          <m:r>
                            <a:rPr lang="ar-AE" i="1">
                              <a:latin typeface="Cambria Math" panose="02040503050406030204" pitchFamily="18" charset="0"/>
                            </a:rPr>
                            <m:t>𝑥</m:t>
                          </m:r>
                        </m:e>
                        <m:sub>
                          <m:r>
                            <a:rPr lang="ar-AE" i="1">
                              <a:latin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96</m:t>
                      </m:r>
                    </m:oMath>
                  </m:oMathPara>
                </a14:m>
                <a:endParaRPr lang="en-US" i="1" dirty="0"/>
              </a:p>
            </p:txBody>
          </p:sp>
        </mc:Choice>
        <mc:Fallback xmlns="">
          <p:sp>
            <p:nvSpPr>
              <p:cNvPr id="10" name="TextBox 9">
                <a:extLst>
                  <a:ext uri="{FF2B5EF4-FFF2-40B4-BE49-F238E27FC236}">
                    <a16:creationId xmlns:a16="http://schemas.microsoft.com/office/drawing/2014/main" id="{69DF8D98-6824-0FA5-0B33-C2DD93370A3F}"/>
                  </a:ext>
                </a:extLst>
              </p:cNvPr>
              <p:cNvSpPr txBox="1">
                <a:spLocks noRot="1" noChangeAspect="1" noMove="1" noResize="1" noEditPoints="1" noAdjustHandles="1" noChangeArrowheads="1" noChangeShapeType="1" noTextEdit="1"/>
              </p:cNvSpPr>
              <p:nvPr/>
            </p:nvSpPr>
            <p:spPr>
              <a:xfrm>
                <a:off x="251520" y="2924944"/>
                <a:ext cx="3144257" cy="276999"/>
              </a:xfrm>
              <a:prstGeom prst="rect">
                <a:avLst/>
              </a:prstGeom>
              <a:blipFill>
                <a:blip r:embed="rId5"/>
                <a:stretch>
                  <a:fillRect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BA30421D-0BD1-3723-B17C-6EACC804FAEA}"/>
                  </a:ext>
                </a:extLst>
              </p:cNvPr>
              <p:cNvSpPr txBox="1"/>
              <p:nvPr/>
            </p:nvSpPr>
            <p:spPr>
              <a:xfrm>
                <a:off x="323528" y="3284984"/>
                <a:ext cx="3096344"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ar-AE" b="0" i="1" smtClean="0">
                          <a:latin typeface="Cambria Math" panose="02040503050406030204" pitchFamily="18" charset="0"/>
                        </a:rPr>
                        <m:t> </m:t>
                      </m:r>
                      <m:sSub>
                        <m:sSubPr>
                          <m:ctrlPr>
                            <a:rPr lang="ar-AE" b="0" i="1" smtClean="0">
                              <a:latin typeface="Cambria Math" panose="02040503050406030204" pitchFamily="18" charset="0"/>
                            </a:rPr>
                          </m:ctrlPr>
                        </m:sSubPr>
                        <m:e>
                          <m:r>
                            <a:rPr lang="ar-AE" b="0" i="1" smtClean="0">
                              <a:latin typeface="Cambria Math" panose="02040503050406030204" pitchFamily="18" charset="0"/>
                            </a:rPr>
                            <m:t>4</m:t>
                          </m:r>
                          <m:r>
                            <a:rPr lang="ar-AE" i="1">
                              <a:latin typeface="Cambria Math" panose="02040503050406030204" pitchFamily="18" charset="0"/>
                            </a:rPr>
                            <m:t>𝑥</m:t>
                          </m:r>
                        </m:e>
                        <m:sub>
                          <m:r>
                            <a:rPr lang="ar-AE" i="1">
                              <a:latin typeface="Cambria Math" panose="02040503050406030204" pitchFamily="18" charset="0"/>
                            </a:rPr>
                            <m:t>1</m:t>
                          </m:r>
                        </m:sub>
                      </m:sSub>
                      <m:r>
                        <a:rPr lang="en-US" b="0" i="1" smtClean="0">
                          <a:latin typeface="Cambria Math" panose="02040503050406030204" pitchFamily="18" charset="0"/>
                        </a:rPr>
                        <m:t>+</m:t>
                      </m:r>
                      <m:r>
                        <a:rPr lang="en-US" b="0" i="1" smtClean="0">
                          <a:latin typeface="Cambria Math" panose="02040503050406030204" pitchFamily="18" charset="0"/>
                        </a:rPr>
                        <m:t>6</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120</m:t>
                      </m:r>
                    </m:oMath>
                  </m:oMathPara>
                </a14:m>
                <a:endParaRPr lang="ar-AE" dirty="0"/>
              </a:p>
              <a:p>
                <a:endParaRPr lang="en-US" i="1" dirty="0"/>
              </a:p>
            </p:txBody>
          </p:sp>
        </mc:Choice>
        <mc:Fallback xmlns="">
          <p:sp>
            <p:nvSpPr>
              <p:cNvPr id="17" name="TextBox 16">
                <a:extLst>
                  <a:ext uri="{FF2B5EF4-FFF2-40B4-BE49-F238E27FC236}">
                    <a16:creationId xmlns:a16="http://schemas.microsoft.com/office/drawing/2014/main" id="{BA30421D-0BD1-3723-B17C-6EACC804FAEA}"/>
                  </a:ext>
                </a:extLst>
              </p:cNvPr>
              <p:cNvSpPr txBox="1">
                <a:spLocks noRot="1" noChangeAspect="1" noMove="1" noResize="1" noEditPoints="1" noAdjustHandles="1" noChangeArrowheads="1" noChangeShapeType="1" noTextEdit="1"/>
              </p:cNvSpPr>
              <p:nvPr/>
            </p:nvSpPr>
            <p:spPr>
              <a:xfrm>
                <a:off x="323528" y="3284984"/>
                <a:ext cx="3096344" cy="55399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BEFEC9DF-3403-50CB-C294-886E9104B478}"/>
                  </a:ext>
                </a:extLst>
              </p:cNvPr>
              <p:cNvSpPr txBox="1"/>
              <p:nvPr/>
            </p:nvSpPr>
            <p:spPr>
              <a:xfrm>
                <a:off x="-324544" y="3645024"/>
                <a:ext cx="459278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i="1">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i="1">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_</m:t>
                      </m:r>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0</m:t>
                      </m:r>
                    </m:oMath>
                  </m:oMathPara>
                </a14:m>
                <a:endParaRPr lang="en-US" dirty="0"/>
              </a:p>
            </p:txBody>
          </p:sp>
        </mc:Choice>
        <mc:Fallback xmlns="">
          <p:sp>
            <p:nvSpPr>
              <p:cNvPr id="19" name="TextBox 18">
                <a:extLst>
                  <a:ext uri="{FF2B5EF4-FFF2-40B4-BE49-F238E27FC236}">
                    <a16:creationId xmlns:a16="http://schemas.microsoft.com/office/drawing/2014/main" id="{BEFEC9DF-3403-50CB-C294-886E9104B478}"/>
                  </a:ext>
                </a:extLst>
              </p:cNvPr>
              <p:cNvSpPr txBox="1">
                <a:spLocks noRot="1" noChangeAspect="1" noMove="1" noResize="1" noEditPoints="1" noAdjustHandles="1" noChangeArrowheads="1" noChangeShapeType="1" noTextEdit="1"/>
              </p:cNvSpPr>
              <p:nvPr/>
            </p:nvSpPr>
            <p:spPr>
              <a:xfrm>
                <a:off x="-324544" y="3645024"/>
                <a:ext cx="4592782"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0606BAF2-8986-FE8F-0E83-E30AF66BDCC1}"/>
                  </a:ext>
                </a:extLst>
              </p:cNvPr>
              <p:cNvSpPr txBox="1"/>
              <p:nvPr/>
            </p:nvSpPr>
            <p:spPr>
              <a:xfrm>
                <a:off x="755576" y="4149080"/>
                <a:ext cx="301601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rPr>
                        <m:t>=</m:t>
                      </m:r>
                      <m:r>
                        <a:rPr lang="en-US" b="0" i="1" smtClean="0">
                          <a:latin typeface="Cambria Math" panose="02040503050406030204" pitchFamily="18" charset="0"/>
                        </a:rPr>
                        <m:t>6</m:t>
                      </m:r>
                      <m:r>
                        <a:rPr lang="en-US" b="0" i="1" smtClean="0">
                          <a:latin typeface="Cambria Math" panose="02040503050406030204" pitchFamily="18" charset="0"/>
                        </a:rPr>
                        <m:t>   </m:t>
                      </m:r>
                      <m:r>
                        <a:rPr lang="en-US" b="0" i="1" smtClean="0">
                          <a:latin typeface="Cambria Math" panose="02040503050406030204" pitchFamily="18" charset="0"/>
                        </a:rPr>
                        <m:t>𝑚</m:t>
                      </m:r>
                      <m:r>
                        <a:rPr lang="en-US" b="0" i="1" smtClean="0">
                          <a:latin typeface="Cambria Math" panose="02040503050406030204" pitchFamily="18" charset="0"/>
                        </a:rPr>
                        <m:t>=</m:t>
                      </m:r>
                      <m:r>
                        <a:rPr lang="en-US" b="0" i="1" smtClean="0">
                          <a:latin typeface="Cambria Math" panose="02040503050406030204" pitchFamily="18" charset="0"/>
                        </a:rPr>
                        <m:t>3</m:t>
                      </m:r>
                      <m:r>
                        <a:rPr lang="en-US" b="0" i="1" smtClean="0">
                          <a:latin typeface="Cambria Math" panose="02040503050406030204" pitchFamily="18" charset="0"/>
                        </a:rPr>
                        <m:t> </m:t>
                      </m:r>
                      <m:r>
                        <a:rPr lang="en-US" b="0" i="1" smtClean="0">
                          <a:latin typeface="Cambria Math" panose="02040503050406030204" pitchFamily="18" charset="0"/>
                        </a:rPr>
                        <m:t>𝑛</m:t>
                      </m:r>
                      <m:r>
                        <a:rPr lang="en-US" b="0" i="1" smtClean="0">
                          <a:latin typeface="Cambria Math" panose="02040503050406030204" pitchFamily="18" charset="0"/>
                        </a:rPr>
                        <m:t>−</m:t>
                      </m:r>
                      <m:r>
                        <a:rPr lang="en-US" b="0" i="1" smtClean="0">
                          <a:latin typeface="Cambria Math" panose="02040503050406030204" pitchFamily="18" charset="0"/>
                        </a:rPr>
                        <m:t>𝑚</m:t>
                      </m:r>
                      <m:r>
                        <a:rPr lang="en-US" b="0" i="1" smtClean="0">
                          <a:latin typeface="Cambria Math" panose="02040503050406030204" pitchFamily="18" charset="0"/>
                        </a:rPr>
                        <m:t>=</m:t>
                      </m:r>
                      <m:r>
                        <a:rPr lang="en-US" b="0" i="1" smtClean="0">
                          <a:latin typeface="Cambria Math" panose="02040503050406030204" pitchFamily="18" charset="0"/>
                        </a:rPr>
                        <m:t>3</m:t>
                      </m:r>
                      <m:r>
                        <a:rPr lang="en-US" b="0" i="1" smtClean="0">
                          <a:latin typeface="Cambria Math" panose="02040503050406030204" pitchFamily="18" charset="0"/>
                        </a:rPr>
                        <m:t> </m:t>
                      </m:r>
                      <m:r>
                        <a:rPr lang="en-US" b="0" i="1" smtClean="0">
                          <a:latin typeface="Cambria Math" panose="02040503050406030204" pitchFamily="18" charset="0"/>
                        </a:rPr>
                        <m:t>𝑁𝐵𝑉</m:t>
                      </m:r>
                    </m:oMath>
                  </m:oMathPara>
                </a14:m>
                <a:endParaRPr lang="en-US" dirty="0"/>
              </a:p>
            </p:txBody>
          </p:sp>
        </mc:Choice>
        <mc:Fallback xmlns="">
          <p:sp>
            <p:nvSpPr>
              <p:cNvPr id="20" name="TextBox 19">
                <a:extLst>
                  <a:ext uri="{FF2B5EF4-FFF2-40B4-BE49-F238E27FC236}">
                    <a16:creationId xmlns:a16="http://schemas.microsoft.com/office/drawing/2014/main" id="{0606BAF2-8986-FE8F-0E83-E30AF66BDCC1}"/>
                  </a:ext>
                </a:extLst>
              </p:cNvPr>
              <p:cNvSpPr txBox="1">
                <a:spLocks noRot="1" noChangeAspect="1" noMove="1" noResize="1" noEditPoints="1" noAdjustHandles="1" noChangeArrowheads="1" noChangeShapeType="1" noTextEdit="1"/>
              </p:cNvSpPr>
              <p:nvPr/>
            </p:nvSpPr>
            <p:spPr>
              <a:xfrm>
                <a:off x="755576" y="4149080"/>
                <a:ext cx="3016018" cy="276999"/>
              </a:xfrm>
              <a:prstGeom prst="rect">
                <a:avLst/>
              </a:prstGeom>
              <a:blipFill>
                <a:blip r:embed="rId8"/>
                <a:stretch>
                  <a:fillRect l="-606" r="-1212"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76D448EE-6FB8-06C8-699E-AF406C643722}"/>
                  </a:ext>
                </a:extLst>
              </p:cNvPr>
              <p:cNvSpPr txBox="1"/>
              <p:nvPr/>
            </p:nvSpPr>
            <p:spPr>
              <a:xfrm>
                <a:off x="827584" y="4941168"/>
                <a:ext cx="1114857" cy="88036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𝐵</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sSubSup>
                                  <m:sSubSupPr>
                                    <m:ctrlPr>
                                      <a:rPr lang="en-US" b="0" i="1" smtClean="0">
                                        <a:latin typeface="Cambria Math" panose="02040503050406030204" pitchFamily="18" charset="0"/>
                                      </a:rPr>
                                    </m:ctrlPr>
                                  </m:sSubSupPr>
                                  <m:e>
                                    <m:r>
                                      <m:rPr>
                                        <m:brk m:alnAt="7"/>
                                      </m:rPr>
                                      <a:rPr lang="en-US" b="0" i="1" smtClean="0">
                                        <a:latin typeface="Cambria Math" panose="02040503050406030204" pitchFamily="18" charset="0"/>
                                      </a:rPr>
                                      <m:t>𝑑</m:t>
                                    </m:r>
                                  </m:e>
                                  <m:sub>
                                    <m:r>
                                      <m:rPr>
                                        <m:brk m:alnAt="7"/>
                                      </m:rPr>
                                      <a:rPr lang="en-US" b="0" i="1" smtClean="0">
                                        <a:latin typeface="Cambria Math" panose="02040503050406030204" pitchFamily="18" charset="0"/>
                                      </a:rPr>
                                      <m:t>1</m:t>
                                    </m:r>
                                  </m:sub>
                                  <m:sup>
                                    <m:r>
                                      <m:rPr>
                                        <m:brk m:alnAt="7"/>
                                      </m:rPr>
                                      <a:rPr lang="en-US" b="0" i="1" smtClean="0">
                                        <a:latin typeface="Cambria Math" panose="02040503050406030204" pitchFamily="18" charset="0"/>
                                      </a:rPr>
                                      <m:t>−</m:t>
                                    </m:r>
                                  </m:sup>
                                </m:sSubSup>
                                <m:r>
                                  <m:rPr>
                                    <m:brk m:alnAt="7"/>
                                  </m:rPr>
                                  <a:rPr lang="en-US" b="0" i="1" smtClean="0">
                                    <a:latin typeface="Cambria Math" panose="02040503050406030204" pitchFamily="18" charset="0"/>
                                  </a:rPr>
                                  <m:t> </m:t>
                                </m:r>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1</m:t>
                                    </m:r>
                                  </m:sub>
                                </m:sSub>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2</m:t>
                                    </m:r>
                                  </m:sub>
                                </m:sSub>
                              </m:e>
                            </m:mr>
                          </m:m>
                        </m:e>
                      </m:d>
                    </m:oMath>
                  </m:oMathPara>
                </a14:m>
                <a:endParaRPr lang="en-US" dirty="0"/>
              </a:p>
            </p:txBody>
          </p:sp>
        </mc:Choice>
        <mc:Fallback xmlns="">
          <p:sp>
            <p:nvSpPr>
              <p:cNvPr id="24" name="TextBox 23">
                <a:extLst>
                  <a:ext uri="{FF2B5EF4-FFF2-40B4-BE49-F238E27FC236}">
                    <a16:creationId xmlns:a16="http://schemas.microsoft.com/office/drawing/2014/main" id="{76D448EE-6FB8-06C8-699E-AF406C643722}"/>
                  </a:ext>
                </a:extLst>
              </p:cNvPr>
              <p:cNvSpPr txBox="1">
                <a:spLocks noRot="1" noChangeAspect="1" noMove="1" noResize="1" noEditPoints="1" noAdjustHandles="1" noChangeArrowheads="1" noChangeShapeType="1" noTextEdit="1"/>
              </p:cNvSpPr>
              <p:nvPr/>
            </p:nvSpPr>
            <p:spPr>
              <a:xfrm>
                <a:off x="827584" y="4941168"/>
                <a:ext cx="1114857" cy="880369"/>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AC887D9D-D949-FE27-EC80-03887C200F96}"/>
                  </a:ext>
                </a:extLst>
              </p:cNvPr>
              <p:cNvSpPr txBox="1"/>
              <p:nvPr/>
            </p:nvSpPr>
            <p:spPr>
              <a:xfrm>
                <a:off x="2267744" y="4941168"/>
                <a:ext cx="1154290" cy="88036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𝑁</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sSubSup>
                                  <m:sSubSupPr>
                                    <m:ctrlPr>
                                      <a:rPr lang="en-US" b="0" i="1" smtClean="0">
                                        <a:latin typeface="Cambria Math" panose="02040503050406030204" pitchFamily="18" charset="0"/>
                                      </a:rPr>
                                    </m:ctrlPr>
                                  </m:sSubSupPr>
                                  <m:e>
                                    <m:r>
                                      <m:rPr>
                                        <m:brk m:alnAt="7"/>
                                      </m:rPr>
                                      <a:rPr lang="en-US" b="0" i="1" smtClean="0">
                                        <a:latin typeface="Cambria Math" panose="02040503050406030204" pitchFamily="18" charset="0"/>
                                      </a:rPr>
                                      <m:t>𝑑</m:t>
                                    </m:r>
                                  </m:e>
                                  <m:sub>
                                    <m:r>
                                      <m:rPr>
                                        <m:brk m:alnAt="7"/>
                                      </m:rPr>
                                      <a:rPr lang="en-US" b="0" i="1" smtClean="0">
                                        <a:latin typeface="Cambria Math" panose="02040503050406030204" pitchFamily="18" charset="0"/>
                                      </a:rPr>
                                      <m:t>1</m:t>
                                    </m:r>
                                  </m:sub>
                                  <m:sup>
                                    <m:r>
                                      <a:rPr lang="en-US" b="0" i="1" smtClean="0">
                                        <a:latin typeface="Cambria Math" panose="02040503050406030204" pitchFamily="18" charset="0"/>
                                      </a:rPr>
                                      <m:t>+</m:t>
                                    </m:r>
                                  </m:sup>
                                </m:sSubSup>
                                <m:r>
                                  <m:rPr>
                                    <m:brk m:alnAt="7"/>
                                  </m:rPr>
                                  <a:rPr lang="en-US" b="0" i="1" smtClean="0">
                                    <a:latin typeface="Cambria Math" panose="02040503050406030204" pitchFamily="18" charset="0"/>
                                  </a:rPr>
                                  <m:t> </m:t>
                                </m:r>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e>
                            </m:mr>
                          </m:m>
                        </m:e>
                      </m:d>
                    </m:oMath>
                  </m:oMathPara>
                </a14:m>
                <a:endParaRPr lang="en-US" dirty="0"/>
              </a:p>
            </p:txBody>
          </p:sp>
        </mc:Choice>
        <mc:Fallback xmlns="">
          <p:sp>
            <p:nvSpPr>
              <p:cNvPr id="25" name="TextBox 24">
                <a:extLst>
                  <a:ext uri="{FF2B5EF4-FFF2-40B4-BE49-F238E27FC236}">
                    <a16:creationId xmlns:a16="http://schemas.microsoft.com/office/drawing/2014/main" id="{AC887D9D-D949-FE27-EC80-03887C200F96}"/>
                  </a:ext>
                </a:extLst>
              </p:cNvPr>
              <p:cNvSpPr txBox="1">
                <a:spLocks noRot="1" noChangeAspect="1" noMove="1" noResize="1" noEditPoints="1" noAdjustHandles="1" noChangeArrowheads="1" noChangeShapeType="1" noTextEdit="1"/>
              </p:cNvSpPr>
              <p:nvPr/>
            </p:nvSpPr>
            <p:spPr>
              <a:xfrm>
                <a:off x="2267744" y="4941168"/>
                <a:ext cx="1154290" cy="880369"/>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26" name="Group 474">
                <a:extLst>
                  <a:ext uri="{FF2B5EF4-FFF2-40B4-BE49-F238E27FC236}">
                    <a16:creationId xmlns:a16="http://schemas.microsoft.com/office/drawing/2014/main" id="{38591713-C88F-166A-6765-2A1CF9E5288F}"/>
                  </a:ext>
                </a:extLst>
              </p:cNvPr>
              <p:cNvGraphicFramePr>
                <a:graphicFrameLocks/>
              </p:cNvGraphicFramePr>
              <p:nvPr>
                <p:extLst>
                  <p:ext uri="{D42A27DB-BD31-4B8C-83A1-F6EECF244321}">
                    <p14:modId xmlns:p14="http://schemas.microsoft.com/office/powerpoint/2010/main" val="4287673962"/>
                  </p:ext>
                </p:extLst>
              </p:nvPr>
            </p:nvGraphicFramePr>
            <p:xfrm>
              <a:off x="4283968" y="2492896"/>
              <a:ext cx="4752527" cy="2407442"/>
            </p:xfrm>
            <a:graphic>
              <a:graphicData uri="http://schemas.openxmlformats.org/drawingml/2006/table">
                <a:tbl>
                  <a:tblPr/>
                  <a:tblGrid>
                    <a:gridCol w="729615">
                      <a:extLst>
                        <a:ext uri="{9D8B030D-6E8A-4147-A177-3AD203B41FA5}">
                          <a16:colId xmlns:a16="http://schemas.microsoft.com/office/drawing/2014/main" val="1185094135"/>
                        </a:ext>
                      </a:extLst>
                    </a:gridCol>
                    <a:gridCol w="574400">
                      <a:extLst>
                        <a:ext uri="{9D8B030D-6E8A-4147-A177-3AD203B41FA5}">
                          <a16:colId xmlns:a16="http://schemas.microsoft.com/office/drawing/2014/main" val="1787112856"/>
                        </a:ext>
                      </a:extLst>
                    </a:gridCol>
                    <a:gridCol w="526885">
                      <a:extLst>
                        <a:ext uri="{9D8B030D-6E8A-4147-A177-3AD203B41FA5}">
                          <a16:colId xmlns:a16="http://schemas.microsoft.com/office/drawing/2014/main" val="2628853531"/>
                        </a:ext>
                      </a:extLst>
                    </a:gridCol>
                    <a:gridCol w="526885">
                      <a:extLst>
                        <a:ext uri="{9D8B030D-6E8A-4147-A177-3AD203B41FA5}">
                          <a16:colId xmlns:a16="http://schemas.microsoft.com/office/drawing/2014/main" val="4010065966"/>
                        </a:ext>
                      </a:extLst>
                    </a:gridCol>
                    <a:gridCol w="526885">
                      <a:extLst>
                        <a:ext uri="{9D8B030D-6E8A-4147-A177-3AD203B41FA5}">
                          <a16:colId xmlns:a16="http://schemas.microsoft.com/office/drawing/2014/main" val="140001752"/>
                        </a:ext>
                      </a:extLst>
                    </a:gridCol>
                    <a:gridCol w="500489">
                      <a:extLst>
                        <a:ext uri="{9D8B030D-6E8A-4147-A177-3AD203B41FA5}">
                          <a16:colId xmlns:a16="http://schemas.microsoft.com/office/drawing/2014/main" val="367173576"/>
                        </a:ext>
                      </a:extLst>
                    </a:gridCol>
                    <a:gridCol w="563841">
                      <a:extLst>
                        <a:ext uri="{9D8B030D-6E8A-4147-A177-3AD203B41FA5}">
                          <a16:colId xmlns:a16="http://schemas.microsoft.com/office/drawing/2014/main" val="3361167465"/>
                        </a:ext>
                      </a:extLst>
                    </a:gridCol>
                    <a:gridCol w="803527">
                      <a:extLst>
                        <a:ext uri="{9D8B030D-6E8A-4147-A177-3AD203B41FA5}">
                          <a16:colId xmlns:a16="http://schemas.microsoft.com/office/drawing/2014/main" val="1854492027"/>
                        </a:ext>
                      </a:extLst>
                    </a:gridCol>
                  </a:tblGrid>
                  <a:tr h="807155">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cj</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Temel</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x1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x2</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s1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s2</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d1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d1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Çözüm</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08744107"/>
                      </a:ext>
                    </a:extLst>
                  </a:tr>
                  <a:tr h="389529">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zj</a:t>
                          </a:r>
                          <a:b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0"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cj</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 </a:t>
                          </a:r>
                          <a:r>
                            <a:rPr kumimoji="0" lang="en-US" altLang="en-US" sz="1400" b="0"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zj</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15</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-15</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13</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-13</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280</a:t>
                          </a: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51721232"/>
                      </a:ext>
                    </a:extLst>
                  </a:tr>
                  <a:tr h="389529">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Sup>
                                  <m:sSubSupPr>
                                    <m:ctrlPr>
                                      <a:rPr lang="en-US" sz="1400" b="0" i="1" smtClean="0">
                                        <a:latin typeface="Cambria Math" panose="02040503050406030204" pitchFamily="18" charset="0"/>
                                        <a:ea typeface="Cambria Math" panose="02040503050406030204" pitchFamily="18" charset="0"/>
                                      </a:rPr>
                                    </m:ctrlPr>
                                  </m:sSubSupPr>
                                  <m:e>
                                    <m:r>
                                      <a:rPr lang="en-US" sz="1400" b="0" i="1" smtClean="0">
                                        <a:latin typeface="Cambria Math" panose="02040503050406030204" pitchFamily="18" charset="0"/>
                                        <a:ea typeface="Cambria Math" panose="02040503050406030204" pitchFamily="18" charset="0"/>
                                      </a:rPr>
                                      <m:t>𝑑</m:t>
                                    </m:r>
                                  </m:e>
                                  <m:sub>
                                    <m:r>
                                      <a:rPr lang="en-US" sz="1400" b="0" i="1" smtClean="0">
                                        <a:latin typeface="Cambria Math" panose="02040503050406030204" pitchFamily="18" charset="0"/>
                                        <a:ea typeface="Cambria Math" panose="02040503050406030204" pitchFamily="18" charset="0"/>
                                      </a:rPr>
                                      <m:t>1</m:t>
                                    </m:r>
                                  </m:sub>
                                  <m:sup>
                                    <m:r>
                                      <a:rPr lang="en-US" sz="1400" b="0" i="1" smtClean="0">
                                        <a:latin typeface="Cambria Math" panose="02040503050406030204" pitchFamily="18" charset="0"/>
                                        <a:ea typeface="Cambria Math" panose="02040503050406030204" pitchFamily="18" charset="0"/>
                                      </a:rPr>
                                      <m:t>−</m:t>
                                    </m:r>
                                  </m:sup>
                                </m:sSubSup>
                              </m:oMath>
                            </m:oMathPara>
                          </a14:m>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15</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13</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280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24789167"/>
                      </a:ext>
                    </a:extLst>
                  </a:tr>
                  <a:tr h="344770">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𝑠</m:t>
                                    </m:r>
                                  </m:e>
                                  <m:sub>
                                    <m:r>
                                      <a:rPr lang="en-US" sz="1400" b="0" i="1" smtClean="0">
                                        <a:latin typeface="Cambria Math" panose="02040503050406030204" pitchFamily="18" charset="0"/>
                                      </a:rPr>
                                      <m:t>1</m:t>
                                    </m:r>
                                  </m:sub>
                                </m:sSub>
                              </m:oMath>
                            </m:oMathPara>
                          </a14:m>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8</a:t>
                          </a:r>
                          <a:r>
                            <a:rPr kumimoji="0" lang="en-US"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 </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4</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96</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54745985"/>
                      </a:ext>
                    </a:extLst>
                  </a:tr>
                  <a:tr h="345668">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𝑠</m:t>
                                    </m:r>
                                  </m:e>
                                  <m:sub>
                                    <m:r>
                                      <a:rPr lang="en-US" sz="1400" b="0" i="1" smtClean="0">
                                        <a:latin typeface="Cambria Math" panose="02040503050406030204" pitchFamily="18" charset="0"/>
                                      </a:rPr>
                                      <m:t>2</m:t>
                                    </m:r>
                                  </m:sub>
                                </m:sSub>
                              </m:oMath>
                            </m:oMathPara>
                          </a14:m>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4</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6</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120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81803021"/>
                      </a:ext>
                    </a:extLst>
                  </a:tr>
                </a:tbl>
              </a:graphicData>
            </a:graphic>
          </p:graphicFrame>
        </mc:Choice>
        <mc:Fallback xmlns="">
          <p:graphicFrame>
            <p:nvGraphicFramePr>
              <p:cNvPr id="26" name="Group 474">
                <a:extLst>
                  <a:ext uri="{FF2B5EF4-FFF2-40B4-BE49-F238E27FC236}">
                    <a16:creationId xmlns:a16="http://schemas.microsoft.com/office/drawing/2014/main" id="{38591713-C88F-166A-6765-2A1CF9E5288F}"/>
                  </a:ext>
                </a:extLst>
              </p:cNvPr>
              <p:cNvGraphicFramePr>
                <a:graphicFrameLocks/>
              </p:cNvGraphicFramePr>
              <p:nvPr>
                <p:extLst>
                  <p:ext uri="{D42A27DB-BD31-4B8C-83A1-F6EECF244321}">
                    <p14:modId xmlns:p14="http://schemas.microsoft.com/office/powerpoint/2010/main" val="4287673962"/>
                  </p:ext>
                </p:extLst>
              </p:nvPr>
            </p:nvGraphicFramePr>
            <p:xfrm>
              <a:off x="4283968" y="2492896"/>
              <a:ext cx="4752527" cy="2407442"/>
            </p:xfrm>
            <a:graphic>
              <a:graphicData uri="http://schemas.openxmlformats.org/drawingml/2006/table">
                <a:tbl>
                  <a:tblPr/>
                  <a:tblGrid>
                    <a:gridCol w="729615">
                      <a:extLst>
                        <a:ext uri="{9D8B030D-6E8A-4147-A177-3AD203B41FA5}">
                          <a16:colId xmlns:a16="http://schemas.microsoft.com/office/drawing/2014/main" val="1185094135"/>
                        </a:ext>
                      </a:extLst>
                    </a:gridCol>
                    <a:gridCol w="574400">
                      <a:extLst>
                        <a:ext uri="{9D8B030D-6E8A-4147-A177-3AD203B41FA5}">
                          <a16:colId xmlns:a16="http://schemas.microsoft.com/office/drawing/2014/main" val="1787112856"/>
                        </a:ext>
                      </a:extLst>
                    </a:gridCol>
                    <a:gridCol w="526885">
                      <a:extLst>
                        <a:ext uri="{9D8B030D-6E8A-4147-A177-3AD203B41FA5}">
                          <a16:colId xmlns:a16="http://schemas.microsoft.com/office/drawing/2014/main" val="2628853531"/>
                        </a:ext>
                      </a:extLst>
                    </a:gridCol>
                    <a:gridCol w="526885">
                      <a:extLst>
                        <a:ext uri="{9D8B030D-6E8A-4147-A177-3AD203B41FA5}">
                          <a16:colId xmlns:a16="http://schemas.microsoft.com/office/drawing/2014/main" val="4010065966"/>
                        </a:ext>
                      </a:extLst>
                    </a:gridCol>
                    <a:gridCol w="526885">
                      <a:extLst>
                        <a:ext uri="{9D8B030D-6E8A-4147-A177-3AD203B41FA5}">
                          <a16:colId xmlns:a16="http://schemas.microsoft.com/office/drawing/2014/main" val="140001752"/>
                        </a:ext>
                      </a:extLst>
                    </a:gridCol>
                    <a:gridCol w="500489">
                      <a:extLst>
                        <a:ext uri="{9D8B030D-6E8A-4147-A177-3AD203B41FA5}">
                          <a16:colId xmlns:a16="http://schemas.microsoft.com/office/drawing/2014/main" val="367173576"/>
                        </a:ext>
                      </a:extLst>
                    </a:gridCol>
                    <a:gridCol w="563841">
                      <a:extLst>
                        <a:ext uri="{9D8B030D-6E8A-4147-A177-3AD203B41FA5}">
                          <a16:colId xmlns:a16="http://schemas.microsoft.com/office/drawing/2014/main" val="3361167465"/>
                        </a:ext>
                      </a:extLst>
                    </a:gridCol>
                    <a:gridCol w="803527">
                      <a:extLst>
                        <a:ext uri="{9D8B030D-6E8A-4147-A177-3AD203B41FA5}">
                          <a16:colId xmlns:a16="http://schemas.microsoft.com/office/drawing/2014/main" val="1854492027"/>
                        </a:ext>
                      </a:extLst>
                    </a:gridCol>
                  </a:tblGrid>
                  <a:tr h="807155">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cj</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Temel</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x1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x2</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s1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s2</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d1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d1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Çözüm</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08744107"/>
                      </a:ext>
                    </a:extLst>
                  </a:tr>
                  <a:tr h="520320">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zj</a:t>
                          </a:r>
                          <a:b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0"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cj</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 </a:t>
                          </a:r>
                          <a:r>
                            <a:rPr kumimoji="0" lang="en-US" altLang="en-US" sz="1400" b="0"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zj</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15</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-15</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13</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-13</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280</a:t>
                          </a: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51721232"/>
                      </a:ext>
                    </a:extLst>
                  </a:tr>
                  <a:tr h="389529">
                    <a:tc>
                      <a:txBody>
                        <a:bodyPr/>
                        <a:lstStyle/>
                        <a:p>
                          <a:endParaRPr lang="en-US"/>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11"/>
                          <a:stretch>
                            <a:fillRect l="-1667" t="-343750" r="-555000" b="-189063"/>
                          </a:stretch>
                        </a:blip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15</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13</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280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24789167"/>
                      </a:ext>
                    </a:extLst>
                  </a:tr>
                  <a:tr h="344770">
                    <a:tc>
                      <a:txBody>
                        <a:bodyPr/>
                        <a:lstStyle/>
                        <a:p>
                          <a:endParaRPr lang="en-US"/>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11"/>
                          <a:stretch>
                            <a:fillRect l="-1667" t="-498246" r="-555000" b="-112281"/>
                          </a:stretch>
                        </a:blip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8</a:t>
                          </a:r>
                          <a:r>
                            <a:rPr kumimoji="0" lang="en-US"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 </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4</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96</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54745985"/>
                      </a:ext>
                    </a:extLst>
                  </a:tr>
                  <a:tr h="345668">
                    <a:tc>
                      <a:txBody>
                        <a:bodyPr/>
                        <a:lstStyle/>
                        <a:p>
                          <a:endParaRPr lang="en-US"/>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11"/>
                          <a:stretch>
                            <a:fillRect l="-1667" t="-598246" r="-555000" b="-12281"/>
                          </a:stretch>
                        </a:blip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4</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6</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120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81803021"/>
                      </a:ext>
                    </a:extLst>
                  </a:tr>
                </a:tbl>
              </a:graphicData>
            </a:graphic>
          </p:graphicFrame>
        </mc:Fallback>
      </mc:AlternateContent>
    </p:spTree>
    <p:extLst>
      <p:ext uri="{BB962C8B-B14F-4D97-AF65-F5344CB8AC3E}">
        <p14:creationId xmlns:p14="http://schemas.microsoft.com/office/powerpoint/2010/main" val="39352512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tr-TR" dirty="0">
                <a:latin typeface="Times New Roman" panose="02020603050405020304" pitchFamily="18" charset="0"/>
                <a:cs typeface="Times New Roman" panose="02020603050405020304" pitchFamily="18" charset="0"/>
              </a:rPr>
              <a:t>Hedef Programlama</a:t>
            </a:r>
          </a:p>
        </p:txBody>
      </p:sp>
      <p:sp>
        <p:nvSpPr>
          <p:cNvPr id="15" name="Slide Number Placeholder 1"/>
          <p:cNvSpPr>
            <a:spLocks noGrp="1"/>
          </p:cNvSpPr>
          <p:nvPr>
            <p:ph type="sldNum" sz="quarter" idx="12"/>
          </p:nvPr>
        </p:nvSpPr>
        <p:spPr/>
        <p:txBody>
          <a:bodyPr/>
          <a:lstStyle/>
          <a:p>
            <a:fld id="{8FF9F6D1-D1FA-4D49-BED0-40363AEE0087}" type="slidenum">
              <a:rPr lang="tr-TR" smtClean="0"/>
              <a:pPr/>
              <a:t>50</a:t>
            </a:fld>
            <a:endParaRPr lang="tr-T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
        <p:nvSpPr>
          <p:cNvPr id="6" name="Content Placeholder 5">
            <a:extLst>
              <a:ext uri="{FF2B5EF4-FFF2-40B4-BE49-F238E27FC236}">
                <a16:creationId xmlns:a16="http://schemas.microsoft.com/office/drawing/2014/main" id="{C00AE50B-C787-DDDD-BEF9-BEAE892550ED}"/>
              </a:ext>
            </a:extLst>
          </p:cNvPr>
          <p:cNvSpPr>
            <a:spLocks noGrp="1"/>
          </p:cNvSpPr>
          <p:nvPr>
            <p:ph idx="1"/>
          </p:nvPr>
        </p:nvSpPr>
        <p:spPr>
          <a:xfrm>
            <a:off x="323528" y="1124744"/>
            <a:ext cx="4186808" cy="4525963"/>
          </a:xfrm>
        </p:spPr>
        <p:txBody>
          <a:bodyPr/>
          <a:lstStyle/>
          <a:p>
            <a:r>
              <a:rPr lang="en-US" dirty="0">
                <a:latin typeface="Times New Roman" panose="02020603050405020304" pitchFamily="18" charset="0"/>
                <a:cs typeface="Times New Roman" panose="02020603050405020304" pitchFamily="18" charset="0"/>
              </a:rPr>
              <a:t>Simplex </a:t>
            </a:r>
            <a:r>
              <a:rPr lang="en-US" dirty="0" err="1">
                <a:latin typeface="Times New Roman" panose="02020603050405020304" pitchFamily="18" charset="0"/>
                <a:cs typeface="Times New Roman" panose="02020603050405020304" pitchFamily="18" charset="0"/>
              </a:rPr>
              <a:t>Tablosu</a:t>
            </a:r>
            <a:endParaRPr lang="en-US"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76D448EE-6FB8-06C8-699E-AF406C643722}"/>
                  </a:ext>
                </a:extLst>
              </p:cNvPr>
              <p:cNvSpPr txBox="1"/>
              <p:nvPr/>
            </p:nvSpPr>
            <p:spPr>
              <a:xfrm>
                <a:off x="5796136" y="2348880"/>
                <a:ext cx="1114857" cy="88036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𝐵</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sSubSup>
                                  <m:sSubSupPr>
                                    <m:ctrlPr>
                                      <a:rPr lang="en-US" b="0" i="1" smtClean="0">
                                        <a:latin typeface="Cambria Math" panose="02040503050406030204" pitchFamily="18" charset="0"/>
                                      </a:rPr>
                                    </m:ctrlPr>
                                  </m:sSubSupPr>
                                  <m:e>
                                    <m:r>
                                      <m:rPr>
                                        <m:brk m:alnAt="7"/>
                                      </m:rPr>
                                      <a:rPr lang="en-US" b="0" i="1" smtClean="0">
                                        <a:latin typeface="Cambria Math" panose="02040503050406030204" pitchFamily="18" charset="0"/>
                                      </a:rPr>
                                      <m:t>𝑑</m:t>
                                    </m:r>
                                  </m:e>
                                  <m:sub>
                                    <m:r>
                                      <m:rPr>
                                        <m:brk m:alnAt="7"/>
                                      </m:rPr>
                                      <a:rPr lang="en-US" b="0" i="1" smtClean="0">
                                        <a:latin typeface="Cambria Math" panose="02040503050406030204" pitchFamily="18" charset="0"/>
                                      </a:rPr>
                                      <m:t>1</m:t>
                                    </m:r>
                                  </m:sub>
                                  <m:sup>
                                    <m:r>
                                      <m:rPr>
                                        <m:brk m:alnAt="7"/>
                                      </m:rPr>
                                      <a:rPr lang="en-US" b="0" i="1" smtClean="0">
                                        <a:latin typeface="Cambria Math" panose="02040503050406030204" pitchFamily="18" charset="0"/>
                                      </a:rPr>
                                      <m:t>−</m:t>
                                    </m:r>
                                  </m:sup>
                                </m:sSubSup>
                                <m:r>
                                  <m:rPr>
                                    <m:brk m:alnAt="7"/>
                                  </m:rPr>
                                  <a:rPr lang="en-US" b="0" i="1" smtClean="0">
                                    <a:latin typeface="Cambria Math" panose="02040503050406030204" pitchFamily="18" charset="0"/>
                                  </a:rPr>
                                  <m:t> </m:t>
                                </m:r>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1</m:t>
                                    </m:r>
                                  </m:sub>
                                </m:sSub>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2</m:t>
                                    </m:r>
                                  </m:sub>
                                </m:sSub>
                              </m:e>
                            </m:mr>
                          </m:m>
                        </m:e>
                      </m:d>
                    </m:oMath>
                  </m:oMathPara>
                </a14:m>
                <a:endParaRPr lang="en-US" dirty="0"/>
              </a:p>
            </p:txBody>
          </p:sp>
        </mc:Choice>
        <mc:Fallback xmlns="">
          <p:sp>
            <p:nvSpPr>
              <p:cNvPr id="24" name="TextBox 23">
                <a:extLst>
                  <a:ext uri="{FF2B5EF4-FFF2-40B4-BE49-F238E27FC236}">
                    <a16:creationId xmlns:a16="http://schemas.microsoft.com/office/drawing/2014/main" id="{76D448EE-6FB8-06C8-699E-AF406C643722}"/>
                  </a:ext>
                </a:extLst>
              </p:cNvPr>
              <p:cNvSpPr txBox="1">
                <a:spLocks noRot="1" noChangeAspect="1" noMove="1" noResize="1" noEditPoints="1" noAdjustHandles="1" noChangeArrowheads="1" noChangeShapeType="1" noTextEdit="1"/>
              </p:cNvSpPr>
              <p:nvPr/>
            </p:nvSpPr>
            <p:spPr>
              <a:xfrm>
                <a:off x="5796136" y="2348880"/>
                <a:ext cx="1114857" cy="880369"/>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AC887D9D-D949-FE27-EC80-03887C200F96}"/>
                  </a:ext>
                </a:extLst>
              </p:cNvPr>
              <p:cNvSpPr txBox="1"/>
              <p:nvPr/>
            </p:nvSpPr>
            <p:spPr>
              <a:xfrm>
                <a:off x="7092280" y="2348880"/>
                <a:ext cx="1154290" cy="88036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𝑁</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sSubSup>
                                  <m:sSubSupPr>
                                    <m:ctrlPr>
                                      <a:rPr lang="en-US" b="0" i="1" smtClean="0">
                                        <a:latin typeface="Cambria Math" panose="02040503050406030204" pitchFamily="18" charset="0"/>
                                      </a:rPr>
                                    </m:ctrlPr>
                                  </m:sSubSupPr>
                                  <m:e>
                                    <m:r>
                                      <m:rPr>
                                        <m:brk m:alnAt="7"/>
                                      </m:rPr>
                                      <a:rPr lang="en-US" b="0" i="1" smtClean="0">
                                        <a:latin typeface="Cambria Math" panose="02040503050406030204" pitchFamily="18" charset="0"/>
                                      </a:rPr>
                                      <m:t>𝑑</m:t>
                                    </m:r>
                                  </m:e>
                                  <m:sub>
                                    <m:r>
                                      <m:rPr>
                                        <m:brk m:alnAt="7"/>
                                      </m:rPr>
                                      <a:rPr lang="en-US" b="0" i="1" smtClean="0">
                                        <a:latin typeface="Cambria Math" panose="02040503050406030204" pitchFamily="18" charset="0"/>
                                      </a:rPr>
                                      <m:t>1</m:t>
                                    </m:r>
                                  </m:sub>
                                  <m:sup>
                                    <m:r>
                                      <a:rPr lang="en-US" b="0" i="1" smtClean="0">
                                        <a:latin typeface="Cambria Math" panose="02040503050406030204" pitchFamily="18" charset="0"/>
                                      </a:rPr>
                                      <m:t>+</m:t>
                                    </m:r>
                                  </m:sup>
                                </m:sSubSup>
                                <m:r>
                                  <m:rPr>
                                    <m:brk m:alnAt="7"/>
                                  </m:rPr>
                                  <a:rPr lang="en-US" b="0" i="1" smtClean="0">
                                    <a:latin typeface="Cambria Math" panose="02040503050406030204" pitchFamily="18" charset="0"/>
                                  </a:rPr>
                                  <m:t> </m:t>
                                </m:r>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e>
                            </m:mr>
                          </m:m>
                        </m:e>
                      </m:d>
                    </m:oMath>
                  </m:oMathPara>
                </a14:m>
                <a:endParaRPr lang="en-US" dirty="0"/>
              </a:p>
            </p:txBody>
          </p:sp>
        </mc:Choice>
        <mc:Fallback xmlns="">
          <p:sp>
            <p:nvSpPr>
              <p:cNvPr id="25" name="TextBox 24">
                <a:extLst>
                  <a:ext uri="{FF2B5EF4-FFF2-40B4-BE49-F238E27FC236}">
                    <a16:creationId xmlns:a16="http://schemas.microsoft.com/office/drawing/2014/main" id="{AC887D9D-D949-FE27-EC80-03887C200F96}"/>
                  </a:ext>
                </a:extLst>
              </p:cNvPr>
              <p:cNvSpPr txBox="1">
                <a:spLocks noRot="1" noChangeAspect="1" noMove="1" noResize="1" noEditPoints="1" noAdjustHandles="1" noChangeArrowheads="1" noChangeShapeType="1" noTextEdit="1"/>
              </p:cNvSpPr>
              <p:nvPr/>
            </p:nvSpPr>
            <p:spPr>
              <a:xfrm>
                <a:off x="7092280" y="2348880"/>
                <a:ext cx="1154290" cy="880369"/>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26" name="Group 474">
                <a:extLst>
                  <a:ext uri="{FF2B5EF4-FFF2-40B4-BE49-F238E27FC236}">
                    <a16:creationId xmlns:a16="http://schemas.microsoft.com/office/drawing/2014/main" id="{38591713-C88F-166A-6765-2A1CF9E5288F}"/>
                  </a:ext>
                </a:extLst>
              </p:cNvPr>
              <p:cNvGraphicFramePr>
                <a:graphicFrameLocks/>
              </p:cNvGraphicFramePr>
              <p:nvPr>
                <p:extLst>
                  <p:ext uri="{D42A27DB-BD31-4B8C-83A1-F6EECF244321}">
                    <p14:modId xmlns:p14="http://schemas.microsoft.com/office/powerpoint/2010/main" val="2930749957"/>
                  </p:ext>
                </p:extLst>
              </p:nvPr>
            </p:nvGraphicFramePr>
            <p:xfrm>
              <a:off x="755576" y="1628800"/>
              <a:ext cx="4752527" cy="2407442"/>
            </p:xfrm>
            <a:graphic>
              <a:graphicData uri="http://schemas.openxmlformats.org/drawingml/2006/table">
                <a:tbl>
                  <a:tblPr/>
                  <a:tblGrid>
                    <a:gridCol w="729615">
                      <a:extLst>
                        <a:ext uri="{9D8B030D-6E8A-4147-A177-3AD203B41FA5}">
                          <a16:colId xmlns:a16="http://schemas.microsoft.com/office/drawing/2014/main" val="1185094135"/>
                        </a:ext>
                      </a:extLst>
                    </a:gridCol>
                    <a:gridCol w="574400">
                      <a:extLst>
                        <a:ext uri="{9D8B030D-6E8A-4147-A177-3AD203B41FA5}">
                          <a16:colId xmlns:a16="http://schemas.microsoft.com/office/drawing/2014/main" val="1787112856"/>
                        </a:ext>
                      </a:extLst>
                    </a:gridCol>
                    <a:gridCol w="526885">
                      <a:extLst>
                        <a:ext uri="{9D8B030D-6E8A-4147-A177-3AD203B41FA5}">
                          <a16:colId xmlns:a16="http://schemas.microsoft.com/office/drawing/2014/main" val="2628853531"/>
                        </a:ext>
                      </a:extLst>
                    </a:gridCol>
                    <a:gridCol w="526885">
                      <a:extLst>
                        <a:ext uri="{9D8B030D-6E8A-4147-A177-3AD203B41FA5}">
                          <a16:colId xmlns:a16="http://schemas.microsoft.com/office/drawing/2014/main" val="4010065966"/>
                        </a:ext>
                      </a:extLst>
                    </a:gridCol>
                    <a:gridCol w="526885">
                      <a:extLst>
                        <a:ext uri="{9D8B030D-6E8A-4147-A177-3AD203B41FA5}">
                          <a16:colId xmlns:a16="http://schemas.microsoft.com/office/drawing/2014/main" val="140001752"/>
                        </a:ext>
                      </a:extLst>
                    </a:gridCol>
                    <a:gridCol w="500489">
                      <a:extLst>
                        <a:ext uri="{9D8B030D-6E8A-4147-A177-3AD203B41FA5}">
                          <a16:colId xmlns:a16="http://schemas.microsoft.com/office/drawing/2014/main" val="367173576"/>
                        </a:ext>
                      </a:extLst>
                    </a:gridCol>
                    <a:gridCol w="563841">
                      <a:extLst>
                        <a:ext uri="{9D8B030D-6E8A-4147-A177-3AD203B41FA5}">
                          <a16:colId xmlns:a16="http://schemas.microsoft.com/office/drawing/2014/main" val="3361167465"/>
                        </a:ext>
                      </a:extLst>
                    </a:gridCol>
                    <a:gridCol w="803527">
                      <a:extLst>
                        <a:ext uri="{9D8B030D-6E8A-4147-A177-3AD203B41FA5}">
                          <a16:colId xmlns:a16="http://schemas.microsoft.com/office/drawing/2014/main" val="1854492027"/>
                        </a:ext>
                      </a:extLst>
                    </a:gridCol>
                  </a:tblGrid>
                  <a:tr h="807155">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cj</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Temel</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x1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x2</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s1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s2</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d1-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d1+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Çözüm</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08744107"/>
                      </a:ext>
                    </a:extLst>
                  </a:tr>
                  <a:tr h="389529">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zj</a:t>
                          </a:r>
                          <a:b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0"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cj</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 </a:t>
                          </a:r>
                          <a:r>
                            <a:rPr kumimoji="0" lang="en-US" altLang="en-US" sz="1400" b="0"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zj</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15</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-15</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13</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-13</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280</a:t>
                          </a: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51721232"/>
                      </a:ext>
                    </a:extLst>
                  </a:tr>
                  <a:tr h="389529">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Sup>
                                  <m:sSubSupPr>
                                    <m:ctrlPr>
                                      <a:rPr lang="en-US" sz="1400" b="0" i="1" smtClean="0">
                                        <a:latin typeface="Cambria Math" panose="02040503050406030204" pitchFamily="18" charset="0"/>
                                        <a:ea typeface="Cambria Math" panose="02040503050406030204" pitchFamily="18" charset="0"/>
                                      </a:rPr>
                                    </m:ctrlPr>
                                  </m:sSubSupPr>
                                  <m:e>
                                    <m:r>
                                      <a:rPr lang="en-US" sz="1400" b="0" i="1" smtClean="0">
                                        <a:latin typeface="Cambria Math" panose="02040503050406030204" pitchFamily="18" charset="0"/>
                                        <a:ea typeface="Cambria Math" panose="02040503050406030204" pitchFamily="18" charset="0"/>
                                      </a:rPr>
                                      <m:t>𝑑</m:t>
                                    </m:r>
                                  </m:e>
                                  <m:sub>
                                    <m:r>
                                      <a:rPr lang="en-US" sz="1400" b="0" i="1" smtClean="0">
                                        <a:latin typeface="Cambria Math" panose="02040503050406030204" pitchFamily="18" charset="0"/>
                                        <a:ea typeface="Cambria Math" panose="02040503050406030204" pitchFamily="18" charset="0"/>
                                      </a:rPr>
                                      <m:t>1</m:t>
                                    </m:r>
                                  </m:sub>
                                  <m:sup>
                                    <m:r>
                                      <a:rPr lang="en-US" sz="1400" b="0" i="1" smtClean="0">
                                        <a:latin typeface="Cambria Math" panose="02040503050406030204" pitchFamily="18" charset="0"/>
                                        <a:ea typeface="Cambria Math" panose="02040503050406030204" pitchFamily="18" charset="0"/>
                                      </a:rPr>
                                      <m:t>−</m:t>
                                    </m:r>
                                  </m:sup>
                                </m:sSubSup>
                              </m:oMath>
                            </m:oMathPara>
                          </a14:m>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15</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13</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280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24789167"/>
                      </a:ext>
                    </a:extLst>
                  </a:tr>
                  <a:tr h="344770">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𝑠</m:t>
                                    </m:r>
                                  </m:e>
                                  <m:sub>
                                    <m:r>
                                      <a:rPr lang="en-US" sz="1400" b="0" i="1" smtClean="0">
                                        <a:latin typeface="Cambria Math" panose="02040503050406030204" pitchFamily="18" charset="0"/>
                                      </a:rPr>
                                      <m:t>1</m:t>
                                    </m:r>
                                  </m:sub>
                                </m:sSub>
                              </m:oMath>
                            </m:oMathPara>
                          </a14:m>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8</a:t>
                          </a:r>
                          <a:r>
                            <a:rPr kumimoji="0" lang="en-US"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 </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4</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96</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54745985"/>
                      </a:ext>
                    </a:extLst>
                  </a:tr>
                  <a:tr h="345668">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𝑠</m:t>
                                    </m:r>
                                  </m:e>
                                  <m:sub>
                                    <m:r>
                                      <a:rPr lang="en-US" sz="1400" b="0" i="1" smtClean="0">
                                        <a:latin typeface="Cambria Math" panose="02040503050406030204" pitchFamily="18" charset="0"/>
                                      </a:rPr>
                                      <m:t>2</m:t>
                                    </m:r>
                                  </m:sub>
                                </m:sSub>
                              </m:oMath>
                            </m:oMathPara>
                          </a14:m>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4</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6</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120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81803021"/>
                      </a:ext>
                    </a:extLst>
                  </a:tr>
                </a:tbl>
              </a:graphicData>
            </a:graphic>
          </p:graphicFrame>
        </mc:Choice>
        <mc:Fallback xmlns="">
          <p:graphicFrame>
            <p:nvGraphicFramePr>
              <p:cNvPr id="26" name="Group 474">
                <a:extLst>
                  <a:ext uri="{FF2B5EF4-FFF2-40B4-BE49-F238E27FC236}">
                    <a16:creationId xmlns:a16="http://schemas.microsoft.com/office/drawing/2014/main" id="{38591713-C88F-166A-6765-2A1CF9E5288F}"/>
                  </a:ext>
                </a:extLst>
              </p:cNvPr>
              <p:cNvGraphicFramePr>
                <a:graphicFrameLocks/>
              </p:cNvGraphicFramePr>
              <p:nvPr>
                <p:extLst>
                  <p:ext uri="{D42A27DB-BD31-4B8C-83A1-F6EECF244321}">
                    <p14:modId xmlns:p14="http://schemas.microsoft.com/office/powerpoint/2010/main" val="2930749957"/>
                  </p:ext>
                </p:extLst>
              </p:nvPr>
            </p:nvGraphicFramePr>
            <p:xfrm>
              <a:off x="755576" y="1628800"/>
              <a:ext cx="4752527" cy="2407442"/>
            </p:xfrm>
            <a:graphic>
              <a:graphicData uri="http://schemas.openxmlformats.org/drawingml/2006/table">
                <a:tbl>
                  <a:tblPr/>
                  <a:tblGrid>
                    <a:gridCol w="729615">
                      <a:extLst>
                        <a:ext uri="{9D8B030D-6E8A-4147-A177-3AD203B41FA5}">
                          <a16:colId xmlns:a16="http://schemas.microsoft.com/office/drawing/2014/main" val="1185094135"/>
                        </a:ext>
                      </a:extLst>
                    </a:gridCol>
                    <a:gridCol w="574400">
                      <a:extLst>
                        <a:ext uri="{9D8B030D-6E8A-4147-A177-3AD203B41FA5}">
                          <a16:colId xmlns:a16="http://schemas.microsoft.com/office/drawing/2014/main" val="1787112856"/>
                        </a:ext>
                      </a:extLst>
                    </a:gridCol>
                    <a:gridCol w="526885">
                      <a:extLst>
                        <a:ext uri="{9D8B030D-6E8A-4147-A177-3AD203B41FA5}">
                          <a16:colId xmlns:a16="http://schemas.microsoft.com/office/drawing/2014/main" val="2628853531"/>
                        </a:ext>
                      </a:extLst>
                    </a:gridCol>
                    <a:gridCol w="526885">
                      <a:extLst>
                        <a:ext uri="{9D8B030D-6E8A-4147-A177-3AD203B41FA5}">
                          <a16:colId xmlns:a16="http://schemas.microsoft.com/office/drawing/2014/main" val="4010065966"/>
                        </a:ext>
                      </a:extLst>
                    </a:gridCol>
                    <a:gridCol w="526885">
                      <a:extLst>
                        <a:ext uri="{9D8B030D-6E8A-4147-A177-3AD203B41FA5}">
                          <a16:colId xmlns:a16="http://schemas.microsoft.com/office/drawing/2014/main" val="140001752"/>
                        </a:ext>
                      </a:extLst>
                    </a:gridCol>
                    <a:gridCol w="500489">
                      <a:extLst>
                        <a:ext uri="{9D8B030D-6E8A-4147-A177-3AD203B41FA5}">
                          <a16:colId xmlns:a16="http://schemas.microsoft.com/office/drawing/2014/main" val="367173576"/>
                        </a:ext>
                      </a:extLst>
                    </a:gridCol>
                    <a:gridCol w="563841">
                      <a:extLst>
                        <a:ext uri="{9D8B030D-6E8A-4147-A177-3AD203B41FA5}">
                          <a16:colId xmlns:a16="http://schemas.microsoft.com/office/drawing/2014/main" val="3361167465"/>
                        </a:ext>
                      </a:extLst>
                    </a:gridCol>
                    <a:gridCol w="803527">
                      <a:extLst>
                        <a:ext uri="{9D8B030D-6E8A-4147-A177-3AD203B41FA5}">
                          <a16:colId xmlns:a16="http://schemas.microsoft.com/office/drawing/2014/main" val="1854492027"/>
                        </a:ext>
                      </a:extLst>
                    </a:gridCol>
                  </a:tblGrid>
                  <a:tr h="807155">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cj</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Temel</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x1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x2</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s1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s2</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d1-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d1+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Çözüm</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08744107"/>
                      </a:ext>
                    </a:extLst>
                  </a:tr>
                  <a:tr h="520320">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zj</a:t>
                          </a:r>
                          <a:b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0"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cj</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 </a:t>
                          </a:r>
                          <a:r>
                            <a:rPr kumimoji="0" lang="en-US" altLang="en-US" sz="1400" b="0"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zj</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15</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-15</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13</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-13</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280</a:t>
                          </a: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51721232"/>
                      </a:ext>
                    </a:extLst>
                  </a:tr>
                  <a:tr h="389529">
                    <a:tc>
                      <a:txBody>
                        <a:bodyPr/>
                        <a:lstStyle/>
                        <a:p>
                          <a:endParaRPr lang="en-US"/>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5"/>
                          <a:stretch>
                            <a:fillRect l="-1667" t="-345313" r="-555000" b="-187500"/>
                          </a:stretch>
                        </a:blip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15</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13</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280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24789167"/>
                      </a:ext>
                    </a:extLst>
                  </a:tr>
                  <a:tr h="344770">
                    <a:tc>
                      <a:txBody>
                        <a:bodyPr/>
                        <a:lstStyle/>
                        <a:p>
                          <a:endParaRPr lang="en-US"/>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5"/>
                          <a:stretch>
                            <a:fillRect l="-1667" t="-500000" r="-555000" b="-110526"/>
                          </a:stretch>
                        </a:blip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8</a:t>
                          </a:r>
                          <a:r>
                            <a:rPr kumimoji="0" lang="en-US"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 </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4</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96</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54745985"/>
                      </a:ext>
                    </a:extLst>
                  </a:tr>
                  <a:tr h="345668">
                    <a:tc>
                      <a:txBody>
                        <a:bodyPr/>
                        <a:lstStyle/>
                        <a:p>
                          <a:endParaRPr lang="en-US"/>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5"/>
                          <a:stretch>
                            <a:fillRect l="-1667" t="-600000" r="-555000" b="-10526"/>
                          </a:stretch>
                        </a:blip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4</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6</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120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81803021"/>
                      </a:ext>
                    </a:extLst>
                  </a:tr>
                </a:tbl>
              </a:graphicData>
            </a:graphic>
          </p:graphicFrame>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B832A72-6EA2-2FA9-4EE2-1A17CF5F09F6}"/>
                  </a:ext>
                </a:extLst>
              </p:cNvPr>
              <p:cNvSpPr txBox="1"/>
              <p:nvPr/>
            </p:nvSpPr>
            <p:spPr>
              <a:xfrm>
                <a:off x="6012160" y="3429000"/>
                <a:ext cx="22637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 </m:t>
                      </m:r>
                      <m:r>
                        <a:rPr lang="en-US" b="0" i="1" smtClean="0">
                          <a:latin typeface="Cambria Math" panose="02040503050406030204" pitchFamily="18" charset="0"/>
                        </a:rPr>
                        <m:t>𝑏𝑎𝑧𝑎</m:t>
                      </m:r>
                      <m:r>
                        <a:rPr lang="en-US" b="0" i="1" smtClean="0">
                          <a:latin typeface="Cambria Math" panose="02040503050406030204" pitchFamily="18" charset="0"/>
                        </a:rPr>
                        <m:t> </m:t>
                      </m:r>
                      <m:r>
                        <a:rPr lang="en-US" b="0" i="1" smtClean="0">
                          <a:latin typeface="Cambria Math" panose="02040503050406030204" pitchFamily="18" charset="0"/>
                        </a:rPr>
                        <m:t>𝑔𝑖𝑟𝑒𝑟</m:t>
                      </m:r>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1</m:t>
                          </m:r>
                        </m:sub>
                      </m:sSub>
                      <m:r>
                        <a:rPr lang="en-US" b="0" i="1" smtClean="0">
                          <a:latin typeface="Cambria Math" panose="02040503050406030204" pitchFamily="18" charset="0"/>
                        </a:rPr>
                        <m:t>ç</m:t>
                      </m:r>
                      <m:r>
                        <a:rPr lang="en-US" b="0" i="1" smtClean="0">
                          <a:latin typeface="Cambria Math" panose="02040503050406030204" pitchFamily="18" charset="0"/>
                        </a:rPr>
                        <m:t>𝚤𝑘𝑎𝑟</m:t>
                      </m:r>
                    </m:oMath>
                  </m:oMathPara>
                </a14:m>
                <a:endParaRPr lang="en-US" dirty="0"/>
              </a:p>
            </p:txBody>
          </p:sp>
        </mc:Choice>
        <mc:Fallback xmlns="">
          <p:sp>
            <p:nvSpPr>
              <p:cNvPr id="5" name="TextBox 4">
                <a:extLst>
                  <a:ext uri="{FF2B5EF4-FFF2-40B4-BE49-F238E27FC236}">
                    <a16:creationId xmlns:a16="http://schemas.microsoft.com/office/drawing/2014/main" id="{AB832A72-6EA2-2FA9-4EE2-1A17CF5F09F6}"/>
                  </a:ext>
                </a:extLst>
              </p:cNvPr>
              <p:cNvSpPr txBox="1">
                <a:spLocks noRot="1" noChangeAspect="1" noMove="1" noResize="1" noEditPoints="1" noAdjustHandles="1" noChangeArrowheads="1" noChangeShapeType="1" noTextEdit="1"/>
              </p:cNvSpPr>
              <p:nvPr/>
            </p:nvSpPr>
            <p:spPr>
              <a:xfrm>
                <a:off x="6012160" y="3429000"/>
                <a:ext cx="2263761" cy="276999"/>
              </a:xfrm>
              <a:prstGeom prst="rect">
                <a:avLst/>
              </a:prstGeom>
              <a:blipFill>
                <a:blip r:embed="rId6"/>
                <a:stretch>
                  <a:fillRect l="-1075" t="-4444" r="-2957" b="-3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7" name="Group 474">
                <a:extLst>
                  <a:ext uri="{FF2B5EF4-FFF2-40B4-BE49-F238E27FC236}">
                    <a16:creationId xmlns:a16="http://schemas.microsoft.com/office/drawing/2014/main" id="{82548F1B-08FE-96B3-0E10-D346D55A2940}"/>
                  </a:ext>
                </a:extLst>
              </p:cNvPr>
              <p:cNvGraphicFramePr>
                <a:graphicFrameLocks/>
              </p:cNvGraphicFramePr>
              <p:nvPr>
                <p:extLst>
                  <p:ext uri="{D42A27DB-BD31-4B8C-83A1-F6EECF244321}">
                    <p14:modId xmlns:p14="http://schemas.microsoft.com/office/powerpoint/2010/main" val="2657845436"/>
                  </p:ext>
                </p:extLst>
              </p:nvPr>
            </p:nvGraphicFramePr>
            <p:xfrm>
              <a:off x="755576" y="4077072"/>
              <a:ext cx="6120680" cy="2407442"/>
            </p:xfrm>
            <a:graphic>
              <a:graphicData uri="http://schemas.openxmlformats.org/drawingml/2006/table">
                <a:tbl>
                  <a:tblPr/>
                  <a:tblGrid>
                    <a:gridCol w="939656">
                      <a:extLst>
                        <a:ext uri="{9D8B030D-6E8A-4147-A177-3AD203B41FA5}">
                          <a16:colId xmlns:a16="http://schemas.microsoft.com/office/drawing/2014/main" val="1185094135"/>
                        </a:ext>
                      </a:extLst>
                    </a:gridCol>
                    <a:gridCol w="500504">
                      <a:extLst>
                        <a:ext uri="{9D8B030D-6E8A-4147-A177-3AD203B41FA5}">
                          <a16:colId xmlns:a16="http://schemas.microsoft.com/office/drawing/2014/main" val="1787112856"/>
                        </a:ext>
                      </a:extLst>
                    </a:gridCol>
                    <a:gridCol w="648072">
                      <a:extLst>
                        <a:ext uri="{9D8B030D-6E8A-4147-A177-3AD203B41FA5}">
                          <a16:colId xmlns:a16="http://schemas.microsoft.com/office/drawing/2014/main" val="2628853531"/>
                        </a:ext>
                      </a:extLst>
                    </a:gridCol>
                    <a:gridCol w="948311">
                      <a:extLst>
                        <a:ext uri="{9D8B030D-6E8A-4147-A177-3AD203B41FA5}">
                          <a16:colId xmlns:a16="http://schemas.microsoft.com/office/drawing/2014/main" val="4010065966"/>
                        </a:ext>
                      </a:extLst>
                    </a:gridCol>
                    <a:gridCol w="678565">
                      <a:extLst>
                        <a:ext uri="{9D8B030D-6E8A-4147-A177-3AD203B41FA5}">
                          <a16:colId xmlns:a16="http://schemas.microsoft.com/office/drawing/2014/main" val="140001752"/>
                        </a:ext>
                      </a:extLst>
                    </a:gridCol>
                    <a:gridCol w="644569">
                      <a:extLst>
                        <a:ext uri="{9D8B030D-6E8A-4147-A177-3AD203B41FA5}">
                          <a16:colId xmlns:a16="http://schemas.microsoft.com/office/drawing/2014/main" val="367173576"/>
                        </a:ext>
                      </a:extLst>
                    </a:gridCol>
                    <a:gridCol w="726158">
                      <a:extLst>
                        <a:ext uri="{9D8B030D-6E8A-4147-A177-3AD203B41FA5}">
                          <a16:colId xmlns:a16="http://schemas.microsoft.com/office/drawing/2014/main" val="3361167465"/>
                        </a:ext>
                      </a:extLst>
                    </a:gridCol>
                    <a:gridCol w="1034845">
                      <a:extLst>
                        <a:ext uri="{9D8B030D-6E8A-4147-A177-3AD203B41FA5}">
                          <a16:colId xmlns:a16="http://schemas.microsoft.com/office/drawing/2014/main" val="1854492027"/>
                        </a:ext>
                      </a:extLst>
                    </a:gridCol>
                  </a:tblGrid>
                  <a:tr h="807155">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cj</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Temel</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x1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x2</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s1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s2</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d1-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d1+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Çözüm</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08744107"/>
                      </a:ext>
                    </a:extLst>
                  </a:tr>
                  <a:tr h="389529">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zj</a:t>
                          </a:r>
                          <a:b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0"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cj</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 </a:t>
                          </a:r>
                          <a:r>
                            <a:rPr kumimoji="0" lang="en-US" altLang="en-US" sz="1400" b="0"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zj</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0</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5.5</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-5.5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-1.875</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1.875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100</a:t>
                          </a: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51721232"/>
                      </a:ext>
                    </a:extLst>
                  </a:tr>
                  <a:tr h="389529">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Sup>
                                  <m:sSubSupPr>
                                    <m:ctrlPr>
                                      <a:rPr lang="en-US" sz="1400" b="0" i="1" smtClean="0">
                                        <a:latin typeface="Cambria Math" panose="02040503050406030204" pitchFamily="18" charset="0"/>
                                        <a:ea typeface="Cambria Math" panose="02040503050406030204" pitchFamily="18" charset="0"/>
                                      </a:rPr>
                                    </m:ctrlPr>
                                  </m:sSubSupPr>
                                  <m:e>
                                    <m:r>
                                      <a:rPr lang="en-US" sz="1400" b="0" i="1" smtClean="0">
                                        <a:latin typeface="Cambria Math" panose="02040503050406030204" pitchFamily="18" charset="0"/>
                                        <a:ea typeface="Cambria Math" panose="02040503050406030204" pitchFamily="18" charset="0"/>
                                      </a:rPr>
                                      <m:t>𝑑</m:t>
                                    </m:r>
                                  </m:e>
                                  <m:sub>
                                    <m:r>
                                      <a:rPr lang="en-US" sz="1400" b="0" i="1" smtClean="0">
                                        <a:latin typeface="Cambria Math" panose="02040503050406030204" pitchFamily="18" charset="0"/>
                                        <a:ea typeface="Cambria Math" panose="02040503050406030204" pitchFamily="18" charset="0"/>
                                      </a:rPr>
                                      <m:t>1</m:t>
                                    </m:r>
                                  </m:sub>
                                  <m:sup>
                                    <m:r>
                                      <a:rPr lang="en-US" sz="1400" b="0" i="1" smtClean="0">
                                        <a:latin typeface="Cambria Math" panose="02040503050406030204" pitchFamily="18" charset="0"/>
                                        <a:ea typeface="Cambria Math" panose="02040503050406030204" pitchFamily="18" charset="0"/>
                                      </a:rPr>
                                      <m:t>−</m:t>
                                    </m:r>
                                  </m:sup>
                                </m:sSubSup>
                              </m:oMath>
                            </m:oMathPara>
                          </a14:m>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5.5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-1.875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100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24789167"/>
                      </a:ext>
                    </a:extLst>
                  </a:tr>
                  <a:tr h="344770">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𝑥</m:t>
                                    </m:r>
                                  </m:e>
                                  <m:sub>
                                    <m:r>
                                      <a:rPr lang="en-US" sz="1400" b="0" i="1" smtClean="0">
                                        <a:latin typeface="Cambria Math" panose="02040503050406030204" pitchFamily="18" charset="0"/>
                                      </a:rPr>
                                      <m:t>1</m:t>
                                    </m:r>
                                  </m:sub>
                                </m:sSub>
                              </m:oMath>
                            </m:oMathPara>
                          </a14:m>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0.125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12</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54745985"/>
                      </a:ext>
                    </a:extLst>
                  </a:tr>
                  <a:tr h="345668">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𝑠</m:t>
                                    </m:r>
                                  </m:e>
                                  <m:sub>
                                    <m:r>
                                      <a:rPr lang="en-US" sz="1400" b="0" i="1" smtClean="0">
                                        <a:latin typeface="Cambria Math" panose="02040503050406030204" pitchFamily="18" charset="0"/>
                                      </a:rPr>
                                      <m:t>2</m:t>
                                    </m:r>
                                  </m:sub>
                                </m:sSub>
                              </m:oMath>
                            </m:oMathPara>
                          </a14:m>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4</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72</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181803021"/>
                      </a:ext>
                    </a:extLst>
                  </a:tr>
                </a:tbl>
              </a:graphicData>
            </a:graphic>
          </p:graphicFrame>
        </mc:Choice>
        <mc:Fallback xmlns="">
          <p:graphicFrame>
            <p:nvGraphicFramePr>
              <p:cNvPr id="7" name="Group 474">
                <a:extLst>
                  <a:ext uri="{FF2B5EF4-FFF2-40B4-BE49-F238E27FC236}">
                    <a16:creationId xmlns:a16="http://schemas.microsoft.com/office/drawing/2014/main" id="{82548F1B-08FE-96B3-0E10-D346D55A2940}"/>
                  </a:ext>
                </a:extLst>
              </p:cNvPr>
              <p:cNvGraphicFramePr>
                <a:graphicFrameLocks/>
              </p:cNvGraphicFramePr>
              <p:nvPr>
                <p:extLst>
                  <p:ext uri="{D42A27DB-BD31-4B8C-83A1-F6EECF244321}">
                    <p14:modId xmlns:p14="http://schemas.microsoft.com/office/powerpoint/2010/main" val="2657845436"/>
                  </p:ext>
                </p:extLst>
              </p:nvPr>
            </p:nvGraphicFramePr>
            <p:xfrm>
              <a:off x="755576" y="4077072"/>
              <a:ext cx="6120680" cy="2407442"/>
            </p:xfrm>
            <a:graphic>
              <a:graphicData uri="http://schemas.openxmlformats.org/drawingml/2006/table">
                <a:tbl>
                  <a:tblPr/>
                  <a:tblGrid>
                    <a:gridCol w="939656">
                      <a:extLst>
                        <a:ext uri="{9D8B030D-6E8A-4147-A177-3AD203B41FA5}">
                          <a16:colId xmlns:a16="http://schemas.microsoft.com/office/drawing/2014/main" val="1185094135"/>
                        </a:ext>
                      </a:extLst>
                    </a:gridCol>
                    <a:gridCol w="500504">
                      <a:extLst>
                        <a:ext uri="{9D8B030D-6E8A-4147-A177-3AD203B41FA5}">
                          <a16:colId xmlns:a16="http://schemas.microsoft.com/office/drawing/2014/main" val="1787112856"/>
                        </a:ext>
                      </a:extLst>
                    </a:gridCol>
                    <a:gridCol w="648072">
                      <a:extLst>
                        <a:ext uri="{9D8B030D-6E8A-4147-A177-3AD203B41FA5}">
                          <a16:colId xmlns:a16="http://schemas.microsoft.com/office/drawing/2014/main" val="2628853531"/>
                        </a:ext>
                      </a:extLst>
                    </a:gridCol>
                    <a:gridCol w="948311">
                      <a:extLst>
                        <a:ext uri="{9D8B030D-6E8A-4147-A177-3AD203B41FA5}">
                          <a16:colId xmlns:a16="http://schemas.microsoft.com/office/drawing/2014/main" val="4010065966"/>
                        </a:ext>
                      </a:extLst>
                    </a:gridCol>
                    <a:gridCol w="678565">
                      <a:extLst>
                        <a:ext uri="{9D8B030D-6E8A-4147-A177-3AD203B41FA5}">
                          <a16:colId xmlns:a16="http://schemas.microsoft.com/office/drawing/2014/main" val="140001752"/>
                        </a:ext>
                      </a:extLst>
                    </a:gridCol>
                    <a:gridCol w="644569">
                      <a:extLst>
                        <a:ext uri="{9D8B030D-6E8A-4147-A177-3AD203B41FA5}">
                          <a16:colId xmlns:a16="http://schemas.microsoft.com/office/drawing/2014/main" val="367173576"/>
                        </a:ext>
                      </a:extLst>
                    </a:gridCol>
                    <a:gridCol w="726158">
                      <a:extLst>
                        <a:ext uri="{9D8B030D-6E8A-4147-A177-3AD203B41FA5}">
                          <a16:colId xmlns:a16="http://schemas.microsoft.com/office/drawing/2014/main" val="3361167465"/>
                        </a:ext>
                      </a:extLst>
                    </a:gridCol>
                    <a:gridCol w="1034845">
                      <a:extLst>
                        <a:ext uri="{9D8B030D-6E8A-4147-A177-3AD203B41FA5}">
                          <a16:colId xmlns:a16="http://schemas.microsoft.com/office/drawing/2014/main" val="1854492027"/>
                        </a:ext>
                      </a:extLst>
                    </a:gridCol>
                  </a:tblGrid>
                  <a:tr h="807155">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cj</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Temel</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x1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x2</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s1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s2</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d1-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d1+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Çözüm</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08744107"/>
                      </a:ext>
                    </a:extLst>
                  </a:tr>
                  <a:tr h="520320">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zj</a:t>
                          </a:r>
                          <a:b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0"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cj</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 </a:t>
                          </a:r>
                          <a:r>
                            <a:rPr kumimoji="0" lang="en-US" altLang="en-US" sz="1400" b="0"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zj</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0</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5.5</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-5.5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-1.875</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1.875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100</a:t>
                          </a: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51721232"/>
                      </a:ext>
                    </a:extLst>
                  </a:tr>
                  <a:tr h="389529">
                    <a:tc>
                      <a:txBody>
                        <a:bodyPr/>
                        <a:lstStyle/>
                        <a:p>
                          <a:endParaRPr lang="en-US"/>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7"/>
                          <a:stretch>
                            <a:fillRect l="-1299" t="-343750" r="-555844" b="-189063"/>
                          </a:stretch>
                        </a:blip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5.5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-1.875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100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24789167"/>
                      </a:ext>
                    </a:extLst>
                  </a:tr>
                  <a:tr h="344770">
                    <a:tc>
                      <a:txBody>
                        <a:bodyPr/>
                        <a:lstStyle/>
                        <a:p>
                          <a:endParaRPr lang="en-US"/>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7"/>
                          <a:stretch>
                            <a:fillRect l="-1299" t="-498246" r="-555844" b="-112281"/>
                          </a:stretch>
                        </a:blip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0.125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12</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54745985"/>
                      </a:ext>
                    </a:extLst>
                  </a:tr>
                  <a:tr h="345668">
                    <a:tc>
                      <a:txBody>
                        <a:bodyPr/>
                        <a:lstStyle/>
                        <a:p>
                          <a:endParaRPr lang="en-US"/>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7"/>
                          <a:stretch>
                            <a:fillRect l="-1299" t="-598246" r="-555844" b="-12281"/>
                          </a:stretch>
                        </a:blip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4</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72</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181803021"/>
                      </a:ext>
                    </a:extLst>
                  </a:tr>
                </a:tbl>
              </a:graphicData>
            </a:graphic>
          </p:graphicFrame>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969E2049-9ADC-36FE-8D27-39143B2AA873}"/>
                  </a:ext>
                </a:extLst>
              </p:cNvPr>
              <p:cNvSpPr txBox="1"/>
              <p:nvPr/>
            </p:nvSpPr>
            <p:spPr>
              <a:xfrm>
                <a:off x="6876256" y="4509120"/>
                <a:ext cx="1135439" cy="88036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𝐵</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sSubSup>
                                  <m:sSubSupPr>
                                    <m:ctrlPr>
                                      <a:rPr lang="en-US" b="0" i="1" smtClean="0">
                                        <a:latin typeface="Cambria Math" panose="02040503050406030204" pitchFamily="18" charset="0"/>
                                      </a:rPr>
                                    </m:ctrlPr>
                                  </m:sSubSupPr>
                                  <m:e>
                                    <m:r>
                                      <m:rPr>
                                        <m:brk m:alnAt="7"/>
                                      </m:rPr>
                                      <a:rPr lang="en-US" b="0" i="1" smtClean="0">
                                        <a:latin typeface="Cambria Math" panose="02040503050406030204" pitchFamily="18" charset="0"/>
                                      </a:rPr>
                                      <m:t>𝑑</m:t>
                                    </m:r>
                                  </m:e>
                                  <m:sub>
                                    <m:r>
                                      <m:rPr>
                                        <m:brk m:alnAt="7"/>
                                      </m:rPr>
                                      <a:rPr lang="en-US" b="0" i="1" smtClean="0">
                                        <a:latin typeface="Cambria Math" panose="02040503050406030204" pitchFamily="18" charset="0"/>
                                      </a:rPr>
                                      <m:t>1</m:t>
                                    </m:r>
                                  </m:sub>
                                  <m:sup>
                                    <m:r>
                                      <m:rPr>
                                        <m:brk m:alnAt="7"/>
                                      </m:rPr>
                                      <a:rPr lang="en-US" b="0" i="1" smtClean="0">
                                        <a:latin typeface="Cambria Math" panose="02040503050406030204" pitchFamily="18" charset="0"/>
                                      </a:rPr>
                                      <m:t>−</m:t>
                                    </m:r>
                                  </m:sup>
                                </m:sSubSup>
                                <m:r>
                                  <m:rPr>
                                    <m:brk m:alnAt="7"/>
                                  </m:rPr>
                                  <a:rPr lang="en-US" b="0" i="1" smtClean="0">
                                    <a:latin typeface="Cambria Math" panose="02040503050406030204" pitchFamily="18" charset="0"/>
                                  </a:rPr>
                                  <m:t> </m:t>
                                </m:r>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2</m:t>
                                    </m:r>
                                  </m:sub>
                                </m:sSub>
                              </m:e>
                            </m:mr>
                          </m:m>
                        </m:e>
                      </m:d>
                    </m:oMath>
                  </m:oMathPara>
                </a14:m>
                <a:endParaRPr lang="en-US" dirty="0"/>
              </a:p>
            </p:txBody>
          </p:sp>
        </mc:Choice>
        <mc:Fallback xmlns="">
          <p:sp>
            <p:nvSpPr>
              <p:cNvPr id="9" name="TextBox 8">
                <a:extLst>
                  <a:ext uri="{FF2B5EF4-FFF2-40B4-BE49-F238E27FC236}">
                    <a16:creationId xmlns:a16="http://schemas.microsoft.com/office/drawing/2014/main" id="{969E2049-9ADC-36FE-8D27-39143B2AA873}"/>
                  </a:ext>
                </a:extLst>
              </p:cNvPr>
              <p:cNvSpPr txBox="1">
                <a:spLocks noRot="1" noChangeAspect="1" noMove="1" noResize="1" noEditPoints="1" noAdjustHandles="1" noChangeArrowheads="1" noChangeShapeType="1" noTextEdit="1"/>
              </p:cNvSpPr>
              <p:nvPr/>
            </p:nvSpPr>
            <p:spPr>
              <a:xfrm>
                <a:off x="6876256" y="4509120"/>
                <a:ext cx="1135439" cy="880369"/>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62A0B24D-3405-1111-7042-0B5872215A9B}"/>
                  </a:ext>
                </a:extLst>
              </p:cNvPr>
              <p:cNvSpPr txBox="1"/>
              <p:nvPr/>
            </p:nvSpPr>
            <p:spPr>
              <a:xfrm>
                <a:off x="7960849" y="4509120"/>
                <a:ext cx="1154290" cy="88036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𝑁</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sSubSup>
                                  <m:sSubSupPr>
                                    <m:ctrlPr>
                                      <a:rPr lang="en-US" b="0" i="1" smtClean="0">
                                        <a:latin typeface="Cambria Math" panose="02040503050406030204" pitchFamily="18" charset="0"/>
                                      </a:rPr>
                                    </m:ctrlPr>
                                  </m:sSubSupPr>
                                  <m:e>
                                    <m:r>
                                      <m:rPr>
                                        <m:brk m:alnAt="7"/>
                                      </m:rPr>
                                      <a:rPr lang="en-US" b="0" i="1" smtClean="0">
                                        <a:latin typeface="Cambria Math" panose="02040503050406030204" pitchFamily="18" charset="0"/>
                                      </a:rPr>
                                      <m:t>𝑑</m:t>
                                    </m:r>
                                  </m:e>
                                  <m:sub>
                                    <m:r>
                                      <m:rPr>
                                        <m:brk m:alnAt="7"/>
                                      </m:rPr>
                                      <a:rPr lang="en-US" b="0" i="1" smtClean="0">
                                        <a:latin typeface="Cambria Math" panose="02040503050406030204" pitchFamily="18" charset="0"/>
                                      </a:rPr>
                                      <m:t>1</m:t>
                                    </m:r>
                                  </m:sub>
                                  <m:sup>
                                    <m:r>
                                      <a:rPr lang="en-US" b="0" i="1" smtClean="0">
                                        <a:latin typeface="Cambria Math" panose="02040503050406030204" pitchFamily="18" charset="0"/>
                                      </a:rPr>
                                      <m:t>+</m:t>
                                    </m:r>
                                  </m:sup>
                                </m:sSubSup>
                                <m:r>
                                  <m:rPr>
                                    <m:brk m:alnAt="7"/>
                                  </m:rPr>
                                  <a:rPr lang="en-US" b="0" i="1" smtClean="0">
                                    <a:latin typeface="Cambria Math" panose="02040503050406030204" pitchFamily="18" charset="0"/>
                                  </a:rPr>
                                  <m:t> </m:t>
                                </m:r>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1</m:t>
                                    </m:r>
                                  </m:sub>
                                </m:sSub>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e>
                            </m:mr>
                          </m:m>
                        </m:e>
                      </m:d>
                    </m:oMath>
                  </m:oMathPara>
                </a14:m>
                <a:endParaRPr lang="en-US" dirty="0"/>
              </a:p>
            </p:txBody>
          </p:sp>
        </mc:Choice>
        <mc:Fallback xmlns="">
          <p:sp>
            <p:nvSpPr>
              <p:cNvPr id="11" name="TextBox 10">
                <a:extLst>
                  <a:ext uri="{FF2B5EF4-FFF2-40B4-BE49-F238E27FC236}">
                    <a16:creationId xmlns:a16="http://schemas.microsoft.com/office/drawing/2014/main" id="{62A0B24D-3405-1111-7042-0B5872215A9B}"/>
                  </a:ext>
                </a:extLst>
              </p:cNvPr>
              <p:cNvSpPr txBox="1">
                <a:spLocks noRot="1" noChangeAspect="1" noMove="1" noResize="1" noEditPoints="1" noAdjustHandles="1" noChangeArrowheads="1" noChangeShapeType="1" noTextEdit="1"/>
              </p:cNvSpPr>
              <p:nvPr/>
            </p:nvSpPr>
            <p:spPr>
              <a:xfrm>
                <a:off x="7960849" y="4509120"/>
                <a:ext cx="1154290" cy="880369"/>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60E5077A-DD8D-61BA-CB62-493438601D39}"/>
                  </a:ext>
                </a:extLst>
              </p:cNvPr>
              <p:cNvSpPr txBox="1"/>
              <p:nvPr/>
            </p:nvSpPr>
            <p:spPr>
              <a:xfrm>
                <a:off x="6880729" y="5589240"/>
                <a:ext cx="23290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 </m:t>
                      </m:r>
                      <m:r>
                        <a:rPr lang="en-US" b="0" i="1" smtClean="0">
                          <a:latin typeface="Cambria Math" panose="02040503050406030204" pitchFamily="18" charset="0"/>
                        </a:rPr>
                        <m:t>𝑏𝑎𝑧𝑎</m:t>
                      </m:r>
                      <m:r>
                        <a:rPr lang="en-US" b="0" i="1" smtClean="0">
                          <a:latin typeface="Cambria Math" panose="02040503050406030204" pitchFamily="18" charset="0"/>
                        </a:rPr>
                        <m:t> </m:t>
                      </m:r>
                      <m:r>
                        <a:rPr lang="en-US" b="0" i="1" smtClean="0">
                          <a:latin typeface="Cambria Math" panose="02040503050406030204" pitchFamily="18" charset="0"/>
                        </a:rPr>
                        <m:t>𝑔𝑖𝑟𝑒𝑟</m:t>
                      </m:r>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2</m:t>
                          </m:r>
                        </m:sub>
                      </m:sSub>
                      <m:r>
                        <a:rPr lang="en-US" b="0" i="1" smtClean="0">
                          <a:latin typeface="Cambria Math" panose="02040503050406030204" pitchFamily="18" charset="0"/>
                        </a:rPr>
                        <m:t>ç</m:t>
                      </m:r>
                      <m:r>
                        <a:rPr lang="en-US" b="0" i="1" smtClean="0">
                          <a:latin typeface="Cambria Math" panose="02040503050406030204" pitchFamily="18" charset="0"/>
                        </a:rPr>
                        <m:t>𝚤𝑘𝑎𝑟</m:t>
                      </m:r>
                    </m:oMath>
                  </m:oMathPara>
                </a14:m>
                <a:endParaRPr lang="en-US" dirty="0"/>
              </a:p>
            </p:txBody>
          </p:sp>
        </mc:Choice>
        <mc:Fallback xmlns="">
          <p:sp>
            <p:nvSpPr>
              <p:cNvPr id="18" name="TextBox 17">
                <a:extLst>
                  <a:ext uri="{FF2B5EF4-FFF2-40B4-BE49-F238E27FC236}">
                    <a16:creationId xmlns:a16="http://schemas.microsoft.com/office/drawing/2014/main" id="{60E5077A-DD8D-61BA-CB62-493438601D39}"/>
                  </a:ext>
                </a:extLst>
              </p:cNvPr>
              <p:cNvSpPr txBox="1">
                <a:spLocks noRot="1" noChangeAspect="1" noMove="1" noResize="1" noEditPoints="1" noAdjustHandles="1" noChangeArrowheads="1" noChangeShapeType="1" noTextEdit="1"/>
              </p:cNvSpPr>
              <p:nvPr/>
            </p:nvSpPr>
            <p:spPr>
              <a:xfrm>
                <a:off x="6880729" y="5589240"/>
                <a:ext cx="2329035" cy="276999"/>
              </a:xfrm>
              <a:prstGeom prst="rect">
                <a:avLst/>
              </a:prstGeom>
              <a:blipFill>
                <a:blip r:embed="rId10"/>
                <a:stretch>
                  <a:fillRect t="-2222" r="-2094" b="-35556"/>
                </a:stretch>
              </a:blipFill>
            </p:spPr>
            <p:txBody>
              <a:bodyPr/>
              <a:lstStyle/>
              <a:p>
                <a:r>
                  <a:rPr lang="en-US">
                    <a:noFill/>
                  </a:rPr>
                  <a:t> </a:t>
                </a:r>
              </a:p>
            </p:txBody>
          </p:sp>
        </mc:Fallback>
      </mc:AlternateContent>
    </p:spTree>
    <p:extLst>
      <p:ext uri="{BB962C8B-B14F-4D97-AF65-F5344CB8AC3E}">
        <p14:creationId xmlns:p14="http://schemas.microsoft.com/office/powerpoint/2010/main" val="26412960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tr-TR" dirty="0">
                <a:latin typeface="Times New Roman" panose="02020603050405020304" pitchFamily="18" charset="0"/>
                <a:cs typeface="Times New Roman" panose="02020603050405020304" pitchFamily="18" charset="0"/>
              </a:rPr>
              <a:t>Hedef Programlama</a:t>
            </a:r>
          </a:p>
        </p:txBody>
      </p:sp>
      <p:sp>
        <p:nvSpPr>
          <p:cNvPr id="15" name="Slide Number Placeholder 1"/>
          <p:cNvSpPr>
            <a:spLocks noGrp="1"/>
          </p:cNvSpPr>
          <p:nvPr>
            <p:ph type="sldNum" sz="quarter" idx="12"/>
          </p:nvPr>
        </p:nvSpPr>
        <p:spPr/>
        <p:txBody>
          <a:bodyPr/>
          <a:lstStyle/>
          <a:p>
            <a:fld id="{8FF9F6D1-D1FA-4D49-BED0-40363AEE0087}" type="slidenum">
              <a:rPr lang="tr-TR" smtClean="0"/>
              <a:pPr/>
              <a:t>51</a:t>
            </a:fld>
            <a:endParaRPr lang="tr-T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
        <p:nvSpPr>
          <p:cNvPr id="6" name="Content Placeholder 5">
            <a:extLst>
              <a:ext uri="{FF2B5EF4-FFF2-40B4-BE49-F238E27FC236}">
                <a16:creationId xmlns:a16="http://schemas.microsoft.com/office/drawing/2014/main" id="{C00AE50B-C787-DDDD-BEF9-BEAE892550ED}"/>
              </a:ext>
            </a:extLst>
          </p:cNvPr>
          <p:cNvSpPr>
            <a:spLocks noGrp="1"/>
          </p:cNvSpPr>
          <p:nvPr>
            <p:ph idx="1"/>
          </p:nvPr>
        </p:nvSpPr>
        <p:spPr>
          <a:xfrm>
            <a:off x="395536" y="1052736"/>
            <a:ext cx="4186808" cy="4525963"/>
          </a:xfrm>
        </p:spPr>
        <p:txBody>
          <a:bodyPr/>
          <a:lstStyle/>
          <a:p>
            <a:r>
              <a:rPr lang="en-US" dirty="0">
                <a:latin typeface="Times New Roman" panose="02020603050405020304" pitchFamily="18" charset="0"/>
                <a:cs typeface="Times New Roman" panose="02020603050405020304" pitchFamily="18" charset="0"/>
              </a:rPr>
              <a:t>Simplex </a:t>
            </a:r>
            <a:r>
              <a:rPr lang="en-US" dirty="0" err="1">
                <a:latin typeface="Times New Roman" panose="02020603050405020304" pitchFamily="18" charset="0"/>
                <a:cs typeface="Times New Roman" panose="02020603050405020304" pitchFamily="18" charset="0"/>
              </a:rPr>
              <a:t>Tablosu</a:t>
            </a:r>
            <a:endParaRPr lang="en-US"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7" name="Group 474">
                <a:extLst>
                  <a:ext uri="{FF2B5EF4-FFF2-40B4-BE49-F238E27FC236}">
                    <a16:creationId xmlns:a16="http://schemas.microsoft.com/office/drawing/2014/main" id="{82548F1B-08FE-96B3-0E10-D346D55A2940}"/>
                  </a:ext>
                </a:extLst>
              </p:cNvPr>
              <p:cNvGraphicFramePr>
                <a:graphicFrameLocks/>
              </p:cNvGraphicFramePr>
              <p:nvPr>
                <p:extLst>
                  <p:ext uri="{D42A27DB-BD31-4B8C-83A1-F6EECF244321}">
                    <p14:modId xmlns:p14="http://schemas.microsoft.com/office/powerpoint/2010/main" val="1185615782"/>
                  </p:ext>
                </p:extLst>
              </p:nvPr>
            </p:nvGraphicFramePr>
            <p:xfrm>
              <a:off x="323528" y="1556792"/>
              <a:ext cx="6120680" cy="2407442"/>
            </p:xfrm>
            <a:graphic>
              <a:graphicData uri="http://schemas.openxmlformats.org/drawingml/2006/table">
                <a:tbl>
                  <a:tblPr/>
                  <a:tblGrid>
                    <a:gridCol w="939656">
                      <a:extLst>
                        <a:ext uri="{9D8B030D-6E8A-4147-A177-3AD203B41FA5}">
                          <a16:colId xmlns:a16="http://schemas.microsoft.com/office/drawing/2014/main" val="1185094135"/>
                        </a:ext>
                      </a:extLst>
                    </a:gridCol>
                    <a:gridCol w="500504">
                      <a:extLst>
                        <a:ext uri="{9D8B030D-6E8A-4147-A177-3AD203B41FA5}">
                          <a16:colId xmlns:a16="http://schemas.microsoft.com/office/drawing/2014/main" val="1787112856"/>
                        </a:ext>
                      </a:extLst>
                    </a:gridCol>
                    <a:gridCol w="648072">
                      <a:extLst>
                        <a:ext uri="{9D8B030D-6E8A-4147-A177-3AD203B41FA5}">
                          <a16:colId xmlns:a16="http://schemas.microsoft.com/office/drawing/2014/main" val="2628853531"/>
                        </a:ext>
                      </a:extLst>
                    </a:gridCol>
                    <a:gridCol w="948311">
                      <a:extLst>
                        <a:ext uri="{9D8B030D-6E8A-4147-A177-3AD203B41FA5}">
                          <a16:colId xmlns:a16="http://schemas.microsoft.com/office/drawing/2014/main" val="4010065966"/>
                        </a:ext>
                      </a:extLst>
                    </a:gridCol>
                    <a:gridCol w="779881">
                      <a:extLst>
                        <a:ext uri="{9D8B030D-6E8A-4147-A177-3AD203B41FA5}">
                          <a16:colId xmlns:a16="http://schemas.microsoft.com/office/drawing/2014/main" val="140001752"/>
                        </a:ext>
                      </a:extLst>
                    </a:gridCol>
                    <a:gridCol w="543253">
                      <a:extLst>
                        <a:ext uri="{9D8B030D-6E8A-4147-A177-3AD203B41FA5}">
                          <a16:colId xmlns:a16="http://schemas.microsoft.com/office/drawing/2014/main" val="367173576"/>
                        </a:ext>
                      </a:extLst>
                    </a:gridCol>
                    <a:gridCol w="726158">
                      <a:extLst>
                        <a:ext uri="{9D8B030D-6E8A-4147-A177-3AD203B41FA5}">
                          <a16:colId xmlns:a16="http://schemas.microsoft.com/office/drawing/2014/main" val="3361167465"/>
                        </a:ext>
                      </a:extLst>
                    </a:gridCol>
                    <a:gridCol w="1034845">
                      <a:extLst>
                        <a:ext uri="{9D8B030D-6E8A-4147-A177-3AD203B41FA5}">
                          <a16:colId xmlns:a16="http://schemas.microsoft.com/office/drawing/2014/main" val="1854492027"/>
                        </a:ext>
                      </a:extLst>
                    </a:gridCol>
                  </a:tblGrid>
                  <a:tr h="807155">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cj</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Temel</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x1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x2</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s1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s2</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d1-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d1+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Çözüm</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08744107"/>
                      </a:ext>
                    </a:extLst>
                  </a:tr>
                  <a:tr h="389529">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zj</a:t>
                          </a:r>
                          <a:b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0"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cj</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 </a:t>
                          </a:r>
                          <a:r>
                            <a:rPr kumimoji="0" lang="en-US" altLang="en-US" sz="1400" b="0"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zj</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0</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5.5</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-5.5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-1.875</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1.875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100</a:t>
                          </a: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51721232"/>
                      </a:ext>
                    </a:extLst>
                  </a:tr>
                  <a:tr h="389529">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Sup>
                                  <m:sSubSupPr>
                                    <m:ctrlPr>
                                      <a:rPr lang="en-US" sz="1400" b="0" i="1" smtClean="0">
                                        <a:latin typeface="Cambria Math" panose="02040503050406030204" pitchFamily="18" charset="0"/>
                                        <a:ea typeface="Cambria Math" panose="02040503050406030204" pitchFamily="18" charset="0"/>
                                      </a:rPr>
                                    </m:ctrlPr>
                                  </m:sSubSupPr>
                                  <m:e>
                                    <m:r>
                                      <a:rPr lang="en-US" sz="1400" b="0" i="1" smtClean="0">
                                        <a:latin typeface="Cambria Math" panose="02040503050406030204" pitchFamily="18" charset="0"/>
                                        <a:ea typeface="Cambria Math" panose="02040503050406030204" pitchFamily="18" charset="0"/>
                                      </a:rPr>
                                      <m:t>𝑑</m:t>
                                    </m:r>
                                  </m:e>
                                  <m:sub>
                                    <m:r>
                                      <a:rPr lang="en-US" sz="1400" b="0" i="1" smtClean="0">
                                        <a:latin typeface="Cambria Math" panose="02040503050406030204" pitchFamily="18" charset="0"/>
                                        <a:ea typeface="Cambria Math" panose="02040503050406030204" pitchFamily="18" charset="0"/>
                                      </a:rPr>
                                      <m:t>1</m:t>
                                    </m:r>
                                  </m:sub>
                                  <m:sup>
                                    <m:r>
                                      <a:rPr lang="en-US" sz="1400" b="0" i="1" smtClean="0">
                                        <a:latin typeface="Cambria Math" panose="02040503050406030204" pitchFamily="18" charset="0"/>
                                        <a:ea typeface="Cambria Math" panose="02040503050406030204" pitchFamily="18" charset="0"/>
                                      </a:rPr>
                                      <m:t>−</m:t>
                                    </m:r>
                                  </m:sup>
                                </m:sSubSup>
                              </m:oMath>
                            </m:oMathPara>
                          </a14:m>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5.5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-1.875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100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24789167"/>
                      </a:ext>
                    </a:extLst>
                  </a:tr>
                  <a:tr h="344770">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𝑥</m:t>
                                    </m:r>
                                  </m:e>
                                  <m:sub>
                                    <m:r>
                                      <a:rPr lang="en-US" sz="1400" b="0" i="1" smtClean="0">
                                        <a:latin typeface="Cambria Math" panose="02040503050406030204" pitchFamily="18" charset="0"/>
                                      </a:rPr>
                                      <m:t>1</m:t>
                                    </m:r>
                                  </m:sub>
                                </m:sSub>
                              </m:oMath>
                            </m:oMathPara>
                          </a14:m>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0.125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12</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54745985"/>
                      </a:ext>
                    </a:extLst>
                  </a:tr>
                  <a:tr h="345668">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𝑠</m:t>
                                    </m:r>
                                  </m:e>
                                  <m:sub>
                                    <m:r>
                                      <a:rPr lang="en-US" sz="1400" b="0" i="1" smtClean="0">
                                        <a:latin typeface="Cambria Math" panose="02040503050406030204" pitchFamily="18" charset="0"/>
                                      </a:rPr>
                                      <m:t>2</m:t>
                                    </m:r>
                                  </m:sub>
                                </m:sSub>
                              </m:oMath>
                            </m:oMathPara>
                          </a14:m>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4</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72</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181803021"/>
                      </a:ext>
                    </a:extLst>
                  </a:tr>
                </a:tbl>
              </a:graphicData>
            </a:graphic>
          </p:graphicFrame>
        </mc:Choice>
        <mc:Fallback xmlns="">
          <p:graphicFrame>
            <p:nvGraphicFramePr>
              <p:cNvPr id="7" name="Group 474">
                <a:extLst>
                  <a:ext uri="{FF2B5EF4-FFF2-40B4-BE49-F238E27FC236}">
                    <a16:creationId xmlns:a16="http://schemas.microsoft.com/office/drawing/2014/main" id="{82548F1B-08FE-96B3-0E10-D346D55A2940}"/>
                  </a:ext>
                </a:extLst>
              </p:cNvPr>
              <p:cNvGraphicFramePr>
                <a:graphicFrameLocks/>
              </p:cNvGraphicFramePr>
              <p:nvPr>
                <p:extLst>
                  <p:ext uri="{D42A27DB-BD31-4B8C-83A1-F6EECF244321}">
                    <p14:modId xmlns:p14="http://schemas.microsoft.com/office/powerpoint/2010/main" val="1185615782"/>
                  </p:ext>
                </p:extLst>
              </p:nvPr>
            </p:nvGraphicFramePr>
            <p:xfrm>
              <a:off x="323528" y="1556792"/>
              <a:ext cx="6120680" cy="2407442"/>
            </p:xfrm>
            <a:graphic>
              <a:graphicData uri="http://schemas.openxmlformats.org/drawingml/2006/table">
                <a:tbl>
                  <a:tblPr/>
                  <a:tblGrid>
                    <a:gridCol w="939656">
                      <a:extLst>
                        <a:ext uri="{9D8B030D-6E8A-4147-A177-3AD203B41FA5}">
                          <a16:colId xmlns:a16="http://schemas.microsoft.com/office/drawing/2014/main" val="1185094135"/>
                        </a:ext>
                      </a:extLst>
                    </a:gridCol>
                    <a:gridCol w="500504">
                      <a:extLst>
                        <a:ext uri="{9D8B030D-6E8A-4147-A177-3AD203B41FA5}">
                          <a16:colId xmlns:a16="http://schemas.microsoft.com/office/drawing/2014/main" val="1787112856"/>
                        </a:ext>
                      </a:extLst>
                    </a:gridCol>
                    <a:gridCol w="648072">
                      <a:extLst>
                        <a:ext uri="{9D8B030D-6E8A-4147-A177-3AD203B41FA5}">
                          <a16:colId xmlns:a16="http://schemas.microsoft.com/office/drawing/2014/main" val="2628853531"/>
                        </a:ext>
                      </a:extLst>
                    </a:gridCol>
                    <a:gridCol w="948311">
                      <a:extLst>
                        <a:ext uri="{9D8B030D-6E8A-4147-A177-3AD203B41FA5}">
                          <a16:colId xmlns:a16="http://schemas.microsoft.com/office/drawing/2014/main" val="4010065966"/>
                        </a:ext>
                      </a:extLst>
                    </a:gridCol>
                    <a:gridCol w="779881">
                      <a:extLst>
                        <a:ext uri="{9D8B030D-6E8A-4147-A177-3AD203B41FA5}">
                          <a16:colId xmlns:a16="http://schemas.microsoft.com/office/drawing/2014/main" val="140001752"/>
                        </a:ext>
                      </a:extLst>
                    </a:gridCol>
                    <a:gridCol w="543253">
                      <a:extLst>
                        <a:ext uri="{9D8B030D-6E8A-4147-A177-3AD203B41FA5}">
                          <a16:colId xmlns:a16="http://schemas.microsoft.com/office/drawing/2014/main" val="367173576"/>
                        </a:ext>
                      </a:extLst>
                    </a:gridCol>
                    <a:gridCol w="726158">
                      <a:extLst>
                        <a:ext uri="{9D8B030D-6E8A-4147-A177-3AD203B41FA5}">
                          <a16:colId xmlns:a16="http://schemas.microsoft.com/office/drawing/2014/main" val="3361167465"/>
                        </a:ext>
                      </a:extLst>
                    </a:gridCol>
                    <a:gridCol w="1034845">
                      <a:extLst>
                        <a:ext uri="{9D8B030D-6E8A-4147-A177-3AD203B41FA5}">
                          <a16:colId xmlns:a16="http://schemas.microsoft.com/office/drawing/2014/main" val="1854492027"/>
                        </a:ext>
                      </a:extLst>
                    </a:gridCol>
                  </a:tblGrid>
                  <a:tr h="807155">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cj</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Temel</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x1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x2</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s1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s2</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d1-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d1+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Çözüm</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08744107"/>
                      </a:ext>
                    </a:extLst>
                  </a:tr>
                  <a:tr h="520320">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zj</a:t>
                          </a:r>
                          <a:b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0"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cj</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 </a:t>
                          </a:r>
                          <a:r>
                            <a:rPr kumimoji="0" lang="en-US" altLang="en-US" sz="1400" b="0"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zj</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0</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5.5</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-5.5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-1.875</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1.875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100</a:t>
                          </a: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51721232"/>
                      </a:ext>
                    </a:extLst>
                  </a:tr>
                  <a:tr h="389529">
                    <a:tc>
                      <a:txBody>
                        <a:bodyPr/>
                        <a:lstStyle/>
                        <a:p>
                          <a:endParaRPr lang="en-US"/>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stretch>
                            <a:fillRect l="-1948" t="-343750" r="-555195" b="-187500"/>
                          </a:stretch>
                        </a:blip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5.5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-1.875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100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24789167"/>
                      </a:ext>
                    </a:extLst>
                  </a:tr>
                  <a:tr h="344770">
                    <a:tc>
                      <a:txBody>
                        <a:bodyPr/>
                        <a:lstStyle/>
                        <a:p>
                          <a:endParaRPr lang="en-US"/>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stretch>
                            <a:fillRect l="-1948" t="-498246" r="-555195" b="-110526"/>
                          </a:stretch>
                        </a:blip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0.125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12</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54745985"/>
                      </a:ext>
                    </a:extLst>
                  </a:tr>
                  <a:tr h="345668">
                    <a:tc>
                      <a:txBody>
                        <a:bodyPr/>
                        <a:lstStyle/>
                        <a:p>
                          <a:endParaRPr lang="en-US"/>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3"/>
                          <a:stretch>
                            <a:fillRect l="-1948" t="-598246" r="-555195" b="-10526"/>
                          </a:stretch>
                        </a:blip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4</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72</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181803021"/>
                      </a:ext>
                    </a:extLst>
                  </a:tr>
                </a:tbl>
              </a:graphicData>
            </a:graphic>
          </p:graphicFrame>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969E2049-9ADC-36FE-8D27-39143B2AA873}"/>
                  </a:ext>
                </a:extLst>
              </p:cNvPr>
              <p:cNvSpPr txBox="1"/>
              <p:nvPr/>
            </p:nvSpPr>
            <p:spPr>
              <a:xfrm>
                <a:off x="6583751" y="2204864"/>
                <a:ext cx="1135439" cy="88036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𝐵</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sSubSup>
                                  <m:sSubSupPr>
                                    <m:ctrlPr>
                                      <a:rPr lang="en-US" b="0" i="1" smtClean="0">
                                        <a:latin typeface="Cambria Math" panose="02040503050406030204" pitchFamily="18" charset="0"/>
                                      </a:rPr>
                                    </m:ctrlPr>
                                  </m:sSubSupPr>
                                  <m:e>
                                    <m:r>
                                      <m:rPr>
                                        <m:brk m:alnAt="7"/>
                                      </m:rPr>
                                      <a:rPr lang="en-US" b="0" i="1" smtClean="0">
                                        <a:latin typeface="Cambria Math" panose="02040503050406030204" pitchFamily="18" charset="0"/>
                                      </a:rPr>
                                      <m:t>𝑑</m:t>
                                    </m:r>
                                  </m:e>
                                  <m:sub>
                                    <m:r>
                                      <m:rPr>
                                        <m:brk m:alnAt="7"/>
                                      </m:rPr>
                                      <a:rPr lang="en-US" b="0" i="1" smtClean="0">
                                        <a:latin typeface="Cambria Math" panose="02040503050406030204" pitchFamily="18" charset="0"/>
                                      </a:rPr>
                                      <m:t>1</m:t>
                                    </m:r>
                                  </m:sub>
                                  <m:sup>
                                    <m:r>
                                      <m:rPr>
                                        <m:brk m:alnAt="7"/>
                                      </m:rPr>
                                      <a:rPr lang="en-US" b="0" i="1" smtClean="0">
                                        <a:latin typeface="Cambria Math" panose="02040503050406030204" pitchFamily="18" charset="0"/>
                                      </a:rPr>
                                      <m:t>−</m:t>
                                    </m:r>
                                  </m:sup>
                                </m:sSubSup>
                                <m:r>
                                  <m:rPr>
                                    <m:brk m:alnAt="7"/>
                                  </m:rPr>
                                  <a:rPr lang="en-US" b="0" i="1" smtClean="0">
                                    <a:latin typeface="Cambria Math" panose="02040503050406030204" pitchFamily="18" charset="0"/>
                                  </a:rPr>
                                  <m:t> </m:t>
                                </m:r>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2</m:t>
                                    </m:r>
                                  </m:sub>
                                </m:sSub>
                              </m:e>
                            </m:mr>
                          </m:m>
                        </m:e>
                      </m:d>
                    </m:oMath>
                  </m:oMathPara>
                </a14:m>
                <a:endParaRPr lang="en-US" dirty="0"/>
              </a:p>
            </p:txBody>
          </p:sp>
        </mc:Choice>
        <mc:Fallback xmlns="">
          <p:sp>
            <p:nvSpPr>
              <p:cNvPr id="9" name="TextBox 8">
                <a:extLst>
                  <a:ext uri="{FF2B5EF4-FFF2-40B4-BE49-F238E27FC236}">
                    <a16:creationId xmlns:a16="http://schemas.microsoft.com/office/drawing/2014/main" id="{969E2049-9ADC-36FE-8D27-39143B2AA873}"/>
                  </a:ext>
                </a:extLst>
              </p:cNvPr>
              <p:cNvSpPr txBox="1">
                <a:spLocks noRot="1" noChangeAspect="1" noMove="1" noResize="1" noEditPoints="1" noAdjustHandles="1" noChangeArrowheads="1" noChangeShapeType="1" noTextEdit="1"/>
              </p:cNvSpPr>
              <p:nvPr/>
            </p:nvSpPr>
            <p:spPr>
              <a:xfrm>
                <a:off x="6583751" y="2204864"/>
                <a:ext cx="1135439" cy="880369"/>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62A0B24D-3405-1111-7042-0B5872215A9B}"/>
                  </a:ext>
                </a:extLst>
              </p:cNvPr>
              <p:cNvSpPr txBox="1"/>
              <p:nvPr/>
            </p:nvSpPr>
            <p:spPr>
              <a:xfrm>
                <a:off x="7668344" y="2204864"/>
                <a:ext cx="1154290" cy="88036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𝑁</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sSubSup>
                                  <m:sSubSupPr>
                                    <m:ctrlPr>
                                      <a:rPr lang="en-US" b="0" i="1" smtClean="0">
                                        <a:latin typeface="Cambria Math" panose="02040503050406030204" pitchFamily="18" charset="0"/>
                                      </a:rPr>
                                    </m:ctrlPr>
                                  </m:sSubSupPr>
                                  <m:e>
                                    <m:r>
                                      <m:rPr>
                                        <m:brk m:alnAt="7"/>
                                      </m:rPr>
                                      <a:rPr lang="en-US" b="0" i="1" smtClean="0">
                                        <a:latin typeface="Cambria Math" panose="02040503050406030204" pitchFamily="18" charset="0"/>
                                      </a:rPr>
                                      <m:t>𝑑</m:t>
                                    </m:r>
                                  </m:e>
                                  <m:sub>
                                    <m:r>
                                      <m:rPr>
                                        <m:brk m:alnAt="7"/>
                                      </m:rPr>
                                      <a:rPr lang="en-US" b="0" i="1" smtClean="0">
                                        <a:latin typeface="Cambria Math" panose="02040503050406030204" pitchFamily="18" charset="0"/>
                                      </a:rPr>
                                      <m:t>1</m:t>
                                    </m:r>
                                  </m:sub>
                                  <m:sup>
                                    <m:r>
                                      <a:rPr lang="en-US" b="0" i="1" smtClean="0">
                                        <a:latin typeface="Cambria Math" panose="02040503050406030204" pitchFamily="18" charset="0"/>
                                      </a:rPr>
                                      <m:t>+</m:t>
                                    </m:r>
                                  </m:sup>
                                </m:sSubSup>
                                <m:r>
                                  <m:rPr>
                                    <m:brk m:alnAt="7"/>
                                  </m:rPr>
                                  <a:rPr lang="en-US" b="0" i="1" smtClean="0">
                                    <a:latin typeface="Cambria Math" panose="02040503050406030204" pitchFamily="18" charset="0"/>
                                  </a:rPr>
                                  <m:t> </m:t>
                                </m:r>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1</m:t>
                                    </m:r>
                                  </m:sub>
                                </m:sSub>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e>
                            </m:mr>
                          </m:m>
                        </m:e>
                      </m:d>
                    </m:oMath>
                  </m:oMathPara>
                </a14:m>
                <a:endParaRPr lang="en-US" dirty="0"/>
              </a:p>
            </p:txBody>
          </p:sp>
        </mc:Choice>
        <mc:Fallback xmlns="">
          <p:sp>
            <p:nvSpPr>
              <p:cNvPr id="11" name="TextBox 10">
                <a:extLst>
                  <a:ext uri="{FF2B5EF4-FFF2-40B4-BE49-F238E27FC236}">
                    <a16:creationId xmlns:a16="http://schemas.microsoft.com/office/drawing/2014/main" id="{62A0B24D-3405-1111-7042-0B5872215A9B}"/>
                  </a:ext>
                </a:extLst>
              </p:cNvPr>
              <p:cNvSpPr txBox="1">
                <a:spLocks noRot="1" noChangeAspect="1" noMove="1" noResize="1" noEditPoints="1" noAdjustHandles="1" noChangeArrowheads="1" noChangeShapeType="1" noTextEdit="1"/>
              </p:cNvSpPr>
              <p:nvPr/>
            </p:nvSpPr>
            <p:spPr>
              <a:xfrm>
                <a:off x="7668344" y="2204864"/>
                <a:ext cx="1154290" cy="880369"/>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60E5077A-DD8D-61BA-CB62-493438601D39}"/>
                  </a:ext>
                </a:extLst>
              </p:cNvPr>
              <p:cNvSpPr txBox="1"/>
              <p:nvPr/>
            </p:nvSpPr>
            <p:spPr>
              <a:xfrm>
                <a:off x="6588224" y="3284984"/>
                <a:ext cx="23290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 </m:t>
                      </m:r>
                      <m:r>
                        <a:rPr lang="en-US" b="0" i="1" smtClean="0">
                          <a:latin typeface="Cambria Math" panose="02040503050406030204" pitchFamily="18" charset="0"/>
                        </a:rPr>
                        <m:t>𝑏𝑎𝑧𝑎</m:t>
                      </m:r>
                      <m:r>
                        <a:rPr lang="en-US" b="0" i="1" smtClean="0">
                          <a:latin typeface="Cambria Math" panose="02040503050406030204" pitchFamily="18" charset="0"/>
                        </a:rPr>
                        <m:t> </m:t>
                      </m:r>
                      <m:r>
                        <a:rPr lang="en-US" b="0" i="1" smtClean="0">
                          <a:latin typeface="Cambria Math" panose="02040503050406030204" pitchFamily="18" charset="0"/>
                        </a:rPr>
                        <m:t>𝑔𝑖𝑟𝑒𝑟</m:t>
                      </m:r>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2</m:t>
                          </m:r>
                        </m:sub>
                      </m:sSub>
                      <m:r>
                        <a:rPr lang="en-US" b="0" i="1" smtClean="0">
                          <a:latin typeface="Cambria Math" panose="02040503050406030204" pitchFamily="18" charset="0"/>
                        </a:rPr>
                        <m:t>ç</m:t>
                      </m:r>
                      <m:r>
                        <a:rPr lang="en-US" b="0" i="1" smtClean="0">
                          <a:latin typeface="Cambria Math" panose="02040503050406030204" pitchFamily="18" charset="0"/>
                        </a:rPr>
                        <m:t>𝚤𝑘𝑎𝑟</m:t>
                      </m:r>
                    </m:oMath>
                  </m:oMathPara>
                </a14:m>
                <a:endParaRPr lang="en-US" dirty="0"/>
              </a:p>
            </p:txBody>
          </p:sp>
        </mc:Choice>
        <mc:Fallback xmlns="">
          <p:sp>
            <p:nvSpPr>
              <p:cNvPr id="18" name="TextBox 17">
                <a:extLst>
                  <a:ext uri="{FF2B5EF4-FFF2-40B4-BE49-F238E27FC236}">
                    <a16:creationId xmlns:a16="http://schemas.microsoft.com/office/drawing/2014/main" id="{60E5077A-DD8D-61BA-CB62-493438601D39}"/>
                  </a:ext>
                </a:extLst>
              </p:cNvPr>
              <p:cNvSpPr txBox="1">
                <a:spLocks noRot="1" noChangeAspect="1" noMove="1" noResize="1" noEditPoints="1" noAdjustHandles="1" noChangeArrowheads="1" noChangeShapeType="1" noTextEdit="1"/>
              </p:cNvSpPr>
              <p:nvPr/>
            </p:nvSpPr>
            <p:spPr>
              <a:xfrm>
                <a:off x="6588224" y="3284984"/>
                <a:ext cx="2329035" cy="276999"/>
              </a:xfrm>
              <a:prstGeom prst="rect">
                <a:avLst/>
              </a:prstGeom>
              <a:blipFill>
                <a:blip r:embed="rId6"/>
                <a:stretch>
                  <a:fillRect t="-2222" r="-2094" b="-3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2" name="Group 474">
                <a:extLst>
                  <a:ext uri="{FF2B5EF4-FFF2-40B4-BE49-F238E27FC236}">
                    <a16:creationId xmlns:a16="http://schemas.microsoft.com/office/drawing/2014/main" id="{A94D62A0-4B80-6C9D-C251-9503E327DB6B}"/>
                  </a:ext>
                </a:extLst>
              </p:cNvPr>
              <p:cNvGraphicFramePr>
                <a:graphicFrameLocks/>
              </p:cNvGraphicFramePr>
              <p:nvPr>
                <p:extLst>
                  <p:ext uri="{D42A27DB-BD31-4B8C-83A1-F6EECF244321}">
                    <p14:modId xmlns:p14="http://schemas.microsoft.com/office/powerpoint/2010/main" val="4026416276"/>
                  </p:ext>
                </p:extLst>
              </p:nvPr>
            </p:nvGraphicFramePr>
            <p:xfrm>
              <a:off x="323528" y="4005064"/>
              <a:ext cx="6120680" cy="2407442"/>
            </p:xfrm>
            <a:graphic>
              <a:graphicData uri="http://schemas.openxmlformats.org/drawingml/2006/table">
                <a:tbl>
                  <a:tblPr/>
                  <a:tblGrid>
                    <a:gridCol w="939656">
                      <a:extLst>
                        <a:ext uri="{9D8B030D-6E8A-4147-A177-3AD203B41FA5}">
                          <a16:colId xmlns:a16="http://schemas.microsoft.com/office/drawing/2014/main" val="1185094135"/>
                        </a:ext>
                      </a:extLst>
                    </a:gridCol>
                    <a:gridCol w="500504">
                      <a:extLst>
                        <a:ext uri="{9D8B030D-6E8A-4147-A177-3AD203B41FA5}">
                          <a16:colId xmlns:a16="http://schemas.microsoft.com/office/drawing/2014/main" val="1787112856"/>
                        </a:ext>
                      </a:extLst>
                    </a:gridCol>
                    <a:gridCol w="648072">
                      <a:extLst>
                        <a:ext uri="{9D8B030D-6E8A-4147-A177-3AD203B41FA5}">
                          <a16:colId xmlns:a16="http://schemas.microsoft.com/office/drawing/2014/main" val="2628853531"/>
                        </a:ext>
                      </a:extLst>
                    </a:gridCol>
                    <a:gridCol w="948311">
                      <a:extLst>
                        <a:ext uri="{9D8B030D-6E8A-4147-A177-3AD203B41FA5}">
                          <a16:colId xmlns:a16="http://schemas.microsoft.com/office/drawing/2014/main" val="4010065966"/>
                        </a:ext>
                      </a:extLst>
                    </a:gridCol>
                    <a:gridCol w="779881">
                      <a:extLst>
                        <a:ext uri="{9D8B030D-6E8A-4147-A177-3AD203B41FA5}">
                          <a16:colId xmlns:a16="http://schemas.microsoft.com/office/drawing/2014/main" val="140001752"/>
                        </a:ext>
                      </a:extLst>
                    </a:gridCol>
                    <a:gridCol w="543253">
                      <a:extLst>
                        <a:ext uri="{9D8B030D-6E8A-4147-A177-3AD203B41FA5}">
                          <a16:colId xmlns:a16="http://schemas.microsoft.com/office/drawing/2014/main" val="367173576"/>
                        </a:ext>
                      </a:extLst>
                    </a:gridCol>
                    <a:gridCol w="726158">
                      <a:extLst>
                        <a:ext uri="{9D8B030D-6E8A-4147-A177-3AD203B41FA5}">
                          <a16:colId xmlns:a16="http://schemas.microsoft.com/office/drawing/2014/main" val="3361167465"/>
                        </a:ext>
                      </a:extLst>
                    </a:gridCol>
                    <a:gridCol w="1034845">
                      <a:extLst>
                        <a:ext uri="{9D8B030D-6E8A-4147-A177-3AD203B41FA5}">
                          <a16:colId xmlns:a16="http://schemas.microsoft.com/office/drawing/2014/main" val="1854492027"/>
                        </a:ext>
                      </a:extLst>
                    </a:gridCol>
                  </a:tblGrid>
                  <a:tr h="807155">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cj</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Temel</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x1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x2</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s1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s2</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d1-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d1+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Çözüm</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08744107"/>
                      </a:ext>
                    </a:extLst>
                  </a:tr>
                  <a:tr h="389529">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zj</a:t>
                          </a:r>
                          <a:b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0"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cj</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 </a:t>
                          </a:r>
                          <a:r>
                            <a:rPr kumimoji="0" lang="en-US" altLang="en-US" sz="1400" b="0"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zj</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0</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-1.1875</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1.1875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-1.375</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1.375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51721232"/>
                      </a:ext>
                    </a:extLst>
                  </a:tr>
                  <a:tr h="389529">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Sup>
                                  <m:sSubSupPr>
                                    <m:ctrlPr>
                                      <a:rPr lang="en-US" sz="1400" b="0" i="1" smtClean="0">
                                        <a:latin typeface="Cambria Math" panose="02040503050406030204" pitchFamily="18" charset="0"/>
                                        <a:ea typeface="Cambria Math" panose="02040503050406030204" pitchFamily="18" charset="0"/>
                                      </a:rPr>
                                    </m:ctrlPr>
                                  </m:sSubSupPr>
                                  <m:e>
                                    <m:r>
                                      <a:rPr lang="en-US" sz="1400" b="0" i="1" smtClean="0">
                                        <a:latin typeface="Cambria Math" panose="02040503050406030204" pitchFamily="18" charset="0"/>
                                        <a:ea typeface="Cambria Math" panose="02040503050406030204" pitchFamily="18" charset="0"/>
                                      </a:rPr>
                                      <m:t>𝑑</m:t>
                                    </m:r>
                                  </m:e>
                                  <m:sub>
                                    <m:r>
                                      <a:rPr lang="en-US" sz="1400" b="0" i="1" smtClean="0">
                                        <a:latin typeface="Cambria Math" panose="02040503050406030204" pitchFamily="18" charset="0"/>
                                        <a:ea typeface="Cambria Math" panose="02040503050406030204" pitchFamily="18" charset="0"/>
                                      </a:rPr>
                                      <m:t>1</m:t>
                                    </m:r>
                                  </m:sub>
                                  <m:sup>
                                    <m:r>
                                      <a:rPr lang="en-US" sz="1400" b="0" i="1" smtClean="0">
                                        <a:latin typeface="Cambria Math" panose="02040503050406030204" pitchFamily="18" charset="0"/>
                                        <a:ea typeface="Cambria Math" panose="02040503050406030204" pitchFamily="18" charset="0"/>
                                      </a:rPr>
                                      <m:t>−</m:t>
                                    </m:r>
                                  </m:sup>
                                </m:sSubSup>
                              </m:oMath>
                            </m:oMathPara>
                          </a14:m>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-1.1875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-1.375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24789167"/>
                      </a:ext>
                    </a:extLst>
                  </a:tr>
                  <a:tr h="344770">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𝑥</m:t>
                                    </m:r>
                                  </m:e>
                                  <m:sub>
                                    <m:r>
                                      <a:rPr lang="en-US" sz="1400" b="0" i="1" smtClean="0">
                                        <a:latin typeface="Cambria Math" panose="02040503050406030204" pitchFamily="18" charset="0"/>
                                      </a:rPr>
                                      <m:t>1</m:t>
                                    </m:r>
                                  </m:sub>
                                </m:sSub>
                              </m:oMath>
                            </m:oMathPara>
                          </a14:m>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a:t>
                          </a:r>
                          <a:r>
                            <a:rPr kumimoji="0" lang="en-US"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 </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0.1875</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-0.125</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3</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54745985"/>
                      </a:ext>
                    </a:extLst>
                  </a:tr>
                  <a:tr h="345668">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𝑥</m:t>
                                    </m:r>
                                  </m:e>
                                  <m:sub>
                                    <m:r>
                                      <a:rPr lang="en-US" sz="1400" b="0" i="1" smtClean="0">
                                        <a:latin typeface="Cambria Math" panose="02040503050406030204" pitchFamily="18" charset="0"/>
                                      </a:rPr>
                                      <m:t>2</m:t>
                                    </m:r>
                                  </m:sub>
                                </m:sSub>
                              </m:oMath>
                            </m:oMathPara>
                          </a14:m>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r>
                            <a:rPr kumimoji="0" lang="en-US"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 </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-0.125</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0.25</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18</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81803021"/>
                      </a:ext>
                    </a:extLst>
                  </a:tr>
                </a:tbl>
              </a:graphicData>
            </a:graphic>
          </p:graphicFrame>
        </mc:Choice>
        <mc:Fallback xmlns="">
          <p:graphicFrame>
            <p:nvGraphicFramePr>
              <p:cNvPr id="2" name="Group 474">
                <a:extLst>
                  <a:ext uri="{FF2B5EF4-FFF2-40B4-BE49-F238E27FC236}">
                    <a16:creationId xmlns:a16="http://schemas.microsoft.com/office/drawing/2014/main" id="{A94D62A0-4B80-6C9D-C251-9503E327DB6B}"/>
                  </a:ext>
                </a:extLst>
              </p:cNvPr>
              <p:cNvGraphicFramePr>
                <a:graphicFrameLocks/>
              </p:cNvGraphicFramePr>
              <p:nvPr>
                <p:extLst>
                  <p:ext uri="{D42A27DB-BD31-4B8C-83A1-F6EECF244321}">
                    <p14:modId xmlns:p14="http://schemas.microsoft.com/office/powerpoint/2010/main" val="4026416276"/>
                  </p:ext>
                </p:extLst>
              </p:nvPr>
            </p:nvGraphicFramePr>
            <p:xfrm>
              <a:off x="323528" y="4005064"/>
              <a:ext cx="6120680" cy="2407442"/>
            </p:xfrm>
            <a:graphic>
              <a:graphicData uri="http://schemas.openxmlformats.org/drawingml/2006/table">
                <a:tbl>
                  <a:tblPr/>
                  <a:tblGrid>
                    <a:gridCol w="939656">
                      <a:extLst>
                        <a:ext uri="{9D8B030D-6E8A-4147-A177-3AD203B41FA5}">
                          <a16:colId xmlns:a16="http://schemas.microsoft.com/office/drawing/2014/main" val="1185094135"/>
                        </a:ext>
                      </a:extLst>
                    </a:gridCol>
                    <a:gridCol w="500504">
                      <a:extLst>
                        <a:ext uri="{9D8B030D-6E8A-4147-A177-3AD203B41FA5}">
                          <a16:colId xmlns:a16="http://schemas.microsoft.com/office/drawing/2014/main" val="1787112856"/>
                        </a:ext>
                      </a:extLst>
                    </a:gridCol>
                    <a:gridCol w="648072">
                      <a:extLst>
                        <a:ext uri="{9D8B030D-6E8A-4147-A177-3AD203B41FA5}">
                          <a16:colId xmlns:a16="http://schemas.microsoft.com/office/drawing/2014/main" val="2628853531"/>
                        </a:ext>
                      </a:extLst>
                    </a:gridCol>
                    <a:gridCol w="948311">
                      <a:extLst>
                        <a:ext uri="{9D8B030D-6E8A-4147-A177-3AD203B41FA5}">
                          <a16:colId xmlns:a16="http://schemas.microsoft.com/office/drawing/2014/main" val="4010065966"/>
                        </a:ext>
                      </a:extLst>
                    </a:gridCol>
                    <a:gridCol w="779881">
                      <a:extLst>
                        <a:ext uri="{9D8B030D-6E8A-4147-A177-3AD203B41FA5}">
                          <a16:colId xmlns:a16="http://schemas.microsoft.com/office/drawing/2014/main" val="140001752"/>
                        </a:ext>
                      </a:extLst>
                    </a:gridCol>
                    <a:gridCol w="543253">
                      <a:extLst>
                        <a:ext uri="{9D8B030D-6E8A-4147-A177-3AD203B41FA5}">
                          <a16:colId xmlns:a16="http://schemas.microsoft.com/office/drawing/2014/main" val="367173576"/>
                        </a:ext>
                      </a:extLst>
                    </a:gridCol>
                    <a:gridCol w="726158">
                      <a:extLst>
                        <a:ext uri="{9D8B030D-6E8A-4147-A177-3AD203B41FA5}">
                          <a16:colId xmlns:a16="http://schemas.microsoft.com/office/drawing/2014/main" val="3361167465"/>
                        </a:ext>
                      </a:extLst>
                    </a:gridCol>
                    <a:gridCol w="1034845">
                      <a:extLst>
                        <a:ext uri="{9D8B030D-6E8A-4147-A177-3AD203B41FA5}">
                          <a16:colId xmlns:a16="http://schemas.microsoft.com/office/drawing/2014/main" val="1854492027"/>
                        </a:ext>
                      </a:extLst>
                    </a:gridCol>
                  </a:tblGrid>
                  <a:tr h="807155">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cj</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Temel</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x1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x2</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s1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a:ln>
                                <a:noFill/>
                              </a:ln>
                              <a:solidFill>
                                <a:schemeClr val="tx1"/>
                              </a:solidFill>
                              <a:effectLst/>
                              <a:latin typeface="Arial Tur" panose="020B0604020202020204" pitchFamily="34" charset="0"/>
                              <a:ea typeface="MS PGothic" panose="020B0600070205080204" pitchFamily="34" charset="-128"/>
                            </a:rPr>
                            <a:t>s2</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d1-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b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1"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d1+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1"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Çözüm</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08744107"/>
                      </a:ext>
                    </a:extLst>
                  </a:tr>
                  <a:tr h="520320">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zj</a:t>
                          </a:r>
                          <a:b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br>
                          <a:r>
                            <a:rPr kumimoji="0" lang="en-US" altLang="en-US" sz="1400" b="0"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cj</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 </a:t>
                          </a:r>
                          <a:r>
                            <a:rPr kumimoji="0" lang="en-US" altLang="en-US" sz="1400" b="0" i="0" u="none" strike="noStrike" cap="none" normalizeH="0" baseline="0" dirty="0" err="1">
                              <a:ln>
                                <a:noFill/>
                              </a:ln>
                              <a:solidFill>
                                <a:schemeClr val="tx1"/>
                              </a:solidFill>
                              <a:effectLst/>
                              <a:latin typeface="Arial Tur" panose="020B0604020202020204" pitchFamily="34" charset="0"/>
                              <a:ea typeface="MS PGothic" panose="020B0600070205080204" pitchFamily="34" charset="-128"/>
                            </a:rPr>
                            <a:t>zj</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0</a:t>
                          </a:r>
                          <a:r>
                            <a:rPr kumimoji="0" lang="en-US"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 </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-1.1875</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1.1875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-1.375</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1.375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51721232"/>
                      </a:ext>
                    </a:extLst>
                  </a:tr>
                  <a:tr h="389529">
                    <a:tc>
                      <a:txBody>
                        <a:bodyPr/>
                        <a:lstStyle/>
                        <a:p>
                          <a:endParaRPr lang="en-US"/>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7"/>
                          <a:stretch>
                            <a:fillRect l="-1948" t="-343750" r="-555195" b="-189063"/>
                          </a:stretch>
                        </a:blip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-1.1875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-1.375</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24789167"/>
                      </a:ext>
                    </a:extLst>
                  </a:tr>
                  <a:tr h="344770">
                    <a:tc>
                      <a:txBody>
                        <a:bodyPr/>
                        <a:lstStyle/>
                        <a:p>
                          <a:endParaRPr lang="en-US"/>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7"/>
                          <a:stretch>
                            <a:fillRect l="-1948" t="-498246" r="-555195" b="-112281"/>
                          </a:stretch>
                        </a:blip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a:t>
                          </a:r>
                          <a:r>
                            <a:rPr kumimoji="0" lang="en-US"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 </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0.1875</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-0.125</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3</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54745985"/>
                      </a:ext>
                    </a:extLst>
                  </a:tr>
                  <a:tr h="345668">
                    <a:tc>
                      <a:txBody>
                        <a:bodyPr/>
                        <a:lstStyle/>
                        <a:p>
                          <a:endParaRPr lang="en-US"/>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7"/>
                          <a:stretch>
                            <a:fillRect l="-1948" t="-598246" r="-555195" b="-12281"/>
                          </a:stretch>
                        </a:blip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r>
                            <a:rPr kumimoji="0" lang="en-US"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 </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1</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-0.125</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0.25</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chemeClr val="tx1"/>
                              </a:solidFill>
                              <a:effectLst/>
                              <a:latin typeface="Arial Tur" panose="020B0604020202020204" pitchFamily="34" charset="0"/>
                              <a:ea typeface="MS PGothic" panose="020B0600070205080204" pitchFamily="34" charset="-128"/>
                            </a:rPr>
                            <a:t>0</a:t>
                          </a:r>
                          <a:endParaRPr kumimoji="0" lang="en-US" altLang="en-US" sz="1400" b="0" i="0" u="none" strike="noStrike" cap="none" normalizeH="0" baseline="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altLang="en-US" sz="1400" b="0" i="0" u="none" strike="noStrike" cap="none" normalizeH="0" baseline="0" dirty="0">
                              <a:ln>
                                <a:noFill/>
                              </a:ln>
                              <a:solidFill>
                                <a:schemeClr val="tx1"/>
                              </a:solidFill>
                              <a:effectLst/>
                              <a:latin typeface="Arial Tur" panose="020B0604020202020204" pitchFamily="34" charset="0"/>
                              <a:ea typeface="MS PGothic" panose="020B0600070205080204" pitchFamily="34" charset="-128"/>
                            </a:rPr>
                            <a:t>18</a:t>
                          </a:r>
                          <a:endParaRPr kumimoji="0" lang="en-US" altLang="en-US" sz="14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a:txBody>
                      <a:tcPr marL="90000" marR="90000" marT="46800" marB="468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81803021"/>
                      </a:ext>
                    </a:extLst>
                  </a:tr>
                </a:tbl>
              </a:graphicData>
            </a:graphic>
          </p:graphicFrame>
        </mc:Fallback>
      </mc:AlternateContent>
    </p:spTree>
    <p:extLst>
      <p:ext uri="{BB962C8B-B14F-4D97-AF65-F5344CB8AC3E}">
        <p14:creationId xmlns:p14="http://schemas.microsoft.com/office/powerpoint/2010/main" val="546384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
          <p:cNvSpPr>
            <a:spLocks noGrp="1"/>
          </p:cNvSpPr>
          <p:nvPr>
            <p:ph type="sldNum" sz="quarter" idx="12"/>
          </p:nvPr>
        </p:nvSpPr>
        <p:spPr/>
        <p:txBody>
          <a:bodyPr/>
          <a:lstStyle/>
          <a:p>
            <a:fld id="{8FF9F6D1-D1FA-4D49-BED0-40363AEE0087}" type="slidenum">
              <a:rPr lang="tr-TR" smtClean="0"/>
              <a:pPr/>
              <a:t>52</a:t>
            </a:fld>
            <a:endParaRPr lang="tr-T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
        <p:nvSpPr>
          <p:cNvPr id="11" name="Title 1">
            <a:extLst>
              <a:ext uri="{FF2B5EF4-FFF2-40B4-BE49-F238E27FC236}">
                <a16:creationId xmlns:a16="http://schemas.microsoft.com/office/drawing/2014/main" id="{47524EBC-D7EA-5664-2BD4-00365A9366D3}"/>
              </a:ext>
            </a:extLst>
          </p:cNvPr>
          <p:cNvSpPr>
            <a:spLocks noGrp="1"/>
          </p:cNvSpPr>
          <p:nvPr>
            <p:ph type="title"/>
          </p:nvPr>
        </p:nvSpPr>
        <p:spPr>
          <a:xfrm>
            <a:off x="5144679" y="634946"/>
            <a:ext cx="3387761" cy="1450757"/>
          </a:xfrm>
        </p:spPr>
        <p:txBody>
          <a:bodyPr>
            <a:normAutofit/>
          </a:bodyPr>
          <a:lstStyle/>
          <a:p>
            <a:r>
              <a:rPr lang="en-US" dirty="0" err="1"/>
              <a:t>Örnek</a:t>
            </a:r>
            <a:endParaRPr lang="en-US" dirty="0"/>
          </a:p>
        </p:txBody>
      </p:sp>
      <p:pic>
        <p:nvPicPr>
          <p:cNvPr id="17" name="Resim 7" descr="Text, letter">
            <a:extLst>
              <a:ext uri="{FF2B5EF4-FFF2-40B4-BE49-F238E27FC236}">
                <a16:creationId xmlns:a16="http://schemas.microsoft.com/office/drawing/2014/main" id="{ED9004A5-4F1E-70E6-3647-FE318E2B54D2}"/>
              </a:ext>
            </a:extLst>
          </p:cNvPr>
          <p:cNvPicPr>
            <a:picLocks noChangeAspect="1"/>
          </p:cNvPicPr>
          <p:nvPr/>
        </p:nvPicPr>
        <p:blipFill rotWithShape="1">
          <a:blip r:embed="rId3"/>
          <a:srcRect l="3121" r="663" b="-2"/>
          <a:stretch/>
        </p:blipFill>
        <p:spPr>
          <a:xfrm>
            <a:off x="179512" y="1268760"/>
            <a:ext cx="4020297" cy="2476136"/>
          </a:xfrm>
          <a:prstGeom prst="rect">
            <a:avLst/>
          </a:prstGeom>
        </p:spPr>
      </p:pic>
      <p:pic>
        <p:nvPicPr>
          <p:cNvPr id="18" name="Picture 17" descr="Diagram, engineering drawing">
            <a:extLst>
              <a:ext uri="{FF2B5EF4-FFF2-40B4-BE49-F238E27FC236}">
                <a16:creationId xmlns:a16="http://schemas.microsoft.com/office/drawing/2014/main" id="{EE468D7F-B069-98B4-ED72-A9188BF4804E}"/>
              </a:ext>
            </a:extLst>
          </p:cNvPr>
          <p:cNvPicPr>
            <a:picLocks noChangeAspect="1"/>
          </p:cNvPicPr>
          <p:nvPr/>
        </p:nvPicPr>
        <p:blipFill rotWithShape="1">
          <a:blip r:embed="rId4"/>
          <a:srcRect t="27326" r="3" b="3"/>
          <a:stretch/>
        </p:blipFill>
        <p:spPr>
          <a:xfrm>
            <a:off x="251520" y="3789040"/>
            <a:ext cx="3615994" cy="2227123"/>
          </a:xfrm>
          <a:prstGeom prst="rect">
            <a:avLst/>
          </a:prstGeom>
        </p:spPr>
      </p:pic>
      <mc:AlternateContent xmlns:mc="http://schemas.openxmlformats.org/markup-compatibility/2006" xmlns:a14="http://schemas.microsoft.com/office/drawing/2010/main">
        <mc:Choice Requires="a14">
          <p:sp>
            <p:nvSpPr>
              <p:cNvPr id="19" name="Content Placeholder 2">
                <a:extLst>
                  <a:ext uri="{FF2B5EF4-FFF2-40B4-BE49-F238E27FC236}">
                    <a16:creationId xmlns:a16="http://schemas.microsoft.com/office/drawing/2014/main" id="{CCA58227-0CB4-4855-8A28-B498F8C780F0}"/>
                  </a:ext>
                </a:extLst>
              </p:cNvPr>
              <p:cNvSpPr>
                <a:spLocks noGrp="1"/>
              </p:cNvSpPr>
              <p:nvPr>
                <p:ph idx="1"/>
              </p:nvPr>
            </p:nvSpPr>
            <p:spPr>
              <a:xfrm>
                <a:off x="4283968" y="2276872"/>
                <a:ext cx="3999321" cy="3670180"/>
              </a:xfrm>
            </p:spPr>
            <p:txBody>
              <a:bodyPr>
                <a:normAutofit fontScale="62500" lnSpcReduction="20000"/>
              </a:bodyPr>
              <a:lstStyle/>
              <a:p>
                <a:pPr defTabSz="914400">
                  <a:buFont typeface="Wingdings" panose="05000000000000000000" pitchFamily="2" charset="2"/>
                  <a:buChar char="Ø"/>
                </a:pPr>
                <a:r>
                  <a:rPr lang="tr-TR" dirty="0">
                    <a:latin typeface="Calibri" panose="020F0502020204030204" pitchFamily="34" charset="0"/>
                    <a:cs typeface="Calibri" panose="020F0502020204030204" pitchFamily="34" charset="0"/>
                  </a:rPr>
                  <a:t>B ve C noktaları </a:t>
                </a:r>
                <a14:m>
                  <m:oMath xmlns:m="http://schemas.openxmlformats.org/officeDocument/2006/math">
                    <m:sSub>
                      <m:sSubPr>
                        <m:ctrlPr>
                          <a:rPr lang="tr-TR" i="1">
                            <a:latin typeface="Cambria Math" panose="02040503050406030204" pitchFamily="18" charset="0"/>
                          </a:rPr>
                        </m:ctrlPr>
                      </m:sSubPr>
                      <m:e>
                        <m:r>
                          <a:rPr lang="tr-TR" i="1">
                            <a:latin typeface="Cambria Math" panose="02040503050406030204" pitchFamily="18" charset="0"/>
                          </a:rPr>
                          <m:t>𝑃</m:t>
                        </m:r>
                      </m:e>
                      <m:sub>
                        <m:r>
                          <a:rPr lang="tr-TR" i="1">
                            <a:latin typeface="Cambria Math" panose="02040503050406030204" pitchFamily="18" charset="0"/>
                          </a:rPr>
                          <m:t>1</m:t>
                        </m:r>
                      </m:sub>
                    </m:sSub>
                  </m:oMath>
                </a14:m>
                <a:r>
                  <a:rPr lang="tr-TR" dirty="0">
                    <a:latin typeface="Calibri" panose="020F0502020204030204" pitchFamily="34" charset="0"/>
                    <a:cs typeface="Calibri" panose="020F0502020204030204" pitchFamily="34" charset="0"/>
                  </a:rPr>
                  <a:t> seviyesindeki hedeften sapmayı sıfırlayan noktalardır. Birinci seviye önceliği sağlayan iki </a:t>
                </a:r>
                <a:r>
                  <a:rPr lang="en-US" dirty="0" err="1">
                    <a:latin typeface="Calibri" panose="020F0502020204030204" pitchFamily="34" charset="0"/>
                    <a:cs typeface="Calibri" panose="020F0502020204030204" pitchFamily="34" charset="0"/>
                  </a:rPr>
                  <a:t>ekstrem</a:t>
                </a:r>
                <a:r>
                  <a:rPr lang="en-US" dirty="0">
                    <a:latin typeface="Calibri" panose="020F0502020204030204" pitchFamily="34" charset="0"/>
                    <a:cs typeface="Calibri" panose="020F0502020204030204" pitchFamily="34" charset="0"/>
                  </a:rPr>
                  <a:t> </a:t>
                </a:r>
                <a:r>
                  <a:rPr lang="tr-TR" dirty="0">
                    <a:latin typeface="Calibri" panose="020F0502020204030204" pitchFamily="34" charset="0"/>
                    <a:cs typeface="Calibri" panose="020F0502020204030204" pitchFamily="34" charset="0"/>
                  </a:rPr>
                  <a:t>çözüm olduğu için sıra ikinci seviye önceliğe gelir. B noktası </a:t>
                </a:r>
                <a14:m>
                  <m:oMath xmlns:m="http://schemas.openxmlformats.org/officeDocument/2006/math">
                    <m:sSub>
                      <m:sSubPr>
                        <m:ctrlPr>
                          <a:rPr lang="tr-TR" i="1">
                            <a:latin typeface="Cambria Math" panose="02040503050406030204" pitchFamily="18" charset="0"/>
                          </a:rPr>
                        </m:ctrlPr>
                      </m:sSubPr>
                      <m:e>
                        <m:r>
                          <a:rPr lang="tr-TR" i="1">
                            <a:latin typeface="Cambria Math" panose="02040503050406030204" pitchFamily="18" charset="0"/>
                          </a:rPr>
                          <m:t>𝑃</m:t>
                        </m:r>
                      </m:e>
                      <m:sub>
                        <m:r>
                          <a:rPr lang="tr-TR" i="1">
                            <a:latin typeface="Cambria Math" panose="02040503050406030204" pitchFamily="18" charset="0"/>
                          </a:rPr>
                          <m:t>2</m:t>
                        </m:r>
                      </m:sub>
                    </m:sSub>
                  </m:oMath>
                </a14:m>
                <a:r>
                  <a:rPr lang="tr-TR" dirty="0">
                    <a:latin typeface="Calibri" panose="020F0502020204030204" pitchFamily="34" charset="0"/>
                    <a:cs typeface="Calibri" panose="020F0502020204030204" pitchFamily="34" charset="0"/>
                  </a:rPr>
                  <a:t> öncelik seviyesindeki hedeften 10 birimlik sapmaya neden olurken C noktası ise 30 birimlik sapmaya neden olmaktadır. Dolayısıyla B noktası ikinci seviye öncelik için daha iyi bir çözüm vermektedir.</a:t>
                </a:r>
              </a:p>
            </p:txBody>
          </p:sp>
        </mc:Choice>
        <mc:Fallback xmlns="">
          <p:sp>
            <p:nvSpPr>
              <p:cNvPr id="19" name="Content Placeholder 2">
                <a:extLst>
                  <a:ext uri="{FF2B5EF4-FFF2-40B4-BE49-F238E27FC236}">
                    <a16:creationId xmlns:a16="http://schemas.microsoft.com/office/drawing/2014/main" id="{CCA58227-0CB4-4855-8A28-B498F8C780F0}"/>
                  </a:ext>
                </a:extLst>
              </p:cNvPr>
              <p:cNvSpPr>
                <a:spLocks noGrp="1" noRot="1" noChangeAspect="1" noMove="1" noResize="1" noEditPoints="1" noAdjustHandles="1" noChangeArrowheads="1" noChangeShapeType="1" noTextEdit="1"/>
              </p:cNvSpPr>
              <p:nvPr>
                <p:ph idx="1"/>
              </p:nvPr>
            </p:nvSpPr>
            <p:spPr>
              <a:xfrm>
                <a:off x="4283968" y="2276872"/>
                <a:ext cx="3999321" cy="3670180"/>
              </a:xfrm>
              <a:blipFill>
                <a:blip r:embed="rId5"/>
                <a:stretch>
                  <a:fillRect l="-1372" t="-2492" r="-2744"/>
                </a:stretch>
              </a:blipFill>
            </p:spPr>
            <p:txBody>
              <a:bodyPr/>
              <a:lstStyle/>
              <a:p>
                <a:r>
                  <a:rPr lang="en-US">
                    <a:noFill/>
                  </a:rPr>
                  <a:t> </a:t>
                </a:r>
              </a:p>
            </p:txBody>
          </p:sp>
        </mc:Fallback>
      </mc:AlternateContent>
    </p:spTree>
    <p:extLst>
      <p:ext uri="{BB962C8B-B14F-4D97-AF65-F5344CB8AC3E}">
        <p14:creationId xmlns:p14="http://schemas.microsoft.com/office/powerpoint/2010/main" val="41752051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a:t>Etkileşimli</a:t>
            </a:r>
            <a:r>
              <a:rPr lang="en-US" dirty="0"/>
              <a:t> </a:t>
            </a:r>
            <a:r>
              <a:rPr lang="en-US" dirty="0" err="1"/>
              <a:t>Hedef</a:t>
            </a:r>
            <a:r>
              <a:rPr lang="en-US" dirty="0"/>
              <a:t> </a:t>
            </a:r>
            <a:r>
              <a:rPr lang="en-US" dirty="0" err="1"/>
              <a:t>Programlama</a:t>
            </a:r>
            <a:endParaRPr lang="tr-TR" dirty="0">
              <a:latin typeface="Times New Roman" panose="02020603050405020304" pitchFamily="18"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FB9B61F1-44F2-4FA4-2FAA-6016A7759A40}"/>
              </a:ext>
            </a:extLst>
          </p:cNvPr>
          <p:cNvSpPr>
            <a:spLocks noGrp="1"/>
          </p:cNvSpPr>
          <p:nvPr>
            <p:ph idx="1"/>
          </p:nvPr>
        </p:nvSpPr>
        <p:spPr/>
        <p:txBody>
          <a:bodyPr>
            <a:normAutofit fontScale="62500" lnSpcReduction="20000"/>
          </a:bodyPr>
          <a:lstStyle/>
          <a:p>
            <a:pPr algn="just">
              <a:buFont typeface="Wingdings" panose="05000000000000000000" pitchFamily="2" charset="2"/>
              <a:buChar char="Ø"/>
            </a:pPr>
            <a:r>
              <a:rPr lang="tr-TR" sz="3200" dirty="0">
                <a:latin typeface="Calibri" panose="020F0502020204030204" pitchFamily="34" charset="0"/>
                <a:cs typeface="Calibri" panose="020F0502020204030204" pitchFamily="34" charset="0"/>
              </a:rPr>
              <a:t>Bu yaklaşımlardaki ana husus, optimizasyon sürecinde zaman zaman karar vericinin araştırmanın yönü, ağırlık vektörü, referans noktaları ve diğer faktörler hakkında bazı bilgilerin sağlanmasında yer almasıdır (</a:t>
            </a:r>
            <a:r>
              <a:rPr lang="tr-TR" sz="3200" dirty="0" err="1">
                <a:latin typeface="Calibri" panose="020F0502020204030204" pitchFamily="34" charset="0"/>
                <a:cs typeface="Calibri" panose="020F0502020204030204" pitchFamily="34" charset="0"/>
              </a:rPr>
              <a:t>Deb</a:t>
            </a:r>
            <a:r>
              <a:rPr lang="tr-TR" sz="3200" dirty="0">
                <a:latin typeface="Calibri" panose="020F0502020204030204" pitchFamily="34" charset="0"/>
                <a:cs typeface="Calibri" panose="020F0502020204030204" pitchFamily="34" charset="0"/>
              </a:rPr>
              <a:t>, 2001).</a:t>
            </a:r>
          </a:p>
          <a:p>
            <a:pPr algn="just">
              <a:buFont typeface="Wingdings" panose="05000000000000000000" pitchFamily="2" charset="2"/>
              <a:buChar char="Ø"/>
            </a:pPr>
            <a:r>
              <a:rPr lang="tr-TR" sz="3200" dirty="0">
                <a:latin typeface="Calibri" panose="020F0502020204030204" pitchFamily="34" charset="0"/>
                <a:cs typeface="Calibri" panose="020F0502020204030204" pitchFamily="34" charset="0"/>
              </a:rPr>
              <a:t>Etkileşimli yöntemlerde, karar verici, bir analist veya etkileşimli bir bilgisayar programıyla birlikte çalışır. Analistin karar vericinin tercih yapısını etkileşimli bir şekilde belirlemeye çalıştığı söylenebilir (</a:t>
            </a:r>
            <a:r>
              <a:rPr lang="tr-TR" sz="3200" dirty="0" err="1">
                <a:latin typeface="Calibri" panose="020F0502020204030204" pitchFamily="34" charset="0"/>
                <a:cs typeface="Calibri" panose="020F0502020204030204" pitchFamily="34" charset="0"/>
              </a:rPr>
              <a:t>Miettinen</a:t>
            </a:r>
            <a:r>
              <a:rPr lang="tr-TR" sz="3200" dirty="0">
                <a:latin typeface="Calibri" panose="020F0502020204030204" pitchFamily="34" charset="0"/>
                <a:cs typeface="Calibri" panose="020F0502020204030204" pitchFamily="34" charset="0"/>
              </a:rPr>
              <a:t>, 1999).</a:t>
            </a:r>
          </a:p>
          <a:p>
            <a:pPr algn="just">
              <a:buFont typeface="Wingdings" panose="05000000000000000000" pitchFamily="2" charset="2"/>
              <a:buChar char="Ø"/>
            </a:pPr>
            <a:r>
              <a:rPr lang="tr-TR" sz="3200" dirty="0">
                <a:latin typeface="Calibri" panose="020F0502020204030204" pitchFamily="34" charset="0"/>
                <a:cs typeface="Calibri" panose="020F0502020204030204" pitchFamily="34" charset="0"/>
              </a:rPr>
              <a:t>Karar vericiye bazı bilgiler verilir ve ondan bazı soruları yanıtlaması veya başka bir tür bilgi vermesi istenir. Makul (sonlu) sayıda yinelemeden sonra, her etkileşimli yöntem, karar vericinin tatmin olabileceği bir çözüm sunmalıdır. Etkileşimli algoritmalardaki temel adımlar şu şekilde ifade edilebilir (</a:t>
            </a:r>
            <a:r>
              <a:rPr lang="tr-TR" sz="3200" dirty="0" err="1">
                <a:latin typeface="Calibri" panose="020F0502020204030204" pitchFamily="34" charset="0"/>
                <a:cs typeface="Calibri" panose="020F0502020204030204" pitchFamily="34" charset="0"/>
              </a:rPr>
              <a:t>Miettinen</a:t>
            </a:r>
            <a:r>
              <a:rPr lang="tr-TR" sz="3200" dirty="0">
                <a:latin typeface="Calibri" panose="020F0502020204030204" pitchFamily="34" charset="0"/>
                <a:cs typeface="Calibri" panose="020F0502020204030204" pitchFamily="34" charset="0"/>
              </a:rPr>
              <a:t>, 1999):</a:t>
            </a:r>
          </a:p>
          <a:p>
            <a:pPr marL="400050" lvl="1" indent="0" algn="just">
              <a:buNone/>
            </a:pPr>
            <a:r>
              <a:rPr lang="tr-TR" dirty="0">
                <a:latin typeface="Calibri" panose="020F0502020204030204" pitchFamily="34" charset="0"/>
                <a:cs typeface="Calibri" panose="020F0502020204030204" pitchFamily="34" charset="0"/>
              </a:rPr>
              <a:t>1) İlk olurlu çözümü bulun.</a:t>
            </a:r>
          </a:p>
          <a:p>
            <a:pPr marL="400050" lvl="1" indent="0" algn="just">
              <a:buNone/>
            </a:pPr>
            <a:r>
              <a:rPr lang="tr-TR" dirty="0">
                <a:latin typeface="Calibri" panose="020F0502020204030204" pitchFamily="34" charset="0"/>
                <a:cs typeface="Calibri" panose="020F0502020204030204" pitchFamily="34" charset="0"/>
              </a:rPr>
              <a:t>2) Karar vericiyle etkileşim kurun.</a:t>
            </a:r>
          </a:p>
          <a:p>
            <a:pPr marL="400050" lvl="1" indent="0" algn="just">
              <a:buNone/>
            </a:pPr>
            <a:r>
              <a:rPr lang="tr-TR" dirty="0">
                <a:latin typeface="Calibri" panose="020F0502020204030204" pitchFamily="34" charset="0"/>
                <a:cs typeface="Calibri" panose="020F0502020204030204" pitchFamily="34" charset="0"/>
              </a:rPr>
              <a:t>3) Yeni bir çözüm (veya bir dizi yeni çözüm) elde edin. Yeni çözüm (veya çözümlerden biri) veya önceki çözümlerden biri karar verici tarafından kabul edilirse, süreci durdurun. Aksi takdirde, 2. adıma gidin.</a:t>
            </a:r>
            <a:endParaRPr lang="en-US" dirty="0"/>
          </a:p>
          <a:p>
            <a:pPr marL="0" indent="0">
              <a:buNone/>
            </a:pPr>
            <a:endParaRPr lang="en-US" dirty="0">
              <a:latin typeface="Times New Roman" panose="02020603050405020304" pitchFamily="18" charset="0"/>
              <a:cs typeface="Times New Roman" panose="02020603050405020304" pitchFamily="18" charset="0"/>
            </a:endParaRPr>
          </a:p>
        </p:txBody>
      </p:sp>
      <p:sp>
        <p:nvSpPr>
          <p:cNvPr id="15" name="Slide Number Placeholder 1"/>
          <p:cNvSpPr>
            <a:spLocks noGrp="1"/>
          </p:cNvSpPr>
          <p:nvPr>
            <p:ph type="sldNum" sz="quarter" idx="12"/>
          </p:nvPr>
        </p:nvSpPr>
        <p:spPr/>
        <p:txBody>
          <a:bodyPr/>
          <a:lstStyle/>
          <a:p>
            <a:fld id="{8FF9F6D1-D1FA-4D49-BED0-40363AEE0087}" type="slidenum">
              <a:rPr lang="tr-TR" smtClean="0"/>
              <a:pPr/>
              <a:t>53</a:t>
            </a:fld>
            <a:endParaRPr lang="tr-T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1115811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a:t>Etkileşimli</a:t>
            </a:r>
            <a:r>
              <a:rPr lang="en-US" dirty="0"/>
              <a:t> </a:t>
            </a:r>
            <a:r>
              <a:rPr lang="en-US" dirty="0" err="1"/>
              <a:t>Hedef</a:t>
            </a:r>
            <a:r>
              <a:rPr lang="en-US" dirty="0"/>
              <a:t> </a:t>
            </a:r>
            <a:r>
              <a:rPr lang="en-US" dirty="0" err="1"/>
              <a:t>Programlama</a:t>
            </a:r>
            <a:endParaRPr lang="tr-TR" dirty="0">
              <a:latin typeface="Times New Roman" panose="02020603050405020304" pitchFamily="18"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FB9B61F1-44F2-4FA4-2FAA-6016A7759A40}"/>
              </a:ext>
            </a:extLst>
          </p:cNvPr>
          <p:cNvSpPr>
            <a:spLocks noGrp="1"/>
          </p:cNvSpPr>
          <p:nvPr>
            <p:ph idx="1"/>
          </p:nvPr>
        </p:nvSpPr>
        <p:spPr/>
        <p:txBody>
          <a:bodyPr>
            <a:normAutofit fontScale="55000" lnSpcReduction="20000"/>
          </a:bodyPr>
          <a:lstStyle/>
          <a:p>
            <a:pPr algn="just">
              <a:buFont typeface="Wingdings" panose="05000000000000000000" pitchFamily="2" charset="2"/>
              <a:buChar char="Ø"/>
            </a:pPr>
            <a:r>
              <a:rPr lang="tr-TR" sz="3200" dirty="0">
                <a:latin typeface="Calibri" panose="020F0502020204030204" pitchFamily="34" charset="0"/>
                <a:cs typeface="Calibri" panose="020F0502020204030204" pitchFamily="34" charset="0"/>
              </a:rPr>
              <a:t>Etkileşimli bir yöntem tasarlarken düşünülmesi gereken bir nokta, karar vericiyle etkileşim kurmak için ne tür veriler kullanması gerektiğidir. Karar vericinin bu verileri kavraması kolay olmalıdır. Karar verici, kendisinden değer verilmesi istenen parametrelerin anlamını biliyor olmalıdır (</a:t>
            </a:r>
            <a:r>
              <a:rPr lang="tr-TR" sz="3200" dirty="0" err="1">
                <a:latin typeface="Calibri" panose="020F0502020204030204" pitchFamily="34" charset="0"/>
                <a:cs typeface="Calibri" panose="020F0502020204030204" pitchFamily="34" charset="0"/>
              </a:rPr>
              <a:t>Miettinen</a:t>
            </a:r>
            <a:r>
              <a:rPr lang="tr-TR" sz="3200" dirty="0">
                <a:latin typeface="Calibri" panose="020F0502020204030204" pitchFamily="34" charset="0"/>
                <a:cs typeface="Calibri" panose="020F0502020204030204" pitchFamily="34" charset="0"/>
              </a:rPr>
              <a:t>, 1999). Öte yandan, karar vericiye sağlanan veriler analist tarafından kolayca elde edilebilmeli ve sistem hakkında yeterli bilgiyi içermelidir (</a:t>
            </a:r>
            <a:r>
              <a:rPr lang="tr-TR" sz="3200" dirty="0" err="1">
                <a:latin typeface="Calibri" panose="020F0502020204030204" pitchFamily="34" charset="0"/>
                <a:cs typeface="Calibri" panose="020F0502020204030204" pitchFamily="34" charset="0"/>
              </a:rPr>
              <a:t>Miettinen</a:t>
            </a:r>
            <a:r>
              <a:rPr lang="tr-TR" sz="3200" dirty="0">
                <a:latin typeface="Calibri" panose="020F0502020204030204" pitchFamily="34" charset="0"/>
                <a:cs typeface="Calibri" panose="020F0502020204030204" pitchFamily="34" charset="0"/>
              </a:rPr>
              <a:t>, 1999).</a:t>
            </a:r>
          </a:p>
          <a:p>
            <a:pPr algn="just">
              <a:buFont typeface="Wingdings" panose="05000000000000000000" pitchFamily="2" charset="2"/>
              <a:buChar char="Ø"/>
            </a:pPr>
            <a:r>
              <a:rPr lang="tr-TR" sz="3200" dirty="0">
                <a:latin typeface="Calibri" panose="020F0502020204030204" pitchFamily="34" charset="0"/>
                <a:cs typeface="Calibri" panose="020F0502020204030204" pitchFamily="34" charset="0"/>
              </a:rPr>
              <a:t>Daha fazla bilgi, karar vericinin elde edilen çözüme olan güvenini artırabilir, ancak çözümün kalitesi yine de daha kötü olabilir. Bundan dolayı karar vericiye gereken adımda gereken bilgi verilmelidir. Çok fazla bilgi kullanılmamalı ve karar vericiden elde edilen bilgiler etkin bir şekilde değerlendirilmelidir (</a:t>
            </a:r>
            <a:r>
              <a:rPr lang="tr-TR" sz="3200" dirty="0" err="1">
                <a:latin typeface="Calibri" panose="020F0502020204030204" pitchFamily="34" charset="0"/>
                <a:cs typeface="Calibri" panose="020F0502020204030204" pitchFamily="34" charset="0"/>
              </a:rPr>
              <a:t>Miettinen</a:t>
            </a:r>
            <a:r>
              <a:rPr lang="tr-TR" sz="3200" dirty="0">
                <a:latin typeface="Calibri" panose="020F0502020204030204" pitchFamily="34" charset="0"/>
                <a:cs typeface="Calibri" panose="020F0502020204030204" pitchFamily="34" charset="0"/>
              </a:rPr>
              <a:t>, 1999).</a:t>
            </a:r>
          </a:p>
          <a:p>
            <a:pPr algn="just">
              <a:buFont typeface="Wingdings" panose="05000000000000000000" pitchFamily="2" charset="2"/>
              <a:buChar char="Ø"/>
            </a:pPr>
            <a:r>
              <a:rPr lang="tr-TR" sz="3200" dirty="0">
                <a:latin typeface="Calibri" panose="020F0502020204030204" pitchFamily="34" charset="0"/>
                <a:cs typeface="Calibri" panose="020F0502020204030204" pitchFamily="34" charset="0"/>
              </a:rPr>
              <a:t> Etkileşimli yöntemden mümkün olan en yüksek faydanın elde edilebilmesi için karar vericinin yöntemi değerli ve kabul edilebilir bulması gerekir. Bu, genellikle yöntemin anlaşılabilir ve kullanımının yeterince kolay olmasını gerektirir. Temel alınan karar sürecini ve kararların nasıl alındığını anlamak için araştırma yapılmasını gerektirir (</a:t>
            </a:r>
            <a:r>
              <a:rPr lang="tr-TR" sz="3200" dirty="0" err="1">
                <a:latin typeface="Calibri" panose="020F0502020204030204" pitchFamily="34" charset="0"/>
                <a:cs typeface="Calibri" panose="020F0502020204030204" pitchFamily="34" charset="0"/>
              </a:rPr>
              <a:t>Miettinen</a:t>
            </a:r>
            <a:r>
              <a:rPr lang="tr-TR" sz="3200" dirty="0">
                <a:latin typeface="Calibri" panose="020F0502020204030204" pitchFamily="34" charset="0"/>
                <a:cs typeface="Calibri" panose="020F0502020204030204" pitchFamily="34" charset="0"/>
              </a:rPr>
              <a:t>, 1999).</a:t>
            </a:r>
          </a:p>
          <a:p>
            <a:pPr algn="just">
              <a:buFont typeface="Wingdings" panose="05000000000000000000" pitchFamily="2" charset="2"/>
              <a:buChar char="Ø"/>
            </a:pPr>
            <a:r>
              <a:rPr lang="tr-TR" sz="3200" dirty="0">
                <a:latin typeface="Calibri" panose="020F0502020204030204" pitchFamily="34" charset="0"/>
                <a:cs typeface="Calibri" panose="020F0502020204030204" pitchFamily="34" charset="0"/>
              </a:rPr>
              <a:t>Etkileşimli yöntemler, karar vericiye bilgi verme şekilleri ve problemi tek amaçlı bir optimizasyon problemine dönüştürmeleri açısından birbirlerinden farklıdır (</a:t>
            </a:r>
            <a:r>
              <a:rPr lang="tr-TR" sz="3200" dirty="0" err="1">
                <a:latin typeface="Calibri" panose="020F0502020204030204" pitchFamily="34" charset="0"/>
                <a:cs typeface="Calibri" panose="020F0502020204030204" pitchFamily="34" charset="0"/>
              </a:rPr>
              <a:t>Miettinen</a:t>
            </a:r>
            <a:r>
              <a:rPr lang="tr-TR" sz="3200" dirty="0">
                <a:latin typeface="Calibri" panose="020F0502020204030204" pitchFamily="34" charset="0"/>
                <a:cs typeface="Calibri" panose="020F0502020204030204" pitchFamily="34" charset="0"/>
              </a:rPr>
              <a:t>, 1999).</a:t>
            </a:r>
          </a:p>
          <a:p>
            <a:pPr marL="0" indent="0">
              <a:buNone/>
            </a:pPr>
            <a:endParaRPr lang="en-US" dirty="0">
              <a:latin typeface="Times New Roman" panose="02020603050405020304" pitchFamily="18" charset="0"/>
              <a:cs typeface="Times New Roman" panose="02020603050405020304" pitchFamily="18" charset="0"/>
            </a:endParaRPr>
          </a:p>
        </p:txBody>
      </p:sp>
      <p:sp>
        <p:nvSpPr>
          <p:cNvPr id="15" name="Slide Number Placeholder 1"/>
          <p:cNvSpPr>
            <a:spLocks noGrp="1"/>
          </p:cNvSpPr>
          <p:nvPr>
            <p:ph type="sldNum" sz="quarter" idx="12"/>
          </p:nvPr>
        </p:nvSpPr>
        <p:spPr/>
        <p:txBody>
          <a:bodyPr/>
          <a:lstStyle/>
          <a:p>
            <a:fld id="{8FF9F6D1-D1FA-4D49-BED0-40363AEE0087}" type="slidenum">
              <a:rPr lang="tr-TR" smtClean="0"/>
              <a:pPr/>
              <a:t>54</a:t>
            </a:fld>
            <a:endParaRPr lang="tr-TR"/>
          </a:p>
        </p:txBody>
      </p:sp>
      <p:sp>
        <p:nvSpPr>
          <p:cNvPr id="12" name="5 Dikdörtgen"/>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3" name="7 Dikdörtgen"/>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4" name="8 Dikdörtgen"/>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6" name="6 Dikdörtgen"/>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34771920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1A451-AB84-49B7-B004-B44E6533F15E}"/>
              </a:ext>
            </a:extLst>
          </p:cNvPr>
          <p:cNvSpPr>
            <a:spLocks noGrp="1"/>
          </p:cNvSpPr>
          <p:nvPr>
            <p:ph type="title"/>
          </p:nvPr>
        </p:nvSpPr>
        <p:spPr/>
        <p:txBody>
          <a:bodyPr>
            <a:normAutofit fontScale="90000"/>
          </a:bodyPr>
          <a:lstStyle/>
          <a:p>
            <a:r>
              <a:rPr lang="en-US" dirty="0" err="1"/>
              <a:t>Örnek</a:t>
            </a:r>
            <a:r>
              <a:rPr lang="en-US" dirty="0"/>
              <a:t> (</a:t>
            </a:r>
            <a:r>
              <a:rPr lang="en-US" dirty="0" err="1"/>
              <a:t>Eiselt</a:t>
            </a:r>
            <a:r>
              <a:rPr lang="en-US" dirty="0"/>
              <a:t>, </a:t>
            </a:r>
            <a:r>
              <a:rPr lang="en-US" dirty="0" err="1"/>
              <a:t>Pederzoli</a:t>
            </a:r>
            <a:r>
              <a:rPr lang="en-US" dirty="0"/>
              <a:t> &amp; </a:t>
            </a:r>
            <a:r>
              <a:rPr lang="en-US" dirty="0" err="1"/>
              <a:t>Sandblom</a:t>
            </a:r>
            <a:r>
              <a:rPr lang="en-US" dirty="0"/>
              <a: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E7109EB-7043-4F47-B656-E87514D9F29A}"/>
                  </a:ext>
                </a:extLst>
              </p:cNvPr>
              <p:cNvSpPr>
                <a:spLocks noGrp="1"/>
              </p:cNvSpPr>
              <p:nvPr>
                <p:ph idx="1"/>
              </p:nvPr>
            </p:nvSpPr>
            <p:spPr>
              <a:xfrm>
                <a:off x="1043608" y="1916832"/>
                <a:ext cx="6923112" cy="3845024"/>
              </a:xfrm>
            </p:spPr>
            <p:txBody>
              <a:bodyPr>
                <a:normAutofit fontScale="77500" lnSpcReduction="20000"/>
              </a:bodyPr>
              <a:lstStyle/>
              <a:p>
                <a:pPr marL="0" indent="0">
                  <a:buNone/>
                </a:pPr>
                <a14:m>
                  <m:oMath xmlns:m="http://schemas.openxmlformats.org/officeDocument/2006/math">
                    <m:r>
                      <a:rPr lang="en-US" b="0" i="1" smtClean="0">
                        <a:latin typeface="Cambria Math" panose="02040503050406030204" pitchFamily="18" charset="0"/>
                      </a:rPr>
                      <m:t>𝑀𝑖𝑛</m:t>
                    </m:r>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1</m:t>
                        </m:r>
                      </m:sub>
                    </m:sSub>
                    <m:d>
                      <m:dPr>
                        <m:begChr m:val="["/>
                        <m:endChr m:val="]"/>
                        <m:ctrlPr>
                          <a:rPr lang="en-US" b="0" i="1" smtClean="0">
                            <a:latin typeface="Cambria Math" panose="02040503050406030204" pitchFamily="18" charset="0"/>
                          </a:rPr>
                        </m:ctrlPr>
                      </m:dPr>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𝑑</m:t>
                            </m:r>
                          </m:e>
                          <m:sub>
                            <m:r>
                              <a:rPr lang="en-US" b="0" i="1" smtClean="0">
                                <a:latin typeface="Cambria Math" panose="02040503050406030204" pitchFamily="18" charset="0"/>
                              </a:rPr>
                              <m:t>1</m:t>
                            </m:r>
                          </m:sub>
                          <m:sup>
                            <m:r>
                              <a:rPr lang="en-US" b="0" i="1" smtClean="0">
                                <a:latin typeface="Cambria Math" panose="02040503050406030204" pitchFamily="18" charset="0"/>
                              </a:rPr>
                              <m:t>+</m:t>
                            </m:r>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𝑑</m:t>
                            </m:r>
                          </m:e>
                          <m:sub>
                            <m:r>
                              <a:rPr lang="en-US" b="0" i="1" smtClean="0">
                                <a:latin typeface="Cambria Math" panose="02040503050406030204" pitchFamily="18" charset="0"/>
                              </a:rPr>
                              <m:t>2</m:t>
                            </m:r>
                          </m:sub>
                          <m:sup>
                            <m:r>
                              <a:rPr lang="en-US" b="0" i="1" smtClean="0">
                                <a:latin typeface="Cambria Math" panose="02040503050406030204" pitchFamily="18" charset="0"/>
                              </a:rPr>
                              <m:t>+</m:t>
                            </m:r>
                          </m:sup>
                        </m:sSubSup>
                      </m:e>
                    </m:d>
                  </m:oMath>
                </a14:m>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𝑃</m:t>
                        </m:r>
                      </m:e>
                      <m:sub>
                        <m:r>
                          <a:rPr lang="en-US" b="0" i="1" smtClean="0">
                            <a:latin typeface="Cambria Math" panose="02040503050406030204" pitchFamily="18" charset="0"/>
                          </a:rPr>
                          <m:t>2</m:t>
                        </m:r>
                      </m:sub>
                    </m:sSub>
                    <m:d>
                      <m:dPr>
                        <m:begChr m:val="["/>
                        <m:endChr m:val="]"/>
                        <m:ctrlPr>
                          <a:rPr lang="en-US" i="1">
                            <a:latin typeface="Cambria Math" panose="02040503050406030204" pitchFamily="18" charset="0"/>
                          </a:rPr>
                        </m:ctrlPr>
                      </m:dPr>
                      <m:e>
                        <m:r>
                          <a:rPr lang="en-US" b="0" i="1" smtClean="0">
                            <a:latin typeface="Cambria Math" panose="02040503050406030204" pitchFamily="18" charset="0"/>
                          </a:rPr>
                          <m:t>2</m:t>
                        </m:r>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b="0" i="1" smtClean="0">
                                <a:latin typeface="Cambria Math" panose="02040503050406030204" pitchFamily="18" charset="0"/>
                              </a:rPr>
                              <m:t>3</m:t>
                            </m:r>
                          </m:sub>
                          <m:sup>
                            <m:r>
                              <a:rPr lang="en-US" b="0" i="1" smtClean="0">
                                <a:latin typeface="Cambria Math" panose="02040503050406030204" pitchFamily="18" charset="0"/>
                              </a:rPr>
                              <m:t>−</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b="0" i="1" smtClean="0">
                                <a:latin typeface="Cambria Math" panose="02040503050406030204" pitchFamily="18" charset="0"/>
                              </a:rPr>
                              <m:t>3</m:t>
                            </m:r>
                          </m:sub>
                          <m:sup>
                            <m:r>
                              <a:rPr lang="en-US" i="1">
                                <a:latin typeface="Cambria Math" panose="02040503050406030204" pitchFamily="18" charset="0"/>
                              </a:rPr>
                              <m:t>+</m:t>
                            </m:r>
                          </m:sup>
                        </m:sSubSup>
                      </m:e>
                    </m:d>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𝑃</m:t>
                        </m:r>
                      </m:e>
                      <m:sub>
                        <m:r>
                          <a:rPr lang="en-US" b="0" i="1" smtClean="0">
                            <a:latin typeface="Cambria Math" panose="02040503050406030204" pitchFamily="18" charset="0"/>
                          </a:rPr>
                          <m:t>3</m:t>
                        </m:r>
                      </m:sub>
                    </m:sSub>
                    <m:d>
                      <m:dPr>
                        <m:begChr m:val="["/>
                        <m:endChr m:val="]"/>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b="0" i="1" smtClean="0">
                                <a:latin typeface="Cambria Math" panose="02040503050406030204" pitchFamily="18" charset="0"/>
                              </a:rPr>
                              <m:t>4</m:t>
                            </m:r>
                          </m:sub>
                          <m:sup>
                            <m:r>
                              <a:rPr lang="en-US" b="0" i="1" smtClean="0">
                                <a:latin typeface="Cambria Math" panose="02040503050406030204" pitchFamily="18" charset="0"/>
                              </a:rPr>
                              <m:t>−</m:t>
                            </m:r>
                          </m:sup>
                        </m:sSubSup>
                      </m:e>
                    </m:d>
                  </m:oMath>
                </a14:m>
                <a:endParaRPr lang="en-US" dirty="0"/>
              </a:p>
              <a:p>
                <a:pPr marL="0" indent="0">
                  <a:buNone/>
                </a:pPr>
                <a:r>
                  <a:rPr lang="en-US" dirty="0"/>
                  <a:t>St.</a:t>
                </a:r>
              </a:p>
              <a:p>
                <a:pPr marL="0" indent="0">
                  <a:buNone/>
                </a:pPr>
                <a14:m>
                  <m:oMathPara xmlns:m="http://schemas.openxmlformats.org/officeDocument/2006/math">
                    <m:oMathParaPr>
                      <m:jc m:val="centerGroup"/>
                    </m:oMathParaPr>
                    <m:oMath xmlns:m="http://schemas.openxmlformats.org/officeDocument/2006/math">
                      <m:m>
                        <m:mPr>
                          <m:mcs>
                            <m:mc>
                              <m:mcPr>
                                <m:count m:val="3"/>
                                <m:mcJc m:val="center"/>
                              </m:mcPr>
                            </m:mc>
                          </m:mcs>
                          <m:ctrlPr>
                            <a:rPr lang="en-US" b="0" i="1" smtClean="0">
                              <a:latin typeface="Cambria Math" panose="02040503050406030204" pitchFamily="18" charset="0"/>
                            </a:rPr>
                          </m:ctrlPr>
                        </m:mPr>
                        <m:mr>
                          <m:e/>
                          <m:e>
                            <m:r>
                              <a:rPr lang="en-US" b="0" i="1" smtClean="0">
                                <a:latin typeface="Cambria Math" panose="02040503050406030204" pitchFamily="18" charset="0"/>
                              </a:rPr>
                              <m:t>5</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                                               </m:t>
                            </m:r>
                          </m:e>
                          <m:e>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15</m:t>
                            </m:r>
                          </m:e>
                        </m:mr>
                        <m:mr>
                          <m:e/>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                                            </m:t>
                            </m:r>
                          </m:e>
                          <m:e>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1</m:t>
                            </m:r>
                          </m:e>
                        </m:mr>
                        <m:mr>
                          <m:e/>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                             +</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m:t>
                                </m:r>
                              </m:sup>
                            </m:sSubSup>
                          </m:e>
                          <m:e>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2</m:t>
                            </m:r>
                          </m:e>
                        </m:mr>
                        <m:mr>
                          <m:e/>
                          <m:e>
                            <m:sSub>
                              <m:sSubPr>
                                <m:ctrlPr>
                                  <a:rPr lang="en-US" i="1">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sub>
                            </m:sSub>
                            <m:r>
                              <a:rPr lang="en-US" i="1">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    +</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2</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2</m:t>
                                </m:r>
                              </m:sub>
                              <m:sup>
                                <m:r>
                                  <a:rPr lang="en-US" i="1">
                                    <a:latin typeface="Cambria Math" panose="02040503050406030204" pitchFamily="18" charset="0"/>
                                    <a:ea typeface="Cambria Math" panose="02040503050406030204" pitchFamily="18" charset="0"/>
                                  </a:rPr>
                                  <m:t>+</m:t>
                                </m:r>
                              </m:sup>
                            </m:sSubSup>
                          </m:e>
                          <m:e>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4</m:t>
                            </m:r>
                          </m:e>
                        </m:mr>
                        <m:mr>
                          <m:e/>
                          <m:e>
                            <m:r>
                              <a:rPr lang="en-US" b="0" i="1" smtClean="0">
                                <a:latin typeface="Cambria Math" panose="02040503050406030204" pitchFamily="18" charset="0"/>
                                <a:ea typeface="Cambria Math" panose="02040503050406030204" pitchFamily="18" charset="0"/>
                              </a:rPr>
                              <m:t>5</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3</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                        +</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3</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3</m:t>
                                </m:r>
                              </m:sub>
                              <m:sup>
                                <m:r>
                                  <a:rPr lang="en-US" i="1">
                                    <a:latin typeface="Cambria Math" panose="02040503050406030204" pitchFamily="18" charset="0"/>
                                    <a:ea typeface="Cambria Math" panose="02040503050406030204" pitchFamily="18" charset="0"/>
                                  </a:rPr>
                                  <m:t>+</m:t>
                                </m:r>
                              </m:sup>
                            </m:sSubSup>
                          </m:e>
                          <m:e>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30</m:t>
                            </m:r>
                          </m:e>
                        </m:mr>
                        <m:mr>
                          <m:e/>
                          <m:e>
                            <m:r>
                              <a:rPr lang="en-US" b="0" i="1" smtClean="0">
                                <a:latin typeface="Cambria Math" panose="02040503050406030204" pitchFamily="18" charset="0"/>
                                <a:ea typeface="Cambria Math" panose="02040503050406030204" pitchFamily="18" charset="0"/>
                              </a:rPr>
                              <m:t>10</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5</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                          +</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4</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4</m:t>
                                </m:r>
                              </m:sub>
                              <m:sup>
                                <m:r>
                                  <a:rPr lang="en-US" i="1">
                                    <a:latin typeface="Cambria Math" panose="02040503050406030204" pitchFamily="18" charset="0"/>
                                    <a:ea typeface="Cambria Math" panose="02040503050406030204" pitchFamily="18" charset="0"/>
                                  </a:rPr>
                                  <m:t>+</m:t>
                                </m:r>
                              </m:sup>
                            </m:sSubSup>
                          </m:e>
                          <m:e>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50</m:t>
                            </m:r>
                          </m:e>
                        </m:mr>
                        <m:mr>
                          <m:e/>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sub>
                            </m:sSub>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i="1">
                                    <a:latin typeface="Cambria Math" panose="02040503050406030204" pitchFamily="18" charset="0"/>
                                    <a:ea typeface="Cambria Math" panose="02040503050406030204" pitchFamily="18" charset="0"/>
                                  </a:rPr>
                                  <m:t>2</m:t>
                                </m:r>
                              </m:sub>
                              <m:sup>
                                <m:r>
                                  <a:rPr lang="en-US" i="1">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i="1">
                                    <a:latin typeface="Cambria Math" panose="02040503050406030204" pitchFamily="18" charset="0"/>
                                    <a:ea typeface="Cambria Math" panose="02040503050406030204" pitchFamily="18" charset="0"/>
                                  </a:rPr>
                                  <m:t>2</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3</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3</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4</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4</m:t>
                                </m:r>
                              </m:sub>
                              <m:sup>
                                <m:r>
                                  <a:rPr lang="en-US" i="1">
                                    <a:latin typeface="Cambria Math" panose="02040503050406030204" pitchFamily="18" charset="0"/>
                                    <a:ea typeface="Cambria Math" panose="02040503050406030204" pitchFamily="18" charset="0"/>
                                  </a:rPr>
                                  <m:t>+</m:t>
                                </m:r>
                              </m:sup>
                            </m:sSubSup>
                          </m:e>
                          <m:e>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0</m:t>
                            </m:r>
                          </m:e>
                        </m:mr>
                      </m:m>
                    </m:oMath>
                  </m:oMathPara>
                </a14:m>
                <a:endParaRPr lang="en-US" dirty="0"/>
              </a:p>
            </p:txBody>
          </p:sp>
        </mc:Choice>
        <mc:Fallback xmlns="">
          <p:sp>
            <p:nvSpPr>
              <p:cNvPr id="3" name="Content Placeholder 2">
                <a:extLst>
                  <a:ext uri="{FF2B5EF4-FFF2-40B4-BE49-F238E27FC236}">
                    <a16:creationId xmlns:a16="http://schemas.microsoft.com/office/drawing/2014/main" id="{6E7109EB-7043-4F47-B656-E87514D9F29A}"/>
                  </a:ext>
                </a:extLst>
              </p:cNvPr>
              <p:cNvSpPr>
                <a:spLocks noGrp="1" noRot="1" noChangeAspect="1" noMove="1" noResize="1" noEditPoints="1" noAdjustHandles="1" noChangeArrowheads="1" noChangeShapeType="1" noTextEdit="1"/>
              </p:cNvSpPr>
              <p:nvPr>
                <p:ph idx="1"/>
              </p:nvPr>
            </p:nvSpPr>
            <p:spPr>
              <a:xfrm>
                <a:off x="1043608" y="1916832"/>
                <a:ext cx="6923112" cy="3845024"/>
              </a:xfrm>
              <a:blipFill>
                <a:blip r:embed="rId2"/>
                <a:stretch>
                  <a:fillRect l="-1408" t="-2853"/>
                </a:stretch>
              </a:blipFill>
            </p:spPr>
            <p:txBody>
              <a:bodyPr/>
              <a:lstStyle/>
              <a:p>
                <a:r>
                  <a:rPr lang="en-US">
                    <a:noFill/>
                  </a:rPr>
                  <a:t> </a:t>
                </a:r>
              </a:p>
            </p:txBody>
          </p:sp>
        </mc:Fallback>
      </mc:AlternateContent>
      <p:sp>
        <p:nvSpPr>
          <p:cNvPr id="4" name="Slide Number Placeholder 1">
            <a:extLst>
              <a:ext uri="{FF2B5EF4-FFF2-40B4-BE49-F238E27FC236}">
                <a16:creationId xmlns:a16="http://schemas.microsoft.com/office/drawing/2014/main" id="{A4A7ABB0-B813-2E05-0536-842AC68E5657}"/>
              </a:ext>
            </a:extLst>
          </p:cNvPr>
          <p:cNvSpPr>
            <a:spLocks noGrp="1"/>
          </p:cNvSpPr>
          <p:nvPr>
            <p:ph type="sldNum" sz="quarter" idx="12"/>
          </p:nvPr>
        </p:nvSpPr>
        <p:spPr>
          <a:xfrm>
            <a:off x="6553200" y="6356350"/>
            <a:ext cx="2133600" cy="365125"/>
          </a:xfrm>
        </p:spPr>
        <p:txBody>
          <a:bodyPr/>
          <a:lstStyle/>
          <a:p>
            <a:fld id="{8FF9F6D1-D1FA-4D49-BED0-40363AEE0087}" type="slidenum">
              <a:rPr lang="tr-TR" smtClean="0"/>
              <a:pPr/>
              <a:t>55</a:t>
            </a:fld>
            <a:endParaRPr lang="tr-TR"/>
          </a:p>
        </p:txBody>
      </p:sp>
      <p:sp>
        <p:nvSpPr>
          <p:cNvPr id="5" name="5 Dikdörtgen">
            <a:extLst>
              <a:ext uri="{FF2B5EF4-FFF2-40B4-BE49-F238E27FC236}">
                <a16:creationId xmlns:a16="http://schemas.microsoft.com/office/drawing/2014/main" id="{07725A30-E0B1-A716-5C9D-9D27889040D2}"/>
              </a:ext>
            </a:extLst>
          </p:cNvPr>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6" name="7 Dikdörtgen">
            <a:extLst>
              <a:ext uri="{FF2B5EF4-FFF2-40B4-BE49-F238E27FC236}">
                <a16:creationId xmlns:a16="http://schemas.microsoft.com/office/drawing/2014/main" id="{BE06D6EB-B39B-564C-F976-D8F26DEB3F8F}"/>
              </a:ext>
            </a:extLst>
          </p:cNvPr>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7" name="8 Dikdörtgen">
            <a:extLst>
              <a:ext uri="{FF2B5EF4-FFF2-40B4-BE49-F238E27FC236}">
                <a16:creationId xmlns:a16="http://schemas.microsoft.com/office/drawing/2014/main" id="{1699ED96-AEBF-050D-B8C3-B6CCE0F6571D}"/>
              </a:ext>
            </a:extLst>
          </p:cNvPr>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8" name="6 Dikdörtgen">
            <a:extLst>
              <a:ext uri="{FF2B5EF4-FFF2-40B4-BE49-F238E27FC236}">
                <a16:creationId xmlns:a16="http://schemas.microsoft.com/office/drawing/2014/main" id="{8E2DF622-4CCA-8CB2-4D96-EDD83065D28B}"/>
              </a:ext>
            </a:extLst>
          </p:cNvPr>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16465825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1A451-AB84-49B7-B004-B44E6533F15E}"/>
              </a:ext>
            </a:extLst>
          </p:cNvPr>
          <p:cNvSpPr>
            <a:spLocks noGrp="1"/>
          </p:cNvSpPr>
          <p:nvPr>
            <p:ph type="title"/>
          </p:nvPr>
        </p:nvSpPr>
        <p:spPr/>
        <p:txBody>
          <a:bodyPr>
            <a:normAutofit fontScale="90000"/>
          </a:bodyPr>
          <a:lstStyle/>
          <a:p>
            <a:r>
              <a:rPr lang="en-US" dirty="0" err="1"/>
              <a:t>Örnek</a:t>
            </a:r>
            <a:r>
              <a:rPr lang="en-US" dirty="0"/>
              <a:t> (</a:t>
            </a:r>
            <a:r>
              <a:rPr lang="en-US" dirty="0" err="1"/>
              <a:t>Eiselt</a:t>
            </a:r>
            <a:r>
              <a:rPr lang="en-US" dirty="0"/>
              <a:t>, </a:t>
            </a:r>
            <a:r>
              <a:rPr lang="en-US" dirty="0" err="1"/>
              <a:t>Pederzoli</a:t>
            </a:r>
            <a:r>
              <a:rPr lang="en-US" dirty="0"/>
              <a:t> &amp; </a:t>
            </a:r>
            <a:r>
              <a:rPr lang="en-US" dirty="0" err="1"/>
              <a:t>Sandblom</a:t>
            </a:r>
            <a:r>
              <a:rPr lang="en-US" dirty="0"/>
              <a: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E7109EB-7043-4F47-B656-E87514D9F29A}"/>
                  </a:ext>
                </a:extLst>
              </p:cNvPr>
              <p:cNvSpPr>
                <a:spLocks noGrp="1"/>
              </p:cNvSpPr>
              <p:nvPr>
                <p:ph idx="1"/>
              </p:nvPr>
            </p:nvSpPr>
            <p:spPr>
              <a:xfrm>
                <a:off x="822961" y="1916832"/>
                <a:ext cx="2884943" cy="1872208"/>
              </a:xfrm>
            </p:spPr>
            <p:txBody>
              <a:bodyPr>
                <a:normAutofit fontScale="32500" lnSpcReduction="20000"/>
              </a:bodyPr>
              <a:lstStyle/>
              <a:p>
                <a:pPr marL="0" indent="0">
                  <a:buNone/>
                </a:pPr>
                <a14:m>
                  <m:oMath xmlns:m="http://schemas.openxmlformats.org/officeDocument/2006/math">
                    <m:r>
                      <a:rPr lang="en-US" b="0" i="1" smtClean="0">
                        <a:latin typeface="Cambria Math" panose="02040503050406030204" pitchFamily="18" charset="0"/>
                      </a:rPr>
                      <m:t>𝑀𝑖𝑛</m:t>
                    </m:r>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1</m:t>
                        </m:r>
                      </m:sub>
                    </m:sSub>
                    <m:d>
                      <m:dPr>
                        <m:begChr m:val="["/>
                        <m:endChr m:val="]"/>
                        <m:ctrlPr>
                          <a:rPr lang="en-US" b="0" i="1" smtClean="0">
                            <a:latin typeface="Cambria Math" panose="02040503050406030204" pitchFamily="18" charset="0"/>
                          </a:rPr>
                        </m:ctrlPr>
                      </m:dPr>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𝑑</m:t>
                            </m:r>
                          </m:e>
                          <m:sub>
                            <m:r>
                              <a:rPr lang="en-US" b="0" i="1" smtClean="0">
                                <a:latin typeface="Cambria Math" panose="02040503050406030204" pitchFamily="18" charset="0"/>
                              </a:rPr>
                              <m:t>1</m:t>
                            </m:r>
                          </m:sub>
                          <m:sup>
                            <m:r>
                              <a:rPr lang="en-US" b="0" i="1" smtClean="0">
                                <a:latin typeface="Cambria Math" panose="02040503050406030204" pitchFamily="18" charset="0"/>
                              </a:rPr>
                              <m:t>+</m:t>
                            </m:r>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𝑑</m:t>
                            </m:r>
                          </m:e>
                          <m:sub>
                            <m:r>
                              <a:rPr lang="en-US" b="0" i="1" smtClean="0">
                                <a:latin typeface="Cambria Math" panose="02040503050406030204" pitchFamily="18" charset="0"/>
                              </a:rPr>
                              <m:t>2</m:t>
                            </m:r>
                          </m:sub>
                          <m:sup>
                            <m:r>
                              <a:rPr lang="en-US" b="0" i="1" smtClean="0">
                                <a:latin typeface="Cambria Math" panose="02040503050406030204" pitchFamily="18" charset="0"/>
                              </a:rPr>
                              <m:t>+</m:t>
                            </m:r>
                          </m:sup>
                        </m:sSubSup>
                      </m:e>
                    </m:d>
                  </m:oMath>
                </a14:m>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𝑃</m:t>
                        </m:r>
                      </m:e>
                      <m:sub>
                        <m:r>
                          <a:rPr lang="en-US" b="0" i="1" smtClean="0">
                            <a:latin typeface="Cambria Math" panose="02040503050406030204" pitchFamily="18" charset="0"/>
                          </a:rPr>
                          <m:t>2</m:t>
                        </m:r>
                      </m:sub>
                    </m:sSub>
                    <m:d>
                      <m:dPr>
                        <m:begChr m:val="["/>
                        <m:endChr m:val="]"/>
                        <m:ctrlPr>
                          <a:rPr lang="en-US" i="1">
                            <a:latin typeface="Cambria Math" panose="02040503050406030204" pitchFamily="18" charset="0"/>
                          </a:rPr>
                        </m:ctrlPr>
                      </m:dPr>
                      <m:e>
                        <m:r>
                          <a:rPr lang="en-US" b="0" i="1" smtClean="0">
                            <a:latin typeface="Cambria Math" panose="02040503050406030204" pitchFamily="18" charset="0"/>
                          </a:rPr>
                          <m:t>2</m:t>
                        </m:r>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b="0" i="1" smtClean="0">
                                <a:latin typeface="Cambria Math" panose="02040503050406030204" pitchFamily="18" charset="0"/>
                              </a:rPr>
                              <m:t>3</m:t>
                            </m:r>
                          </m:sub>
                          <m:sup>
                            <m:r>
                              <a:rPr lang="en-US" b="0" i="1" smtClean="0">
                                <a:latin typeface="Cambria Math" panose="02040503050406030204" pitchFamily="18" charset="0"/>
                              </a:rPr>
                              <m:t>−</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b="0" i="1" smtClean="0">
                                <a:latin typeface="Cambria Math" panose="02040503050406030204" pitchFamily="18" charset="0"/>
                              </a:rPr>
                              <m:t>3</m:t>
                            </m:r>
                          </m:sub>
                          <m:sup>
                            <m:r>
                              <a:rPr lang="en-US" i="1">
                                <a:latin typeface="Cambria Math" panose="02040503050406030204" pitchFamily="18" charset="0"/>
                              </a:rPr>
                              <m:t>+</m:t>
                            </m:r>
                          </m:sup>
                        </m:sSubSup>
                      </m:e>
                    </m:d>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𝑃</m:t>
                        </m:r>
                      </m:e>
                      <m:sub>
                        <m:r>
                          <a:rPr lang="en-US" b="0" i="1" smtClean="0">
                            <a:latin typeface="Cambria Math" panose="02040503050406030204" pitchFamily="18" charset="0"/>
                          </a:rPr>
                          <m:t>3</m:t>
                        </m:r>
                      </m:sub>
                    </m:sSub>
                    <m:d>
                      <m:dPr>
                        <m:begChr m:val="["/>
                        <m:endChr m:val="]"/>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b="0" i="1" smtClean="0">
                                <a:latin typeface="Cambria Math" panose="02040503050406030204" pitchFamily="18" charset="0"/>
                              </a:rPr>
                              <m:t>4</m:t>
                            </m:r>
                          </m:sub>
                          <m:sup>
                            <m:r>
                              <a:rPr lang="en-US" b="0" i="1" smtClean="0">
                                <a:latin typeface="Cambria Math" panose="02040503050406030204" pitchFamily="18" charset="0"/>
                              </a:rPr>
                              <m:t>−</m:t>
                            </m:r>
                          </m:sup>
                        </m:sSubSup>
                      </m:e>
                    </m:d>
                  </m:oMath>
                </a14:m>
                <a:endParaRPr lang="en-US" dirty="0"/>
              </a:p>
              <a:p>
                <a:pPr marL="0" indent="0">
                  <a:buNone/>
                </a:pPr>
                <a:r>
                  <a:rPr lang="en-US" dirty="0"/>
                  <a:t>St.</a:t>
                </a:r>
                <a14:m>
                  <m:oMath xmlns:m="http://schemas.openxmlformats.org/officeDocument/2006/math">
                    <m:m>
                      <m:mPr>
                        <m:mcs>
                          <m:mc>
                            <m:mcPr>
                              <m:count m:val="3"/>
                              <m:mcJc m:val="center"/>
                            </m:mcPr>
                          </m:mc>
                        </m:mcs>
                        <m:ctrlPr>
                          <a:rPr lang="en-US" b="0" i="1" smtClean="0">
                            <a:latin typeface="Cambria Math" panose="02040503050406030204" pitchFamily="18" charset="0"/>
                          </a:rPr>
                        </m:ctrlPr>
                      </m:mPr>
                      <m:mr>
                        <m:e/>
                        <m:e>
                          <m:r>
                            <a:rPr lang="en-US" b="0" i="1" smtClean="0">
                              <a:latin typeface="Cambria Math" panose="02040503050406030204" pitchFamily="18" charset="0"/>
                            </a:rPr>
                            <m:t>5</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+3</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                                               </m:t>
                          </m:r>
                        </m:e>
                        <m:e>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15</m:t>
                          </m:r>
                        </m:e>
                      </m:mr>
                      <m:mr>
                        <m:e/>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                                            </m:t>
                          </m:r>
                        </m:e>
                        <m:e>
                          <m:r>
                            <a:rPr lang="en-US" b="0" i="1" smtClean="0">
                              <a:latin typeface="Cambria Math" panose="02040503050406030204" pitchFamily="18" charset="0"/>
                              <a:ea typeface="Cambria Math" panose="02040503050406030204" pitchFamily="18" charset="0"/>
                            </a:rPr>
                            <m:t>≥1</m:t>
                          </m:r>
                        </m:e>
                      </m:mr>
                      <m:mr>
                        <m:e/>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                             +</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m:t>
                              </m:r>
                            </m:sup>
                          </m:sSubSup>
                        </m:e>
                        <m:e>
                          <m:r>
                            <a:rPr lang="en-US" b="0" i="1" smtClean="0">
                              <a:latin typeface="Cambria Math" panose="02040503050406030204" pitchFamily="18" charset="0"/>
                              <a:ea typeface="Cambria Math" panose="02040503050406030204" pitchFamily="18" charset="0"/>
                            </a:rPr>
                            <m:t>=2</m:t>
                          </m:r>
                        </m:e>
                      </m:mr>
                      <m:mr>
                        <m:e/>
                        <m:e>
                          <m:sSub>
                            <m:sSubPr>
                              <m:ctrlPr>
                                <a:rPr lang="en-US" i="1">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sub>
                          </m:sSub>
                          <m:r>
                            <a:rPr lang="en-US" i="1">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    +</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2</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2</m:t>
                              </m:r>
                            </m:sub>
                            <m:sup>
                              <m:r>
                                <a:rPr lang="en-US" i="1">
                                  <a:latin typeface="Cambria Math" panose="02040503050406030204" pitchFamily="18" charset="0"/>
                                  <a:ea typeface="Cambria Math" panose="02040503050406030204" pitchFamily="18" charset="0"/>
                                </a:rPr>
                                <m:t>+</m:t>
                              </m:r>
                            </m:sup>
                          </m:sSubSup>
                        </m:e>
                        <m:e>
                          <m:r>
                            <a:rPr lang="en-US" b="0" i="1" smtClean="0">
                              <a:latin typeface="Cambria Math" panose="02040503050406030204" pitchFamily="18" charset="0"/>
                              <a:ea typeface="Cambria Math" panose="02040503050406030204" pitchFamily="18" charset="0"/>
                            </a:rPr>
                            <m:t>=4</m:t>
                          </m:r>
                        </m:e>
                      </m:mr>
                      <m:mr>
                        <m:e/>
                        <m:e>
                          <m:r>
                            <a:rPr lang="en-US" b="0" i="1" smtClean="0">
                              <a:latin typeface="Cambria Math" panose="02040503050406030204" pitchFamily="18" charset="0"/>
                              <a:ea typeface="Cambria Math" panose="02040503050406030204" pitchFamily="18" charset="0"/>
                            </a:rPr>
                            <m:t>5</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+3</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                        +</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3</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3</m:t>
                              </m:r>
                            </m:sub>
                            <m:sup>
                              <m:r>
                                <a:rPr lang="en-US" i="1">
                                  <a:latin typeface="Cambria Math" panose="02040503050406030204" pitchFamily="18" charset="0"/>
                                  <a:ea typeface="Cambria Math" panose="02040503050406030204" pitchFamily="18" charset="0"/>
                                </a:rPr>
                                <m:t>+</m:t>
                              </m:r>
                            </m:sup>
                          </m:sSubSup>
                        </m:e>
                        <m:e>
                          <m:r>
                            <a:rPr lang="en-US" b="0" i="1" smtClean="0">
                              <a:latin typeface="Cambria Math" panose="02040503050406030204" pitchFamily="18" charset="0"/>
                              <a:ea typeface="Cambria Math" panose="02040503050406030204" pitchFamily="18" charset="0"/>
                            </a:rPr>
                            <m:t>=30</m:t>
                          </m:r>
                        </m:e>
                      </m:mr>
                      <m:mr>
                        <m:e/>
                        <m:e>
                          <m:r>
                            <a:rPr lang="en-US" b="0" i="1" smtClean="0">
                              <a:latin typeface="Cambria Math" panose="02040503050406030204" pitchFamily="18" charset="0"/>
                              <a:ea typeface="Cambria Math" panose="02040503050406030204" pitchFamily="18" charset="0"/>
                            </a:rPr>
                            <m:t>10</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+5</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                          +</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4</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4</m:t>
                              </m:r>
                            </m:sub>
                            <m:sup>
                              <m:r>
                                <a:rPr lang="en-US" i="1">
                                  <a:latin typeface="Cambria Math" panose="02040503050406030204" pitchFamily="18" charset="0"/>
                                  <a:ea typeface="Cambria Math" panose="02040503050406030204" pitchFamily="18" charset="0"/>
                                </a:rPr>
                                <m:t>+</m:t>
                              </m:r>
                            </m:sup>
                          </m:sSubSup>
                        </m:e>
                        <m:e>
                          <m:r>
                            <a:rPr lang="en-US" b="0" i="1" smtClean="0">
                              <a:latin typeface="Cambria Math" panose="02040503050406030204" pitchFamily="18" charset="0"/>
                              <a:ea typeface="Cambria Math" panose="02040503050406030204" pitchFamily="18" charset="0"/>
                            </a:rPr>
                            <m:t>=50</m:t>
                          </m:r>
                        </m:e>
                      </m:mr>
                      <m:mr>
                        <m:e/>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sub>
                          </m:sSub>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i="1">
                                  <a:latin typeface="Cambria Math" panose="02040503050406030204" pitchFamily="18" charset="0"/>
                                  <a:ea typeface="Cambria Math" panose="02040503050406030204" pitchFamily="18" charset="0"/>
                                </a:rPr>
                                <m:t>2</m:t>
                              </m:r>
                            </m:sub>
                            <m:sup>
                              <m:r>
                                <a:rPr lang="en-US" i="1">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i="1">
                                  <a:latin typeface="Cambria Math" panose="02040503050406030204" pitchFamily="18" charset="0"/>
                                  <a:ea typeface="Cambria Math" panose="02040503050406030204" pitchFamily="18" charset="0"/>
                                </a:rPr>
                                <m:t>2</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3</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3</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4</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4</m:t>
                              </m:r>
                            </m:sub>
                            <m:sup>
                              <m:r>
                                <a:rPr lang="en-US" i="1">
                                  <a:latin typeface="Cambria Math" panose="02040503050406030204" pitchFamily="18" charset="0"/>
                                  <a:ea typeface="Cambria Math" panose="02040503050406030204" pitchFamily="18" charset="0"/>
                                </a:rPr>
                                <m:t>+</m:t>
                              </m:r>
                            </m:sup>
                          </m:sSubSup>
                        </m:e>
                        <m:e>
                          <m:r>
                            <a:rPr lang="en-US" b="0" i="1" smtClean="0">
                              <a:latin typeface="Cambria Math" panose="02040503050406030204" pitchFamily="18" charset="0"/>
                              <a:ea typeface="Cambria Math" panose="02040503050406030204" pitchFamily="18" charset="0"/>
                            </a:rPr>
                            <m:t>≥0</m:t>
                          </m:r>
                        </m:e>
                      </m:mr>
                    </m:m>
                  </m:oMath>
                </a14:m>
                <a:endParaRPr lang="en-US" dirty="0"/>
              </a:p>
            </p:txBody>
          </p:sp>
        </mc:Choice>
        <mc:Fallback xmlns="">
          <p:sp>
            <p:nvSpPr>
              <p:cNvPr id="3" name="Content Placeholder 2">
                <a:extLst>
                  <a:ext uri="{FF2B5EF4-FFF2-40B4-BE49-F238E27FC236}">
                    <a16:creationId xmlns:a16="http://schemas.microsoft.com/office/drawing/2014/main" id="{6E7109EB-7043-4F47-B656-E87514D9F29A}"/>
                  </a:ext>
                </a:extLst>
              </p:cNvPr>
              <p:cNvSpPr>
                <a:spLocks noGrp="1" noRot="1" noChangeAspect="1" noMove="1" noResize="1" noEditPoints="1" noAdjustHandles="1" noChangeArrowheads="1" noChangeShapeType="1" noTextEdit="1"/>
              </p:cNvSpPr>
              <p:nvPr>
                <p:ph idx="1"/>
              </p:nvPr>
            </p:nvSpPr>
            <p:spPr>
              <a:xfrm>
                <a:off x="822961" y="1916832"/>
                <a:ext cx="2884943" cy="1872208"/>
              </a:xfrm>
              <a:blipFill>
                <a:blip r:embed="rId2"/>
                <a:stretch>
                  <a:fillRect t="-974"/>
                </a:stretch>
              </a:blipFill>
            </p:spPr>
            <p:txBody>
              <a:bodyPr/>
              <a:lstStyle/>
              <a:p>
                <a:r>
                  <a:rPr lang="en-US">
                    <a:noFill/>
                  </a:rPr>
                  <a:t> </a:t>
                </a:r>
              </a:p>
            </p:txBody>
          </p:sp>
        </mc:Fallback>
      </mc:AlternateContent>
      <p:graphicFrame>
        <p:nvGraphicFramePr>
          <p:cNvPr id="4" name="Table 4">
            <a:extLst>
              <a:ext uri="{FF2B5EF4-FFF2-40B4-BE49-F238E27FC236}">
                <a16:creationId xmlns:a16="http://schemas.microsoft.com/office/drawing/2014/main" id="{910C4219-921C-4223-8D38-AF1BDAC37E44}"/>
              </a:ext>
            </a:extLst>
          </p:cNvPr>
          <p:cNvGraphicFramePr>
            <a:graphicFrameLocks noGrp="1"/>
          </p:cNvGraphicFramePr>
          <p:nvPr>
            <p:extLst>
              <p:ext uri="{D42A27DB-BD31-4B8C-83A1-F6EECF244321}">
                <p14:modId xmlns:p14="http://schemas.microsoft.com/office/powerpoint/2010/main" val="1854898165"/>
              </p:ext>
            </p:extLst>
          </p:nvPr>
        </p:nvGraphicFramePr>
        <p:xfrm>
          <a:off x="3707904" y="1916832"/>
          <a:ext cx="4933542" cy="1127760"/>
        </p:xfrm>
        <a:graphic>
          <a:graphicData uri="http://schemas.openxmlformats.org/drawingml/2006/table">
            <a:tbl>
              <a:tblPr firstRow="1" bandRow="1">
                <a:tableStyleId>{69CF1AB2-1976-4502-BF36-3FF5EA218861}</a:tableStyleId>
              </a:tblPr>
              <a:tblGrid>
                <a:gridCol w="822257">
                  <a:extLst>
                    <a:ext uri="{9D8B030D-6E8A-4147-A177-3AD203B41FA5}">
                      <a16:colId xmlns:a16="http://schemas.microsoft.com/office/drawing/2014/main" val="159993064"/>
                    </a:ext>
                  </a:extLst>
                </a:gridCol>
                <a:gridCol w="822257">
                  <a:extLst>
                    <a:ext uri="{9D8B030D-6E8A-4147-A177-3AD203B41FA5}">
                      <a16:colId xmlns:a16="http://schemas.microsoft.com/office/drawing/2014/main" val="2931897407"/>
                    </a:ext>
                  </a:extLst>
                </a:gridCol>
                <a:gridCol w="822257">
                  <a:extLst>
                    <a:ext uri="{9D8B030D-6E8A-4147-A177-3AD203B41FA5}">
                      <a16:colId xmlns:a16="http://schemas.microsoft.com/office/drawing/2014/main" val="1134896536"/>
                    </a:ext>
                  </a:extLst>
                </a:gridCol>
                <a:gridCol w="822257">
                  <a:extLst>
                    <a:ext uri="{9D8B030D-6E8A-4147-A177-3AD203B41FA5}">
                      <a16:colId xmlns:a16="http://schemas.microsoft.com/office/drawing/2014/main" val="2445795774"/>
                    </a:ext>
                  </a:extLst>
                </a:gridCol>
                <a:gridCol w="822257">
                  <a:extLst>
                    <a:ext uri="{9D8B030D-6E8A-4147-A177-3AD203B41FA5}">
                      <a16:colId xmlns:a16="http://schemas.microsoft.com/office/drawing/2014/main" val="1468869184"/>
                    </a:ext>
                  </a:extLst>
                </a:gridCol>
                <a:gridCol w="822257">
                  <a:extLst>
                    <a:ext uri="{9D8B030D-6E8A-4147-A177-3AD203B41FA5}">
                      <a16:colId xmlns:a16="http://schemas.microsoft.com/office/drawing/2014/main" val="1412080077"/>
                    </a:ext>
                  </a:extLst>
                </a:gridCol>
              </a:tblGrid>
              <a:tr h="274320">
                <a:tc>
                  <a:txBody>
                    <a:bodyPr/>
                    <a:lstStyle/>
                    <a:p>
                      <a:pPr algn="ctr"/>
                      <a:r>
                        <a:rPr lang="en-US" sz="1400" dirty="0"/>
                        <a:t>x1</a:t>
                      </a:r>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r>
                        <a:rPr lang="en-US" sz="1400" dirty="0"/>
                        <a:t>x2</a:t>
                      </a:r>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r>
                        <a:rPr lang="en-US" sz="1400" dirty="0"/>
                        <a:t>s1</a:t>
                      </a:r>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r>
                        <a:rPr lang="en-US" sz="1400" dirty="0"/>
                        <a:t>E1</a:t>
                      </a:r>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r>
                        <a:rPr lang="en-US" sz="1400" dirty="0"/>
                        <a:t>A1</a:t>
                      </a:r>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r>
                        <a:rPr lang="en-US" sz="1400" dirty="0"/>
                        <a:t>RHS</a:t>
                      </a:r>
                    </a:p>
                  </a:txBody>
                  <a:tcPr marL="68580" marR="68580" marT="34290" marB="3429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89595204"/>
                  </a:ext>
                </a:extLst>
              </a:tr>
              <a:tr h="274320">
                <a:tc>
                  <a:txBody>
                    <a:bodyPr/>
                    <a:lstStyle/>
                    <a:p>
                      <a:pPr algn="ctr"/>
                      <a:r>
                        <a:rPr lang="en-US" sz="1400" dirty="0"/>
                        <a:t>1</a:t>
                      </a:r>
                    </a:p>
                  </a:txBody>
                  <a:tcPr marL="68580" marR="68580" marT="34290" marB="3429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1</a:t>
                      </a:r>
                    </a:p>
                  </a:txBody>
                  <a:tcPr marL="68580" marR="68580" marT="34290" marB="3429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-1</a:t>
                      </a:r>
                    </a:p>
                  </a:txBody>
                  <a:tcPr marL="68580" marR="68580" marT="34290" marB="3429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1</a:t>
                      </a:r>
                    </a:p>
                  </a:txBody>
                  <a:tcPr marL="68580" marR="68580" marT="34290" marB="3429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42928792"/>
                  </a:ext>
                </a:extLst>
              </a:tr>
              <a:tr h="274320">
                <a:tc>
                  <a:txBody>
                    <a:bodyPr/>
                    <a:lstStyle/>
                    <a:p>
                      <a:pPr algn="ctr"/>
                      <a:r>
                        <a:rPr lang="en-US" sz="1400" dirty="0"/>
                        <a:t>5</a:t>
                      </a:r>
                    </a:p>
                  </a:txBody>
                  <a:tcPr marL="68580" marR="68580" marT="34290" marB="34290">
                    <a:lnT w="12700" cap="flat" cmpd="sng" algn="ctr">
                      <a:solidFill>
                        <a:schemeClr val="tx1"/>
                      </a:solidFill>
                      <a:prstDash val="solid"/>
                      <a:round/>
                      <a:headEnd type="none" w="med" len="med"/>
                      <a:tailEnd type="none" w="med" len="med"/>
                    </a:lnT>
                  </a:tcPr>
                </a:tc>
                <a:tc>
                  <a:txBody>
                    <a:bodyPr/>
                    <a:lstStyle/>
                    <a:p>
                      <a:pPr algn="ctr"/>
                      <a:r>
                        <a:rPr lang="en-US" sz="1400" dirty="0"/>
                        <a:t>3</a:t>
                      </a:r>
                    </a:p>
                  </a:txBody>
                  <a:tcPr marL="68580" marR="68580" marT="34290" marB="34290">
                    <a:lnT w="12700" cap="flat" cmpd="sng" algn="ctr">
                      <a:solidFill>
                        <a:schemeClr val="tx1"/>
                      </a:solidFill>
                      <a:prstDash val="solid"/>
                      <a:round/>
                      <a:headEnd type="none" w="med" len="med"/>
                      <a:tailEnd type="none" w="med" len="med"/>
                    </a:lnT>
                  </a:tcPr>
                </a:tc>
                <a:tc>
                  <a:txBody>
                    <a:bodyPr/>
                    <a:lstStyle/>
                    <a:p>
                      <a:pPr algn="ctr"/>
                      <a:r>
                        <a:rPr lang="en-US" sz="1400" dirty="0"/>
                        <a:t>1</a:t>
                      </a:r>
                    </a:p>
                  </a:txBody>
                  <a:tcPr marL="68580" marR="68580" marT="34290" marB="34290">
                    <a:lnT w="12700" cap="flat" cmpd="sng" algn="ctr">
                      <a:solidFill>
                        <a:schemeClr val="tx1"/>
                      </a:solidFill>
                      <a:prstDash val="solid"/>
                      <a:round/>
                      <a:headEnd type="none" w="med" len="med"/>
                      <a:tailEnd type="none" w="med" len="med"/>
                    </a:lnT>
                  </a:tcPr>
                </a:tc>
                <a:tc>
                  <a:txBody>
                    <a:bodyPr/>
                    <a:lstStyle/>
                    <a:p>
                      <a:pPr algn="ctr"/>
                      <a:r>
                        <a:rPr lang="en-US" sz="1400" dirty="0"/>
                        <a:t>0</a:t>
                      </a:r>
                    </a:p>
                  </a:txBody>
                  <a:tcPr marL="68580" marR="68580" marT="34290" marB="34290">
                    <a:lnT w="12700" cap="flat" cmpd="sng" algn="ctr">
                      <a:solidFill>
                        <a:schemeClr val="tx1"/>
                      </a:solidFill>
                      <a:prstDash val="solid"/>
                      <a:round/>
                      <a:headEnd type="none" w="med" len="med"/>
                      <a:tailEnd type="none" w="med" len="med"/>
                    </a:lnT>
                  </a:tcPr>
                </a:tc>
                <a:tc>
                  <a:txBody>
                    <a:bodyPr/>
                    <a:lstStyle/>
                    <a:p>
                      <a:pPr algn="ctr"/>
                      <a:r>
                        <a:rPr lang="en-US" sz="1400" dirty="0"/>
                        <a:t>0</a:t>
                      </a:r>
                    </a:p>
                  </a:txBody>
                  <a:tcPr marL="68580" marR="68580" marT="34290" marB="34290">
                    <a:lnT w="12700" cap="flat" cmpd="sng" algn="ctr">
                      <a:solidFill>
                        <a:schemeClr val="tx1"/>
                      </a:solidFill>
                      <a:prstDash val="solid"/>
                      <a:round/>
                      <a:headEnd type="none" w="med" len="med"/>
                      <a:tailEnd type="none" w="med" len="med"/>
                    </a:lnT>
                  </a:tcPr>
                </a:tc>
                <a:tc>
                  <a:txBody>
                    <a:bodyPr/>
                    <a:lstStyle/>
                    <a:p>
                      <a:pPr algn="ctr"/>
                      <a:r>
                        <a:rPr lang="en-US" sz="1400" dirty="0"/>
                        <a:t>15</a:t>
                      </a:r>
                    </a:p>
                  </a:txBody>
                  <a:tcPr marL="68580" marR="68580" marT="34290" marB="3429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079537437"/>
                  </a:ext>
                </a:extLst>
              </a:tr>
              <a:tr h="274320">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tc>
                <a:extLst>
                  <a:ext uri="{0D108BD9-81ED-4DB2-BD59-A6C34878D82A}">
                    <a16:rowId xmlns:a16="http://schemas.microsoft.com/office/drawing/2014/main" val="2925039411"/>
                  </a:ext>
                </a:extLst>
              </a:tr>
            </a:tbl>
          </a:graphicData>
        </a:graphic>
      </p:graphicFrame>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6DA3605-21E2-49CF-9437-C9F724A93E21}"/>
                  </a:ext>
                </a:extLst>
              </p:cNvPr>
              <p:cNvSpPr txBox="1"/>
              <p:nvPr/>
            </p:nvSpPr>
            <p:spPr>
              <a:xfrm>
                <a:off x="1619672" y="5445224"/>
                <a:ext cx="5294655" cy="303866"/>
              </a:xfrm>
              <a:prstGeom prst="rect">
                <a:avLst/>
              </a:prstGeom>
              <a:noFill/>
            </p:spPr>
            <p:txBody>
              <a:bodyPr wrap="none" rtlCol="0">
                <a:spAutoFit/>
              </a:bodyPr>
              <a:lstStyle/>
              <a:p>
                <a14:m>
                  <m:oMath xmlns:m="http://schemas.openxmlformats.org/officeDocument/2006/math">
                    <m:r>
                      <a:rPr lang="en-US" sz="1350" b="1" dirty="0">
                        <a:latin typeface="Cambria Math" panose="02040503050406030204" pitchFamily="18" charset="0"/>
                      </a:rPr>
                      <m:t>𝐱</m:t>
                    </m:r>
                    <m:r>
                      <a:rPr lang="en-US" sz="1350" dirty="0">
                        <a:latin typeface="Cambria Math" panose="02040503050406030204" pitchFamily="18" charset="0"/>
                      </a:rPr>
                      <m:t>=</m:t>
                    </m:r>
                    <m:sSup>
                      <m:sSupPr>
                        <m:ctrlPr>
                          <a:rPr lang="en-US" sz="1350" i="1" dirty="0">
                            <a:latin typeface="Cambria Math" panose="02040503050406030204" pitchFamily="18" charset="0"/>
                          </a:rPr>
                        </m:ctrlPr>
                      </m:sSupPr>
                      <m:e>
                        <m:d>
                          <m:dPr>
                            <m:begChr m:val="["/>
                            <m:endChr m:val="]"/>
                            <m:ctrlPr>
                              <a:rPr lang="en-US" sz="1350" i="1" dirty="0">
                                <a:latin typeface="Cambria Math" panose="02040503050406030204" pitchFamily="18" charset="0"/>
                              </a:rPr>
                            </m:ctrlPr>
                          </m:dPr>
                          <m:e>
                            <m:r>
                              <a:rPr lang="en-US" sz="1350" dirty="0">
                                <a:latin typeface="Cambria Math" panose="02040503050406030204" pitchFamily="18" charset="0"/>
                              </a:rPr>
                              <m:t>0,0</m:t>
                            </m:r>
                          </m:e>
                        </m:d>
                      </m:e>
                      <m:sup>
                        <m:r>
                          <m:rPr>
                            <m:sty m:val="p"/>
                          </m:rPr>
                          <a:rPr lang="en-US" sz="1350" dirty="0">
                            <a:latin typeface="Cambria Math" panose="02040503050406030204" pitchFamily="18" charset="0"/>
                          </a:rPr>
                          <m:t>T</m:t>
                        </m:r>
                      </m:sup>
                    </m:sSup>
                    <m:r>
                      <a:rPr lang="en-US" sz="1350" i="1" dirty="0">
                        <a:latin typeface="Cambria Math" panose="02040503050406030204" pitchFamily="18" charset="0"/>
                      </a:rPr>
                      <m:t> </m:t>
                    </m:r>
                  </m:oMath>
                </a14:m>
                <a:r>
                  <a:rPr lang="en-US" sz="1350" dirty="0" err="1"/>
                  <a:t>çözümü</a:t>
                </a:r>
                <a:r>
                  <a:rPr lang="en-US" sz="1350" dirty="0"/>
                  <a:t> </a:t>
                </a:r>
                <a:r>
                  <a:rPr lang="en-US" sz="1350" dirty="0" err="1"/>
                  <a:t>olurlu</a:t>
                </a:r>
                <a:r>
                  <a:rPr lang="en-US" sz="1350" dirty="0"/>
                  <a:t> </a:t>
                </a:r>
                <a:r>
                  <a:rPr lang="en-US" sz="1350" dirty="0" err="1"/>
                  <a:t>bir</a:t>
                </a:r>
                <a:r>
                  <a:rPr lang="en-US" sz="1350" dirty="0"/>
                  <a:t> </a:t>
                </a:r>
                <a:r>
                  <a:rPr lang="en-US" sz="1350" dirty="0" err="1"/>
                  <a:t>çözüm</a:t>
                </a:r>
                <a:r>
                  <a:rPr lang="en-US" sz="1350" dirty="0"/>
                  <a:t> </a:t>
                </a:r>
                <a:r>
                  <a:rPr lang="en-US" sz="1350" dirty="0" err="1"/>
                  <a:t>değildir</a:t>
                </a:r>
                <a:r>
                  <a:rPr lang="en-US" sz="1350" dirty="0"/>
                  <a:t>. O </a:t>
                </a:r>
                <a:r>
                  <a:rPr lang="en-US" sz="1350" dirty="0" err="1"/>
                  <a:t>nedenle</a:t>
                </a:r>
                <a:r>
                  <a:rPr lang="en-US" sz="1350" dirty="0"/>
                  <a:t> </a:t>
                </a:r>
                <a:r>
                  <a:rPr lang="en-US" sz="1350" dirty="0" err="1"/>
                  <a:t>Faz</a:t>
                </a:r>
                <a:r>
                  <a:rPr lang="en-US" sz="1350" dirty="0"/>
                  <a:t> 1 </a:t>
                </a:r>
                <a:r>
                  <a:rPr lang="en-US" sz="1350" dirty="0" err="1"/>
                  <a:t>ile</a:t>
                </a:r>
                <a:r>
                  <a:rPr lang="en-US" sz="1350" dirty="0"/>
                  <a:t> </a:t>
                </a:r>
                <a:r>
                  <a:rPr lang="en-US" sz="1350" dirty="0" err="1"/>
                  <a:t>başlanır</a:t>
                </a:r>
                <a:r>
                  <a:rPr lang="en-US" sz="1350" dirty="0"/>
                  <a:t>.</a:t>
                </a:r>
              </a:p>
            </p:txBody>
          </p:sp>
        </mc:Choice>
        <mc:Fallback xmlns="">
          <p:sp>
            <p:nvSpPr>
              <p:cNvPr id="5" name="TextBox 4">
                <a:extLst>
                  <a:ext uri="{FF2B5EF4-FFF2-40B4-BE49-F238E27FC236}">
                    <a16:creationId xmlns:a16="http://schemas.microsoft.com/office/drawing/2014/main" id="{86DA3605-21E2-49CF-9437-C9F724A93E21}"/>
                  </a:ext>
                </a:extLst>
              </p:cNvPr>
              <p:cNvSpPr txBox="1">
                <a:spLocks noRot="1" noChangeAspect="1" noMove="1" noResize="1" noEditPoints="1" noAdjustHandles="1" noChangeArrowheads="1" noChangeShapeType="1" noTextEdit="1"/>
              </p:cNvSpPr>
              <p:nvPr/>
            </p:nvSpPr>
            <p:spPr>
              <a:xfrm>
                <a:off x="1619672" y="5445224"/>
                <a:ext cx="5294655" cy="303866"/>
              </a:xfrm>
              <a:prstGeom prst="rect">
                <a:avLst/>
              </a:prstGeom>
              <a:blipFill>
                <a:blip r:embed="rId3"/>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81EEB34-D1A4-45A3-9969-1DEA7A461144}"/>
                  </a:ext>
                </a:extLst>
              </p:cNvPr>
              <p:cNvSpPr txBox="1"/>
              <p:nvPr/>
            </p:nvSpPr>
            <p:spPr>
              <a:xfrm>
                <a:off x="2483768" y="4221088"/>
                <a:ext cx="3248429" cy="115602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350" i="1" smtClean="0">
                          <a:latin typeface="Cambria Math" panose="02040503050406030204" pitchFamily="18" charset="0"/>
                        </a:rPr>
                        <m:t>𝑀𝑖𝑛</m:t>
                      </m:r>
                      <m:r>
                        <a:rPr lang="en-US" sz="1350" i="1" smtClean="0">
                          <a:latin typeface="Cambria Math" panose="02040503050406030204" pitchFamily="18" charset="0"/>
                        </a:rPr>
                        <m:t> </m:t>
                      </m:r>
                      <m:sSub>
                        <m:sSubPr>
                          <m:ctrlPr>
                            <a:rPr lang="en-US" sz="1350" i="1">
                              <a:latin typeface="Cambria Math" panose="02040503050406030204" pitchFamily="18" charset="0"/>
                            </a:rPr>
                          </m:ctrlPr>
                        </m:sSubPr>
                        <m:e>
                          <m:r>
                            <a:rPr lang="en-US" sz="1350" i="1">
                              <a:latin typeface="Cambria Math" panose="02040503050406030204" pitchFamily="18" charset="0"/>
                            </a:rPr>
                            <m:t>𝐴</m:t>
                          </m:r>
                        </m:e>
                        <m:sub>
                          <m:r>
                            <a:rPr lang="en-US" sz="1350" i="1">
                              <a:latin typeface="Cambria Math" panose="02040503050406030204" pitchFamily="18" charset="0"/>
                            </a:rPr>
                            <m:t>1</m:t>
                          </m:r>
                        </m:sub>
                      </m:sSub>
                    </m:oMath>
                  </m:oMathPara>
                </a14:m>
                <a:endParaRPr lang="en-US" sz="1350" dirty="0"/>
              </a:p>
              <a:p>
                <a:r>
                  <a:rPr lang="en-US" sz="1350" dirty="0"/>
                  <a:t>St.</a:t>
                </a:r>
              </a:p>
              <a:p>
                <a:pPr/>
                <a14:m>
                  <m:oMathPara xmlns:m="http://schemas.openxmlformats.org/officeDocument/2006/math">
                    <m:oMathParaPr>
                      <m:jc m:val="centerGroup"/>
                    </m:oMathParaPr>
                    <m:oMath xmlns:m="http://schemas.openxmlformats.org/officeDocument/2006/math">
                      <m:m>
                        <m:mPr>
                          <m:mcs>
                            <m:mc>
                              <m:mcPr>
                                <m:count m:val="3"/>
                                <m:mcJc m:val="center"/>
                              </m:mcPr>
                            </m:mc>
                          </m:mcs>
                          <m:ctrlPr>
                            <a:rPr lang="en-US" sz="1350" i="1">
                              <a:latin typeface="Cambria Math" panose="02040503050406030204" pitchFamily="18" charset="0"/>
                            </a:rPr>
                          </m:ctrlPr>
                        </m:mPr>
                        <m:mr>
                          <m:e/>
                          <m:e>
                            <m:r>
                              <a:rPr lang="en-US" sz="1350" i="1">
                                <a:latin typeface="Cambria Math" panose="02040503050406030204" pitchFamily="18" charset="0"/>
                              </a:rPr>
                              <m:t>5</m:t>
                            </m:r>
                            <m:sSub>
                              <m:sSubPr>
                                <m:ctrlPr>
                                  <a:rPr lang="en-US" sz="1350" i="1">
                                    <a:latin typeface="Cambria Math" panose="02040503050406030204" pitchFamily="18" charset="0"/>
                                  </a:rPr>
                                </m:ctrlPr>
                              </m:sSubPr>
                              <m:e>
                                <m:r>
                                  <a:rPr lang="en-US" sz="1350" i="1">
                                    <a:latin typeface="Cambria Math" panose="02040503050406030204" pitchFamily="18" charset="0"/>
                                  </a:rPr>
                                  <m:t>𝑥</m:t>
                                </m:r>
                              </m:e>
                              <m:sub>
                                <m:r>
                                  <a:rPr lang="en-US" sz="1350" i="1">
                                    <a:latin typeface="Cambria Math" panose="02040503050406030204" pitchFamily="18" charset="0"/>
                                  </a:rPr>
                                  <m:t>1</m:t>
                                </m:r>
                              </m:sub>
                            </m:sSub>
                            <m:r>
                              <a:rPr lang="en-US" sz="1350" i="1">
                                <a:latin typeface="Cambria Math" panose="02040503050406030204" pitchFamily="18" charset="0"/>
                              </a:rPr>
                              <m:t>+3</m:t>
                            </m:r>
                            <m:sSub>
                              <m:sSubPr>
                                <m:ctrlPr>
                                  <a:rPr lang="en-US" sz="1350" i="1">
                                    <a:latin typeface="Cambria Math" panose="02040503050406030204" pitchFamily="18" charset="0"/>
                                  </a:rPr>
                                </m:ctrlPr>
                              </m:sSubPr>
                              <m:e>
                                <m:r>
                                  <a:rPr lang="en-US" sz="1350" i="1">
                                    <a:latin typeface="Cambria Math" panose="02040503050406030204" pitchFamily="18" charset="0"/>
                                  </a:rPr>
                                  <m:t>𝑥</m:t>
                                </m:r>
                              </m:e>
                              <m:sub>
                                <m:r>
                                  <a:rPr lang="en-US" sz="1350" i="1">
                                    <a:latin typeface="Cambria Math" panose="02040503050406030204" pitchFamily="18" charset="0"/>
                                  </a:rPr>
                                  <m:t>2</m:t>
                                </m:r>
                              </m:sub>
                            </m:sSub>
                            <m:r>
                              <a:rPr lang="en-US" sz="1350" i="1">
                                <a:latin typeface="Cambria Math" panose="02040503050406030204" pitchFamily="18" charset="0"/>
                              </a:rPr>
                              <m:t>+</m:t>
                            </m:r>
                            <m:sSub>
                              <m:sSubPr>
                                <m:ctrlPr>
                                  <a:rPr lang="en-US" sz="1350" i="1">
                                    <a:latin typeface="Cambria Math" panose="02040503050406030204" pitchFamily="18" charset="0"/>
                                  </a:rPr>
                                </m:ctrlPr>
                              </m:sSubPr>
                              <m:e>
                                <m:r>
                                  <a:rPr lang="en-US" sz="1350" i="1">
                                    <a:latin typeface="Cambria Math" panose="02040503050406030204" pitchFamily="18" charset="0"/>
                                  </a:rPr>
                                  <m:t>𝑠</m:t>
                                </m:r>
                              </m:e>
                              <m:sub>
                                <m:r>
                                  <a:rPr lang="en-US" sz="1350" i="1">
                                    <a:latin typeface="Cambria Math" panose="02040503050406030204" pitchFamily="18" charset="0"/>
                                  </a:rPr>
                                  <m:t>1</m:t>
                                </m:r>
                              </m:sub>
                            </m:sSub>
                            <m:r>
                              <a:rPr lang="en-US" sz="1350" i="1">
                                <a:latin typeface="Cambria Math" panose="02040503050406030204" pitchFamily="18" charset="0"/>
                              </a:rPr>
                              <m:t>                  </m:t>
                            </m:r>
                          </m:e>
                          <m:e>
                            <m:r>
                              <a:rPr lang="en-US" sz="1350" i="1">
                                <a:latin typeface="Cambria Math" panose="02040503050406030204" pitchFamily="18" charset="0"/>
                              </a:rPr>
                              <m:t>=</m:t>
                            </m:r>
                            <m:r>
                              <a:rPr lang="en-US" sz="1350" i="1">
                                <a:latin typeface="Cambria Math" panose="02040503050406030204" pitchFamily="18" charset="0"/>
                                <a:ea typeface="Cambria Math" panose="02040503050406030204" pitchFamily="18" charset="0"/>
                              </a:rPr>
                              <m:t>15</m:t>
                            </m:r>
                          </m:e>
                        </m:mr>
                        <m:mr>
                          <m:e/>
                          <m:e>
                            <m:sSub>
                              <m:sSubPr>
                                <m:ctrlPr>
                                  <a:rPr lang="en-US" sz="1350" i="1">
                                    <a:latin typeface="Cambria Math" panose="02040503050406030204" pitchFamily="18" charset="0"/>
                                    <a:ea typeface="Cambria Math" panose="02040503050406030204" pitchFamily="18" charset="0"/>
                                  </a:rPr>
                                </m:ctrlPr>
                              </m:sSubPr>
                              <m:e>
                                <m:r>
                                  <a:rPr lang="en-US" sz="1350" i="1">
                                    <a:latin typeface="Cambria Math" panose="02040503050406030204" pitchFamily="18" charset="0"/>
                                    <a:ea typeface="Cambria Math" panose="02040503050406030204" pitchFamily="18" charset="0"/>
                                  </a:rPr>
                                  <m:t>𝑥</m:t>
                                </m:r>
                              </m:e>
                              <m:sub>
                                <m:r>
                                  <a:rPr lang="en-US" sz="1350" i="1">
                                    <a:latin typeface="Cambria Math" panose="02040503050406030204" pitchFamily="18" charset="0"/>
                                    <a:ea typeface="Cambria Math" panose="02040503050406030204" pitchFamily="18" charset="0"/>
                                  </a:rPr>
                                  <m:t>1</m:t>
                                </m:r>
                              </m:sub>
                            </m:sSub>
                            <m:r>
                              <a:rPr lang="en-US" sz="1350" i="1">
                                <a:latin typeface="Cambria Math" panose="02040503050406030204" pitchFamily="18" charset="0"/>
                                <a:ea typeface="Cambria Math" panose="02040503050406030204" pitchFamily="18" charset="0"/>
                              </a:rPr>
                              <m:t>+</m:t>
                            </m:r>
                            <m:sSub>
                              <m:sSubPr>
                                <m:ctrlPr>
                                  <a:rPr lang="en-US" sz="1350" i="1">
                                    <a:latin typeface="Cambria Math" panose="02040503050406030204" pitchFamily="18" charset="0"/>
                                    <a:ea typeface="Cambria Math" panose="02040503050406030204" pitchFamily="18" charset="0"/>
                                  </a:rPr>
                                </m:ctrlPr>
                              </m:sSubPr>
                              <m:e>
                                <m:r>
                                  <a:rPr lang="en-US" sz="1350" i="1">
                                    <a:latin typeface="Cambria Math" panose="02040503050406030204" pitchFamily="18" charset="0"/>
                                    <a:ea typeface="Cambria Math" panose="02040503050406030204" pitchFamily="18" charset="0"/>
                                  </a:rPr>
                                  <m:t>𝑥</m:t>
                                </m:r>
                              </m:e>
                              <m:sub>
                                <m:r>
                                  <a:rPr lang="en-US" sz="1350" i="1">
                                    <a:latin typeface="Cambria Math" panose="02040503050406030204" pitchFamily="18" charset="0"/>
                                    <a:ea typeface="Cambria Math" panose="02040503050406030204" pitchFamily="18" charset="0"/>
                                  </a:rPr>
                                  <m:t>2</m:t>
                                </m:r>
                              </m:sub>
                            </m:sSub>
                            <m:r>
                              <a:rPr lang="en-US" sz="1350" i="1">
                                <a:latin typeface="Cambria Math" panose="02040503050406030204" pitchFamily="18" charset="0"/>
                                <a:ea typeface="Cambria Math" panose="02040503050406030204" pitchFamily="18" charset="0"/>
                              </a:rPr>
                              <m:t>         −</m:t>
                            </m:r>
                            <m:sSub>
                              <m:sSubPr>
                                <m:ctrlPr>
                                  <a:rPr lang="en-US" sz="1350" i="1">
                                    <a:latin typeface="Cambria Math" panose="02040503050406030204" pitchFamily="18" charset="0"/>
                                    <a:ea typeface="Cambria Math" panose="02040503050406030204" pitchFamily="18" charset="0"/>
                                  </a:rPr>
                                </m:ctrlPr>
                              </m:sSubPr>
                              <m:e>
                                <m:r>
                                  <a:rPr lang="en-US" sz="1350" i="1">
                                    <a:latin typeface="Cambria Math" panose="02040503050406030204" pitchFamily="18" charset="0"/>
                                    <a:ea typeface="Cambria Math" panose="02040503050406030204" pitchFamily="18" charset="0"/>
                                  </a:rPr>
                                  <m:t>𝑒</m:t>
                                </m:r>
                              </m:e>
                              <m:sub>
                                <m:r>
                                  <a:rPr lang="en-US" sz="1350" i="1">
                                    <a:latin typeface="Cambria Math" panose="02040503050406030204" pitchFamily="18" charset="0"/>
                                    <a:ea typeface="Cambria Math" panose="02040503050406030204" pitchFamily="18" charset="0"/>
                                  </a:rPr>
                                  <m:t>1</m:t>
                                </m:r>
                              </m:sub>
                            </m:sSub>
                            <m:r>
                              <a:rPr lang="en-US" sz="1350" i="1">
                                <a:latin typeface="Cambria Math" panose="02040503050406030204" pitchFamily="18" charset="0"/>
                                <a:ea typeface="Cambria Math" panose="02040503050406030204" pitchFamily="18" charset="0"/>
                              </a:rPr>
                              <m:t>+</m:t>
                            </m:r>
                            <m:sSub>
                              <m:sSubPr>
                                <m:ctrlPr>
                                  <a:rPr lang="en-US" sz="1350" i="1">
                                    <a:latin typeface="Cambria Math" panose="02040503050406030204" pitchFamily="18" charset="0"/>
                                    <a:ea typeface="Cambria Math" panose="02040503050406030204" pitchFamily="18" charset="0"/>
                                  </a:rPr>
                                </m:ctrlPr>
                              </m:sSubPr>
                              <m:e>
                                <m:r>
                                  <a:rPr lang="en-US" sz="1350" i="1">
                                    <a:latin typeface="Cambria Math" panose="02040503050406030204" pitchFamily="18" charset="0"/>
                                    <a:ea typeface="Cambria Math" panose="02040503050406030204" pitchFamily="18" charset="0"/>
                                  </a:rPr>
                                  <m:t>𝐴</m:t>
                                </m:r>
                              </m:e>
                              <m:sub>
                                <m:r>
                                  <a:rPr lang="en-US" sz="1350" i="1">
                                    <a:latin typeface="Cambria Math" panose="02040503050406030204" pitchFamily="18" charset="0"/>
                                    <a:ea typeface="Cambria Math" panose="02040503050406030204" pitchFamily="18" charset="0"/>
                                  </a:rPr>
                                  <m:t>1</m:t>
                                </m:r>
                              </m:sub>
                            </m:sSub>
                            <m:r>
                              <a:rPr lang="en-US" sz="1350" i="1">
                                <a:latin typeface="Cambria Math" panose="02040503050406030204" pitchFamily="18" charset="0"/>
                                <a:ea typeface="Cambria Math" panose="02040503050406030204" pitchFamily="18" charset="0"/>
                              </a:rPr>
                              <m:t>    </m:t>
                            </m:r>
                          </m:e>
                          <m:e>
                            <m:r>
                              <a:rPr lang="en-US" sz="1350" i="1">
                                <a:latin typeface="Cambria Math" panose="02040503050406030204" pitchFamily="18" charset="0"/>
                                <a:ea typeface="Cambria Math" panose="02040503050406030204" pitchFamily="18" charset="0"/>
                              </a:rPr>
                              <m:t>=1</m:t>
                            </m:r>
                          </m:e>
                        </m:mr>
                        <m:mr>
                          <m:e/>
                          <m:e>
                            <m:r>
                              <a:rPr lang="en-US" sz="1350" i="1" smtClean="0">
                                <a:latin typeface="Cambria Math" panose="02040503050406030204" pitchFamily="18" charset="0"/>
                                <a:ea typeface="Cambria Math" panose="02040503050406030204" pitchFamily="18" charset="0"/>
                              </a:rPr>
                              <m:t>𝑁𝑜𝑛𝑛𝑒𝑔𝑎𝑡𝑖𝑣𝑖𝑡𝑦</m:t>
                            </m:r>
                            <m:r>
                              <a:rPr lang="en-US" sz="1350" i="1" smtClean="0">
                                <a:latin typeface="Cambria Math" panose="02040503050406030204" pitchFamily="18" charset="0"/>
                                <a:ea typeface="Cambria Math" panose="02040503050406030204" pitchFamily="18" charset="0"/>
                              </a:rPr>
                              <m:t> </m:t>
                            </m:r>
                            <m:r>
                              <a:rPr lang="en-US" sz="1350" i="1" smtClean="0">
                                <a:latin typeface="Cambria Math" panose="02040503050406030204" pitchFamily="18" charset="0"/>
                                <a:ea typeface="Cambria Math" panose="02040503050406030204" pitchFamily="18" charset="0"/>
                              </a:rPr>
                              <m:t>𝐶</m:t>
                            </m:r>
                            <m:r>
                              <a:rPr lang="en-US" sz="1350" i="1">
                                <a:latin typeface="Cambria Math" panose="02040503050406030204" pitchFamily="18" charset="0"/>
                                <a:ea typeface="Cambria Math" panose="02040503050406030204" pitchFamily="18" charset="0"/>
                              </a:rPr>
                              <m:t>.</m:t>
                            </m:r>
                          </m:e>
                          <m:e/>
                        </m:mr>
                      </m:m>
                    </m:oMath>
                  </m:oMathPara>
                </a14:m>
                <a:endParaRPr lang="en-US" sz="1350" dirty="0"/>
              </a:p>
            </p:txBody>
          </p:sp>
        </mc:Choice>
        <mc:Fallback xmlns="">
          <p:sp>
            <p:nvSpPr>
              <p:cNvPr id="7" name="TextBox 6">
                <a:extLst>
                  <a:ext uri="{FF2B5EF4-FFF2-40B4-BE49-F238E27FC236}">
                    <a16:creationId xmlns:a16="http://schemas.microsoft.com/office/drawing/2014/main" id="{781EEB34-D1A4-45A3-9969-1DEA7A461144}"/>
                  </a:ext>
                </a:extLst>
              </p:cNvPr>
              <p:cNvSpPr txBox="1">
                <a:spLocks noRot="1" noChangeAspect="1" noMove="1" noResize="1" noEditPoints="1" noAdjustHandles="1" noChangeArrowheads="1" noChangeShapeType="1" noTextEdit="1"/>
              </p:cNvSpPr>
              <p:nvPr/>
            </p:nvSpPr>
            <p:spPr>
              <a:xfrm>
                <a:off x="2483768" y="4221088"/>
                <a:ext cx="3248429" cy="1156022"/>
              </a:xfrm>
              <a:prstGeom prst="rect">
                <a:avLst/>
              </a:prstGeom>
              <a:blipFill>
                <a:blip r:embed="rId4"/>
                <a:stretch>
                  <a:fillRect l="-375"/>
                </a:stretch>
              </a:blipFill>
            </p:spPr>
            <p:txBody>
              <a:bodyPr/>
              <a:lstStyle/>
              <a:p>
                <a:r>
                  <a:rPr lang="en-US">
                    <a:noFill/>
                  </a:rPr>
                  <a:t> </a:t>
                </a:r>
              </a:p>
            </p:txBody>
          </p:sp>
        </mc:Fallback>
      </mc:AlternateContent>
      <p:graphicFrame>
        <p:nvGraphicFramePr>
          <p:cNvPr id="8" name="Table 7">
            <a:extLst>
              <a:ext uri="{FF2B5EF4-FFF2-40B4-BE49-F238E27FC236}">
                <a16:creationId xmlns:a16="http://schemas.microsoft.com/office/drawing/2014/main" id="{52B2FD53-EEA5-4DA3-B29F-A045CBABEA61}"/>
              </a:ext>
            </a:extLst>
          </p:cNvPr>
          <p:cNvGraphicFramePr>
            <a:graphicFrameLocks noGrp="1"/>
          </p:cNvGraphicFramePr>
          <p:nvPr>
            <p:extLst>
              <p:ext uri="{D42A27DB-BD31-4B8C-83A1-F6EECF244321}">
                <p14:modId xmlns:p14="http://schemas.microsoft.com/office/powerpoint/2010/main" val="3276616247"/>
              </p:ext>
            </p:extLst>
          </p:nvPr>
        </p:nvGraphicFramePr>
        <p:xfrm>
          <a:off x="3707904" y="3138042"/>
          <a:ext cx="4933542" cy="845820"/>
        </p:xfrm>
        <a:graphic>
          <a:graphicData uri="http://schemas.openxmlformats.org/drawingml/2006/table">
            <a:tbl>
              <a:tblPr firstRow="1" bandRow="1">
                <a:tableStyleId>{69CF1AB2-1976-4502-BF36-3FF5EA218861}</a:tableStyleId>
              </a:tblPr>
              <a:tblGrid>
                <a:gridCol w="822257">
                  <a:extLst>
                    <a:ext uri="{9D8B030D-6E8A-4147-A177-3AD203B41FA5}">
                      <a16:colId xmlns:a16="http://schemas.microsoft.com/office/drawing/2014/main" val="916770071"/>
                    </a:ext>
                  </a:extLst>
                </a:gridCol>
                <a:gridCol w="822257">
                  <a:extLst>
                    <a:ext uri="{9D8B030D-6E8A-4147-A177-3AD203B41FA5}">
                      <a16:colId xmlns:a16="http://schemas.microsoft.com/office/drawing/2014/main" val="3033546201"/>
                    </a:ext>
                  </a:extLst>
                </a:gridCol>
                <a:gridCol w="822257">
                  <a:extLst>
                    <a:ext uri="{9D8B030D-6E8A-4147-A177-3AD203B41FA5}">
                      <a16:colId xmlns:a16="http://schemas.microsoft.com/office/drawing/2014/main" val="243568359"/>
                    </a:ext>
                  </a:extLst>
                </a:gridCol>
                <a:gridCol w="822257">
                  <a:extLst>
                    <a:ext uri="{9D8B030D-6E8A-4147-A177-3AD203B41FA5}">
                      <a16:colId xmlns:a16="http://schemas.microsoft.com/office/drawing/2014/main" val="1991080791"/>
                    </a:ext>
                  </a:extLst>
                </a:gridCol>
                <a:gridCol w="822257">
                  <a:extLst>
                    <a:ext uri="{9D8B030D-6E8A-4147-A177-3AD203B41FA5}">
                      <a16:colId xmlns:a16="http://schemas.microsoft.com/office/drawing/2014/main" val="2384260006"/>
                    </a:ext>
                  </a:extLst>
                </a:gridCol>
                <a:gridCol w="822257">
                  <a:extLst>
                    <a:ext uri="{9D8B030D-6E8A-4147-A177-3AD203B41FA5}">
                      <a16:colId xmlns:a16="http://schemas.microsoft.com/office/drawing/2014/main" val="1981273795"/>
                    </a:ext>
                  </a:extLst>
                </a:gridCol>
              </a:tblGrid>
              <a:tr h="274320">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a:p>
                  </a:txBody>
                  <a:tcPr marL="68580" marR="68580" marT="34290" marB="3429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4129744"/>
                  </a:ext>
                </a:extLst>
              </a:tr>
              <a:tr h="274320">
                <a:tc>
                  <a:txBody>
                    <a:bodyPr/>
                    <a:lstStyle/>
                    <a:p>
                      <a:pPr algn="ctr"/>
                      <a:r>
                        <a:rPr lang="en-US" sz="1400" dirty="0"/>
                        <a:t>0</a:t>
                      </a:r>
                    </a:p>
                  </a:txBody>
                  <a:tcPr marL="68580" marR="68580" marT="34290" marB="34290">
                    <a:lnT w="12700" cap="flat" cmpd="sng" algn="ctr">
                      <a:solidFill>
                        <a:schemeClr val="tx1"/>
                      </a:solidFill>
                      <a:prstDash val="solid"/>
                      <a:round/>
                      <a:headEnd type="none" w="med" len="med"/>
                      <a:tailEnd type="none" w="med" len="med"/>
                    </a:lnT>
                  </a:tcPr>
                </a:tc>
                <a:tc>
                  <a:txBody>
                    <a:bodyPr/>
                    <a:lstStyle/>
                    <a:p>
                      <a:pPr algn="ctr"/>
                      <a:r>
                        <a:rPr lang="en-US" sz="1400" dirty="0"/>
                        <a:t>-2</a:t>
                      </a:r>
                    </a:p>
                  </a:txBody>
                  <a:tcPr marL="68580" marR="68580" marT="34290" marB="34290">
                    <a:lnT w="12700" cap="flat" cmpd="sng" algn="ctr">
                      <a:solidFill>
                        <a:schemeClr val="tx1"/>
                      </a:solidFill>
                      <a:prstDash val="solid"/>
                      <a:round/>
                      <a:headEnd type="none" w="med" len="med"/>
                      <a:tailEnd type="none" w="med" len="med"/>
                    </a:lnT>
                  </a:tcPr>
                </a:tc>
                <a:tc>
                  <a:txBody>
                    <a:bodyPr/>
                    <a:lstStyle/>
                    <a:p>
                      <a:pPr algn="ctr"/>
                      <a:r>
                        <a:rPr lang="en-US" sz="1400" dirty="0"/>
                        <a:t>1</a:t>
                      </a:r>
                    </a:p>
                  </a:txBody>
                  <a:tcPr marL="68580" marR="68580" marT="34290" marB="34290">
                    <a:lnT w="12700" cap="flat" cmpd="sng" algn="ctr">
                      <a:solidFill>
                        <a:schemeClr val="tx1"/>
                      </a:solidFill>
                      <a:prstDash val="solid"/>
                      <a:round/>
                      <a:headEnd type="none" w="med" len="med"/>
                      <a:tailEnd type="none" w="med" len="med"/>
                    </a:lnT>
                  </a:tcPr>
                </a:tc>
                <a:tc>
                  <a:txBody>
                    <a:bodyPr/>
                    <a:lstStyle/>
                    <a:p>
                      <a:pPr algn="ctr"/>
                      <a:r>
                        <a:rPr lang="en-US" sz="1400" dirty="0"/>
                        <a:t>5</a:t>
                      </a:r>
                    </a:p>
                  </a:txBody>
                  <a:tcPr marL="68580" marR="68580" marT="34290" marB="34290">
                    <a:lnT w="12700" cap="flat" cmpd="sng" algn="ctr">
                      <a:solidFill>
                        <a:schemeClr val="tx1"/>
                      </a:solidFill>
                      <a:prstDash val="solid"/>
                      <a:round/>
                      <a:headEnd type="none" w="med" len="med"/>
                      <a:tailEnd type="none" w="med" len="med"/>
                    </a:lnT>
                  </a:tcPr>
                </a:tc>
                <a:tc>
                  <a:txBody>
                    <a:bodyPr/>
                    <a:lstStyle/>
                    <a:p>
                      <a:pPr algn="ctr"/>
                      <a:endParaRPr lang="en-US" sz="1400" dirty="0"/>
                    </a:p>
                  </a:txBody>
                  <a:tcPr marL="68580" marR="68580" marT="34290" marB="34290">
                    <a:lnT w="12700" cap="flat" cmpd="sng" algn="ctr">
                      <a:solidFill>
                        <a:schemeClr val="tx1"/>
                      </a:solidFill>
                      <a:prstDash val="solid"/>
                      <a:round/>
                      <a:headEnd type="none" w="med" len="med"/>
                      <a:tailEnd type="none" w="med" len="med"/>
                    </a:lnT>
                  </a:tcPr>
                </a:tc>
                <a:tc>
                  <a:txBody>
                    <a:bodyPr/>
                    <a:lstStyle/>
                    <a:p>
                      <a:pPr algn="ctr"/>
                      <a:r>
                        <a:rPr lang="en-US" sz="1400" dirty="0"/>
                        <a:t>10</a:t>
                      </a:r>
                    </a:p>
                  </a:txBody>
                  <a:tcPr marL="68580" marR="68580" marT="34290" marB="3429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796179497"/>
                  </a:ext>
                </a:extLst>
              </a:tr>
              <a:tr h="274320">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tc>
                <a:extLst>
                  <a:ext uri="{0D108BD9-81ED-4DB2-BD59-A6C34878D82A}">
                    <a16:rowId xmlns:a16="http://schemas.microsoft.com/office/drawing/2014/main" val="3977450824"/>
                  </a:ext>
                </a:extLst>
              </a:tr>
            </a:tbl>
          </a:graphicData>
        </a:graphic>
      </p:graphicFrame>
      <p:sp>
        <p:nvSpPr>
          <p:cNvPr id="6" name="Slide Number Placeholder 1">
            <a:extLst>
              <a:ext uri="{FF2B5EF4-FFF2-40B4-BE49-F238E27FC236}">
                <a16:creationId xmlns:a16="http://schemas.microsoft.com/office/drawing/2014/main" id="{F54374E6-2630-9CD4-4D9B-DCD43DCC9B4B}"/>
              </a:ext>
            </a:extLst>
          </p:cNvPr>
          <p:cNvSpPr>
            <a:spLocks noGrp="1"/>
          </p:cNvSpPr>
          <p:nvPr>
            <p:ph type="sldNum" sz="quarter" idx="12"/>
          </p:nvPr>
        </p:nvSpPr>
        <p:spPr>
          <a:xfrm>
            <a:off x="6553200" y="6356350"/>
            <a:ext cx="2133600" cy="365125"/>
          </a:xfrm>
        </p:spPr>
        <p:txBody>
          <a:bodyPr/>
          <a:lstStyle/>
          <a:p>
            <a:fld id="{8FF9F6D1-D1FA-4D49-BED0-40363AEE0087}" type="slidenum">
              <a:rPr lang="tr-TR" smtClean="0"/>
              <a:pPr/>
              <a:t>56</a:t>
            </a:fld>
            <a:endParaRPr lang="tr-TR"/>
          </a:p>
        </p:txBody>
      </p:sp>
      <p:sp>
        <p:nvSpPr>
          <p:cNvPr id="9" name="5 Dikdörtgen">
            <a:extLst>
              <a:ext uri="{FF2B5EF4-FFF2-40B4-BE49-F238E27FC236}">
                <a16:creationId xmlns:a16="http://schemas.microsoft.com/office/drawing/2014/main" id="{97BF5983-BBD9-7143-E250-C121538BFCA1}"/>
              </a:ext>
            </a:extLst>
          </p:cNvPr>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0" name="7 Dikdörtgen">
            <a:extLst>
              <a:ext uri="{FF2B5EF4-FFF2-40B4-BE49-F238E27FC236}">
                <a16:creationId xmlns:a16="http://schemas.microsoft.com/office/drawing/2014/main" id="{4243EB6A-5491-21EB-AC83-335F38C50AF2}"/>
              </a:ext>
            </a:extLst>
          </p:cNvPr>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1" name="8 Dikdörtgen">
            <a:extLst>
              <a:ext uri="{FF2B5EF4-FFF2-40B4-BE49-F238E27FC236}">
                <a16:creationId xmlns:a16="http://schemas.microsoft.com/office/drawing/2014/main" id="{058BC736-47BC-54EA-2A66-A6D2A4B63B3D}"/>
              </a:ext>
            </a:extLst>
          </p:cNvPr>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6 Dikdörtgen">
            <a:extLst>
              <a:ext uri="{FF2B5EF4-FFF2-40B4-BE49-F238E27FC236}">
                <a16:creationId xmlns:a16="http://schemas.microsoft.com/office/drawing/2014/main" id="{0A1233B0-94CA-052B-8186-7FCF3B1E66AB}"/>
              </a:ext>
            </a:extLst>
          </p:cNvPr>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5310877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1A451-AB84-49B7-B004-B44E6533F15E}"/>
              </a:ext>
            </a:extLst>
          </p:cNvPr>
          <p:cNvSpPr>
            <a:spLocks noGrp="1"/>
          </p:cNvSpPr>
          <p:nvPr>
            <p:ph type="title"/>
          </p:nvPr>
        </p:nvSpPr>
        <p:spPr/>
        <p:txBody>
          <a:bodyPr>
            <a:normAutofit fontScale="90000"/>
          </a:bodyPr>
          <a:lstStyle/>
          <a:p>
            <a:r>
              <a:rPr lang="en-US" dirty="0" err="1"/>
              <a:t>Örnek</a:t>
            </a:r>
            <a:r>
              <a:rPr lang="en-US" dirty="0"/>
              <a:t> (</a:t>
            </a:r>
            <a:r>
              <a:rPr lang="en-US" dirty="0" err="1"/>
              <a:t>Eiselt</a:t>
            </a:r>
            <a:r>
              <a:rPr lang="en-US" dirty="0"/>
              <a:t>, </a:t>
            </a:r>
            <a:r>
              <a:rPr lang="en-US" dirty="0" err="1"/>
              <a:t>Pederzoli</a:t>
            </a:r>
            <a:r>
              <a:rPr lang="en-US" dirty="0"/>
              <a:t> &amp; </a:t>
            </a:r>
            <a:r>
              <a:rPr lang="en-US" dirty="0" err="1"/>
              <a:t>Sandblom</a:t>
            </a:r>
            <a:r>
              <a:rPr lang="en-US" dirty="0"/>
              <a: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E7109EB-7043-4F47-B656-E87514D9F29A}"/>
                  </a:ext>
                </a:extLst>
              </p:cNvPr>
              <p:cNvSpPr>
                <a:spLocks noGrp="1"/>
              </p:cNvSpPr>
              <p:nvPr>
                <p:ph idx="1"/>
              </p:nvPr>
            </p:nvSpPr>
            <p:spPr>
              <a:xfrm>
                <a:off x="5148064" y="1772816"/>
                <a:ext cx="2954777" cy="1582606"/>
              </a:xfrm>
            </p:spPr>
            <p:txBody>
              <a:bodyPr>
                <a:noAutofit/>
              </a:bodyPr>
              <a:lstStyle/>
              <a:p>
                <a:pPr marL="0" indent="0">
                  <a:buNone/>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𝑀𝑖𝑛</m:t>
                      </m:r>
                      <m:r>
                        <a:rPr lang="en-US" sz="1400" b="0" i="1" smtClean="0">
                          <a:latin typeface="Cambria Math" panose="02040503050406030204" pitchFamily="18" charset="0"/>
                        </a:rPr>
                        <m:t> </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𝑃</m:t>
                          </m:r>
                        </m:e>
                        <m:sub>
                          <m:r>
                            <a:rPr lang="en-US" sz="1400" b="0" i="1" smtClean="0">
                              <a:latin typeface="Cambria Math" panose="02040503050406030204" pitchFamily="18" charset="0"/>
                            </a:rPr>
                            <m:t>1</m:t>
                          </m:r>
                        </m:sub>
                      </m:sSub>
                      <m:d>
                        <m:dPr>
                          <m:begChr m:val="["/>
                          <m:endChr m:val="]"/>
                          <m:ctrlPr>
                            <a:rPr lang="en-US" sz="1400" b="0" i="1" smtClean="0">
                              <a:latin typeface="Cambria Math" panose="02040503050406030204" pitchFamily="18" charset="0"/>
                            </a:rPr>
                          </m:ctrlPr>
                        </m:dPr>
                        <m:e>
                          <m:sSubSup>
                            <m:sSubSupPr>
                              <m:ctrlPr>
                                <a:rPr lang="en-US" sz="1400" b="0" i="1" smtClean="0">
                                  <a:latin typeface="Cambria Math" panose="02040503050406030204" pitchFamily="18" charset="0"/>
                                </a:rPr>
                              </m:ctrlPr>
                            </m:sSubSupPr>
                            <m:e>
                              <m:r>
                                <a:rPr lang="en-US" sz="1400" b="0" i="1" smtClean="0">
                                  <a:latin typeface="Cambria Math" panose="02040503050406030204" pitchFamily="18" charset="0"/>
                                </a:rPr>
                                <m:t>𝑑</m:t>
                              </m:r>
                            </m:e>
                            <m:sub>
                              <m:r>
                                <a:rPr lang="en-US" sz="1400" b="0" i="1" smtClean="0">
                                  <a:latin typeface="Cambria Math" panose="02040503050406030204" pitchFamily="18" charset="0"/>
                                </a:rPr>
                                <m:t>1</m:t>
                              </m:r>
                            </m:sub>
                            <m:sup>
                              <m:r>
                                <a:rPr lang="en-US" sz="1400" b="0" i="1" smtClean="0">
                                  <a:latin typeface="Cambria Math" panose="02040503050406030204" pitchFamily="18" charset="0"/>
                                </a:rPr>
                                <m:t>+</m:t>
                              </m:r>
                            </m:sup>
                          </m:sSubSup>
                          <m:r>
                            <a:rPr lang="en-US" sz="1400" b="0" i="1" smtClean="0">
                              <a:latin typeface="Cambria Math" panose="02040503050406030204" pitchFamily="18" charset="0"/>
                            </a:rPr>
                            <m:t>+</m:t>
                          </m:r>
                          <m:sSubSup>
                            <m:sSubSupPr>
                              <m:ctrlPr>
                                <a:rPr lang="en-US" sz="1400" b="0" i="1" smtClean="0">
                                  <a:latin typeface="Cambria Math" panose="02040503050406030204" pitchFamily="18" charset="0"/>
                                </a:rPr>
                              </m:ctrlPr>
                            </m:sSubSupPr>
                            <m:e>
                              <m:r>
                                <a:rPr lang="en-US" sz="1400" b="0" i="1" smtClean="0">
                                  <a:latin typeface="Cambria Math" panose="02040503050406030204" pitchFamily="18" charset="0"/>
                                </a:rPr>
                                <m:t>𝑑</m:t>
                              </m:r>
                            </m:e>
                            <m:sub>
                              <m:r>
                                <a:rPr lang="en-US" sz="1400" b="0" i="1" smtClean="0">
                                  <a:latin typeface="Cambria Math" panose="02040503050406030204" pitchFamily="18" charset="0"/>
                                </a:rPr>
                                <m:t>2</m:t>
                              </m:r>
                            </m:sub>
                            <m:sup>
                              <m:r>
                                <a:rPr lang="en-US" sz="1400" b="0" i="1" smtClean="0">
                                  <a:latin typeface="Cambria Math" panose="02040503050406030204" pitchFamily="18" charset="0"/>
                                </a:rPr>
                                <m:t>+</m:t>
                              </m:r>
                            </m:sup>
                          </m:sSubSup>
                        </m:e>
                      </m:d>
                    </m:oMath>
                  </m:oMathPara>
                </a14:m>
                <a:endParaRPr lang="en-US" sz="1400" dirty="0"/>
              </a:p>
              <a:p>
                <a:pPr marL="0" indent="0">
                  <a:buNone/>
                </a:pPr>
                <a:r>
                  <a:rPr lang="en-US" sz="1400" dirty="0"/>
                  <a:t>St.</a:t>
                </a:r>
              </a:p>
              <a:p>
                <a:pPr marL="0" indent="0">
                  <a:buNone/>
                </a:pPr>
                <a14:m>
                  <m:oMathPara xmlns:m="http://schemas.openxmlformats.org/officeDocument/2006/math">
                    <m:oMathParaPr>
                      <m:jc m:val="centerGroup"/>
                    </m:oMathParaPr>
                    <m:oMath xmlns:m="http://schemas.openxmlformats.org/officeDocument/2006/math">
                      <m:m>
                        <m:mPr>
                          <m:mcs>
                            <m:mc>
                              <m:mcPr>
                                <m:count m:val="3"/>
                                <m:mcJc m:val="center"/>
                              </m:mcPr>
                            </m:mc>
                          </m:mcs>
                          <m:ctrlPr>
                            <a:rPr lang="en-US" sz="1400" b="0" i="1" smtClean="0">
                              <a:latin typeface="Cambria Math" panose="02040503050406030204" pitchFamily="18" charset="0"/>
                            </a:rPr>
                          </m:ctrlPr>
                        </m:mPr>
                        <m:mr>
                          <m:e/>
                          <m:e>
                            <m:r>
                              <a:rPr lang="en-US" sz="1400" b="0" i="1" smtClean="0">
                                <a:latin typeface="Cambria Math" panose="02040503050406030204" pitchFamily="18" charset="0"/>
                              </a:rPr>
                              <m:t>5</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𝑥</m:t>
                                </m:r>
                              </m:e>
                              <m:sub>
                                <m:r>
                                  <a:rPr lang="en-US" sz="1400" b="0" i="1" smtClean="0">
                                    <a:latin typeface="Cambria Math" panose="02040503050406030204" pitchFamily="18" charset="0"/>
                                  </a:rPr>
                                  <m:t>1</m:t>
                                </m:r>
                              </m:sub>
                            </m:sSub>
                            <m:r>
                              <a:rPr lang="en-US" sz="1400" b="0" i="1" smtClean="0">
                                <a:latin typeface="Cambria Math" panose="02040503050406030204" pitchFamily="18" charset="0"/>
                              </a:rPr>
                              <m:t>+3</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𝑥</m:t>
                                </m:r>
                              </m:e>
                              <m:sub>
                                <m:r>
                                  <a:rPr lang="en-US" sz="1400" b="0" i="1" smtClean="0">
                                    <a:latin typeface="Cambria Math" panose="02040503050406030204" pitchFamily="18" charset="0"/>
                                  </a:rPr>
                                  <m:t>2</m:t>
                                </m:r>
                              </m:sub>
                            </m:sSub>
                            <m:r>
                              <a:rPr lang="en-US" sz="1400" b="0" i="1" smtClean="0">
                                <a:latin typeface="Cambria Math" panose="02040503050406030204" pitchFamily="18" charset="0"/>
                              </a:rPr>
                              <m:t>                                               </m:t>
                            </m:r>
                          </m:e>
                          <m:e>
                            <m:r>
                              <a:rPr lang="en-US" sz="140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15</m:t>
                            </m:r>
                          </m:e>
                        </m:mr>
                        <m:mr>
                          <m:e/>
                          <m:e>
                            <m:sSub>
                              <m:sSubPr>
                                <m:ctrlPr>
                                  <a:rPr lang="en-US" sz="1400" b="0" i="1" smtClean="0">
                                    <a:latin typeface="Cambria Math" panose="02040503050406030204" pitchFamily="18" charset="0"/>
                                    <a:ea typeface="Cambria Math" panose="02040503050406030204" pitchFamily="18" charset="0"/>
                                  </a:rPr>
                                </m:ctrlPr>
                              </m:sSubPr>
                              <m:e>
                                <m:r>
                                  <a:rPr lang="en-US" sz="1400" b="0" i="1" smtClean="0">
                                    <a:latin typeface="Cambria Math" panose="02040503050406030204" pitchFamily="18" charset="0"/>
                                    <a:ea typeface="Cambria Math" panose="02040503050406030204" pitchFamily="18" charset="0"/>
                                  </a:rPr>
                                  <m:t>𝑥</m:t>
                                </m:r>
                              </m:e>
                              <m:sub>
                                <m:r>
                                  <a:rPr lang="en-US" sz="1400" b="0" i="1" smtClean="0">
                                    <a:latin typeface="Cambria Math" panose="02040503050406030204" pitchFamily="18" charset="0"/>
                                    <a:ea typeface="Cambria Math" panose="02040503050406030204" pitchFamily="18" charset="0"/>
                                  </a:rPr>
                                  <m:t>1</m:t>
                                </m:r>
                              </m:sub>
                            </m:sSub>
                            <m:r>
                              <a:rPr lang="en-US" sz="1400" b="0" i="1" smtClean="0">
                                <a:latin typeface="Cambria Math" panose="02040503050406030204" pitchFamily="18" charset="0"/>
                                <a:ea typeface="Cambria Math" panose="02040503050406030204" pitchFamily="18" charset="0"/>
                              </a:rPr>
                              <m:t>+</m:t>
                            </m:r>
                            <m:sSub>
                              <m:sSubPr>
                                <m:ctrlPr>
                                  <a:rPr lang="en-US" sz="1400" b="0" i="1" smtClean="0">
                                    <a:latin typeface="Cambria Math" panose="02040503050406030204" pitchFamily="18" charset="0"/>
                                    <a:ea typeface="Cambria Math" panose="02040503050406030204" pitchFamily="18" charset="0"/>
                                  </a:rPr>
                                </m:ctrlPr>
                              </m:sSubPr>
                              <m:e>
                                <m:r>
                                  <a:rPr lang="en-US" sz="1400" b="0" i="1" smtClean="0">
                                    <a:latin typeface="Cambria Math" panose="02040503050406030204" pitchFamily="18" charset="0"/>
                                    <a:ea typeface="Cambria Math" panose="02040503050406030204" pitchFamily="18" charset="0"/>
                                  </a:rPr>
                                  <m:t>𝑥</m:t>
                                </m:r>
                              </m:e>
                              <m:sub>
                                <m:r>
                                  <a:rPr lang="en-US" sz="1400" b="0" i="1" smtClean="0">
                                    <a:latin typeface="Cambria Math" panose="02040503050406030204" pitchFamily="18" charset="0"/>
                                    <a:ea typeface="Cambria Math" panose="02040503050406030204" pitchFamily="18" charset="0"/>
                                  </a:rPr>
                                  <m:t>2</m:t>
                                </m:r>
                              </m:sub>
                            </m:sSub>
                            <m:r>
                              <a:rPr lang="en-US" sz="1400" b="0" i="1" smtClean="0">
                                <a:latin typeface="Cambria Math" panose="02040503050406030204" pitchFamily="18" charset="0"/>
                                <a:ea typeface="Cambria Math" panose="02040503050406030204" pitchFamily="18" charset="0"/>
                              </a:rPr>
                              <m:t>                                            </m:t>
                            </m:r>
                          </m:e>
                          <m:e>
                            <m:r>
                              <a:rPr lang="en-US" sz="1400" b="0" i="1" smtClean="0">
                                <a:latin typeface="Cambria Math" panose="02040503050406030204" pitchFamily="18" charset="0"/>
                                <a:ea typeface="Cambria Math" panose="02040503050406030204" pitchFamily="18" charset="0"/>
                              </a:rPr>
                              <m:t>≥1</m:t>
                            </m:r>
                          </m:e>
                        </m:mr>
                        <m:mr>
                          <m:e/>
                          <m:e>
                            <m:sSub>
                              <m:sSubPr>
                                <m:ctrlPr>
                                  <a:rPr lang="en-US" sz="1400" b="0" i="1" smtClean="0">
                                    <a:latin typeface="Cambria Math" panose="02040503050406030204" pitchFamily="18" charset="0"/>
                                    <a:ea typeface="Cambria Math" panose="02040503050406030204" pitchFamily="18" charset="0"/>
                                  </a:rPr>
                                </m:ctrlPr>
                              </m:sSubPr>
                              <m:e>
                                <m:r>
                                  <a:rPr lang="en-US" sz="1400" b="0" i="1" smtClean="0">
                                    <a:latin typeface="Cambria Math" panose="02040503050406030204" pitchFamily="18" charset="0"/>
                                    <a:ea typeface="Cambria Math" panose="02040503050406030204" pitchFamily="18" charset="0"/>
                                  </a:rPr>
                                  <m:t>𝑥</m:t>
                                </m:r>
                              </m:e>
                              <m:sub>
                                <m:r>
                                  <a:rPr lang="en-US" sz="1400" b="0" i="1" smtClean="0">
                                    <a:latin typeface="Cambria Math" panose="02040503050406030204" pitchFamily="18" charset="0"/>
                                    <a:ea typeface="Cambria Math" panose="02040503050406030204" pitchFamily="18" charset="0"/>
                                  </a:rPr>
                                  <m:t>1</m:t>
                                </m:r>
                              </m:sub>
                            </m:sSub>
                            <m:r>
                              <a:rPr lang="en-US" sz="1400" b="0" i="1" smtClean="0">
                                <a:latin typeface="Cambria Math" panose="02040503050406030204" pitchFamily="18" charset="0"/>
                                <a:ea typeface="Cambria Math" panose="02040503050406030204" pitchFamily="18" charset="0"/>
                              </a:rPr>
                              <m:t>                             +</m:t>
                            </m:r>
                            <m:sSubSup>
                              <m:sSubSupPr>
                                <m:ctrlPr>
                                  <a:rPr lang="en-US" sz="1400" b="0" i="1" smtClean="0">
                                    <a:latin typeface="Cambria Math" panose="02040503050406030204" pitchFamily="18" charset="0"/>
                                    <a:ea typeface="Cambria Math" panose="02040503050406030204" pitchFamily="18" charset="0"/>
                                  </a:rPr>
                                </m:ctrlPr>
                              </m:sSubSupPr>
                              <m:e>
                                <m:r>
                                  <a:rPr lang="en-US" sz="1400" b="0" i="1" smtClean="0">
                                    <a:latin typeface="Cambria Math" panose="02040503050406030204" pitchFamily="18" charset="0"/>
                                    <a:ea typeface="Cambria Math" panose="02040503050406030204" pitchFamily="18" charset="0"/>
                                  </a:rPr>
                                  <m:t>𝑑</m:t>
                                </m:r>
                              </m:e>
                              <m:sub>
                                <m:r>
                                  <a:rPr lang="en-US" sz="1400" b="0" i="1" smtClean="0">
                                    <a:latin typeface="Cambria Math" panose="02040503050406030204" pitchFamily="18" charset="0"/>
                                    <a:ea typeface="Cambria Math" panose="02040503050406030204" pitchFamily="18" charset="0"/>
                                  </a:rPr>
                                  <m:t>1</m:t>
                                </m:r>
                              </m:sub>
                              <m:sup>
                                <m:r>
                                  <a:rPr lang="en-US" sz="1400" b="0" i="1" smtClean="0">
                                    <a:latin typeface="Cambria Math" panose="02040503050406030204" pitchFamily="18" charset="0"/>
                                    <a:ea typeface="Cambria Math" panose="02040503050406030204" pitchFamily="18" charset="0"/>
                                  </a:rPr>
                                  <m:t>−</m:t>
                                </m:r>
                              </m:sup>
                            </m:sSubSup>
                            <m:r>
                              <a:rPr lang="en-US" sz="1400" b="0" i="1" smtClean="0">
                                <a:latin typeface="Cambria Math" panose="02040503050406030204" pitchFamily="18" charset="0"/>
                                <a:ea typeface="Cambria Math" panose="02040503050406030204" pitchFamily="18" charset="0"/>
                              </a:rPr>
                              <m:t>−</m:t>
                            </m:r>
                            <m:sSubSup>
                              <m:sSubSupPr>
                                <m:ctrlPr>
                                  <a:rPr lang="en-US" sz="1400" b="0" i="1" smtClean="0">
                                    <a:latin typeface="Cambria Math" panose="02040503050406030204" pitchFamily="18" charset="0"/>
                                    <a:ea typeface="Cambria Math" panose="02040503050406030204" pitchFamily="18" charset="0"/>
                                  </a:rPr>
                                </m:ctrlPr>
                              </m:sSubSupPr>
                              <m:e>
                                <m:r>
                                  <a:rPr lang="en-US" sz="1400" b="0" i="1" smtClean="0">
                                    <a:latin typeface="Cambria Math" panose="02040503050406030204" pitchFamily="18" charset="0"/>
                                    <a:ea typeface="Cambria Math" panose="02040503050406030204" pitchFamily="18" charset="0"/>
                                  </a:rPr>
                                  <m:t>𝑑</m:t>
                                </m:r>
                              </m:e>
                              <m:sub>
                                <m:r>
                                  <a:rPr lang="en-US" sz="1400" b="0" i="1" smtClean="0">
                                    <a:latin typeface="Cambria Math" panose="02040503050406030204" pitchFamily="18" charset="0"/>
                                    <a:ea typeface="Cambria Math" panose="02040503050406030204" pitchFamily="18" charset="0"/>
                                  </a:rPr>
                                  <m:t>1</m:t>
                                </m:r>
                              </m:sub>
                              <m:sup>
                                <m:r>
                                  <a:rPr lang="en-US" sz="1400" b="0" i="1" smtClean="0">
                                    <a:latin typeface="Cambria Math" panose="02040503050406030204" pitchFamily="18" charset="0"/>
                                    <a:ea typeface="Cambria Math" panose="02040503050406030204" pitchFamily="18" charset="0"/>
                                  </a:rPr>
                                  <m:t>+</m:t>
                                </m:r>
                              </m:sup>
                            </m:sSubSup>
                          </m:e>
                          <m:e>
                            <m:r>
                              <a:rPr lang="en-US" sz="1400" b="0" i="1" smtClean="0">
                                <a:latin typeface="Cambria Math" panose="02040503050406030204" pitchFamily="18" charset="0"/>
                                <a:ea typeface="Cambria Math" panose="02040503050406030204" pitchFamily="18" charset="0"/>
                              </a:rPr>
                              <m:t>=2</m:t>
                            </m:r>
                          </m:e>
                        </m:mr>
                        <m:mr>
                          <m:e/>
                          <m:e>
                            <m:sSub>
                              <m:sSubPr>
                                <m:ctrlPr>
                                  <a:rPr lang="en-US" sz="1400" i="1">
                                    <a:latin typeface="Cambria Math" panose="02040503050406030204" pitchFamily="18" charset="0"/>
                                    <a:ea typeface="Cambria Math" panose="02040503050406030204" pitchFamily="18" charset="0"/>
                                  </a:rPr>
                                </m:ctrlPr>
                              </m:sSubPr>
                              <m:e>
                                <m:r>
                                  <a:rPr lang="en-US" sz="1400" b="0" i="1" smtClean="0">
                                    <a:latin typeface="Cambria Math" panose="02040503050406030204" pitchFamily="18" charset="0"/>
                                    <a:ea typeface="Cambria Math" panose="02040503050406030204" pitchFamily="18" charset="0"/>
                                  </a:rPr>
                                  <m:t>        </m:t>
                                </m:r>
                                <m:r>
                                  <a:rPr lang="en-US" sz="1400" i="1">
                                    <a:latin typeface="Cambria Math" panose="02040503050406030204" pitchFamily="18" charset="0"/>
                                    <a:ea typeface="Cambria Math" panose="02040503050406030204" pitchFamily="18" charset="0"/>
                                  </a:rPr>
                                  <m:t>𝑥</m:t>
                                </m:r>
                              </m:e>
                              <m:sub>
                                <m:r>
                                  <a:rPr lang="en-US" sz="1400" b="0" i="1" smtClean="0">
                                    <a:latin typeface="Cambria Math" panose="02040503050406030204" pitchFamily="18" charset="0"/>
                                    <a:ea typeface="Cambria Math" panose="02040503050406030204" pitchFamily="18" charset="0"/>
                                  </a:rPr>
                                  <m:t>2</m:t>
                                </m:r>
                              </m:sub>
                            </m:sSub>
                            <m:r>
                              <a:rPr lang="en-US" sz="1400" i="1">
                                <a:latin typeface="Cambria Math" panose="02040503050406030204" pitchFamily="18" charset="0"/>
                                <a:ea typeface="Cambria Math" panose="02040503050406030204" pitchFamily="18" charset="0"/>
                              </a:rPr>
                              <m:t>      </m:t>
                            </m:r>
                            <m:r>
                              <a:rPr lang="en-US" sz="1400" b="0" i="1" smtClean="0">
                                <a:latin typeface="Cambria Math" panose="02040503050406030204" pitchFamily="18" charset="0"/>
                                <a:ea typeface="Cambria Math" panose="02040503050406030204" pitchFamily="18" charset="0"/>
                              </a:rPr>
                              <m:t>                </m:t>
                            </m:r>
                            <m:r>
                              <a:rPr lang="en-US" sz="1400" i="1">
                                <a:latin typeface="Cambria Math" panose="02040503050406030204" pitchFamily="18" charset="0"/>
                                <a:ea typeface="Cambria Math" panose="02040503050406030204" pitchFamily="18" charset="0"/>
                              </a:rPr>
                              <m:t>    +</m:t>
                            </m:r>
                            <m:sSubSup>
                              <m:sSubSupPr>
                                <m:ctrlPr>
                                  <a:rPr lang="en-US" sz="1400" i="1">
                                    <a:latin typeface="Cambria Math" panose="02040503050406030204" pitchFamily="18" charset="0"/>
                                    <a:ea typeface="Cambria Math" panose="02040503050406030204" pitchFamily="18" charset="0"/>
                                  </a:rPr>
                                </m:ctrlPr>
                              </m:sSubSupPr>
                              <m:e>
                                <m:r>
                                  <a:rPr lang="en-US" sz="1400" i="1">
                                    <a:latin typeface="Cambria Math" panose="02040503050406030204" pitchFamily="18" charset="0"/>
                                    <a:ea typeface="Cambria Math" panose="02040503050406030204" pitchFamily="18" charset="0"/>
                                  </a:rPr>
                                  <m:t>𝑑</m:t>
                                </m:r>
                              </m:e>
                              <m:sub>
                                <m:r>
                                  <a:rPr lang="en-US" sz="1400" b="0" i="1" smtClean="0">
                                    <a:latin typeface="Cambria Math" panose="02040503050406030204" pitchFamily="18" charset="0"/>
                                    <a:ea typeface="Cambria Math" panose="02040503050406030204" pitchFamily="18" charset="0"/>
                                  </a:rPr>
                                  <m:t>2</m:t>
                                </m:r>
                              </m:sub>
                              <m:sup>
                                <m:r>
                                  <a:rPr lang="en-US" sz="1400" i="1">
                                    <a:latin typeface="Cambria Math" panose="02040503050406030204" pitchFamily="18" charset="0"/>
                                    <a:ea typeface="Cambria Math" panose="02040503050406030204" pitchFamily="18" charset="0"/>
                                  </a:rPr>
                                  <m:t>−</m:t>
                                </m:r>
                              </m:sup>
                            </m:sSubSup>
                            <m:r>
                              <a:rPr lang="en-US" sz="1400" i="1">
                                <a:latin typeface="Cambria Math" panose="02040503050406030204" pitchFamily="18" charset="0"/>
                                <a:ea typeface="Cambria Math" panose="02040503050406030204" pitchFamily="18" charset="0"/>
                              </a:rPr>
                              <m:t>−</m:t>
                            </m:r>
                            <m:sSubSup>
                              <m:sSubSupPr>
                                <m:ctrlPr>
                                  <a:rPr lang="en-US" sz="1400" i="1">
                                    <a:latin typeface="Cambria Math" panose="02040503050406030204" pitchFamily="18" charset="0"/>
                                    <a:ea typeface="Cambria Math" panose="02040503050406030204" pitchFamily="18" charset="0"/>
                                  </a:rPr>
                                </m:ctrlPr>
                              </m:sSubSupPr>
                              <m:e>
                                <m:r>
                                  <a:rPr lang="en-US" sz="1400" i="1">
                                    <a:latin typeface="Cambria Math" panose="02040503050406030204" pitchFamily="18" charset="0"/>
                                    <a:ea typeface="Cambria Math" panose="02040503050406030204" pitchFamily="18" charset="0"/>
                                  </a:rPr>
                                  <m:t>𝑑</m:t>
                                </m:r>
                              </m:e>
                              <m:sub>
                                <m:r>
                                  <a:rPr lang="en-US" sz="1400" b="0" i="1" smtClean="0">
                                    <a:latin typeface="Cambria Math" panose="02040503050406030204" pitchFamily="18" charset="0"/>
                                    <a:ea typeface="Cambria Math" panose="02040503050406030204" pitchFamily="18" charset="0"/>
                                  </a:rPr>
                                  <m:t>2</m:t>
                                </m:r>
                              </m:sub>
                              <m:sup>
                                <m:r>
                                  <a:rPr lang="en-US" sz="1400" i="1">
                                    <a:latin typeface="Cambria Math" panose="02040503050406030204" pitchFamily="18" charset="0"/>
                                    <a:ea typeface="Cambria Math" panose="02040503050406030204" pitchFamily="18" charset="0"/>
                                  </a:rPr>
                                  <m:t>+</m:t>
                                </m:r>
                              </m:sup>
                            </m:sSubSup>
                          </m:e>
                          <m:e>
                            <m:r>
                              <a:rPr lang="en-US" sz="1400" b="0" i="1" smtClean="0">
                                <a:latin typeface="Cambria Math" panose="02040503050406030204" pitchFamily="18" charset="0"/>
                                <a:ea typeface="Cambria Math" panose="02040503050406030204" pitchFamily="18" charset="0"/>
                              </a:rPr>
                              <m:t>=4</m:t>
                            </m:r>
                          </m:e>
                        </m:mr>
                        <m:mr>
                          <m:e/>
                          <m:e>
                            <m:sSub>
                              <m:sSubPr>
                                <m:ctrlPr>
                                  <a:rPr lang="en-US" sz="1400" b="0" i="1" smtClean="0">
                                    <a:latin typeface="Cambria Math" panose="02040503050406030204" pitchFamily="18" charset="0"/>
                                    <a:ea typeface="Cambria Math" panose="02040503050406030204" pitchFamily="18" charset="0"/>
                                  </a:rPr>
                                </m:ctrlPr>
                              </m:sSubPr>
                              <m:e>
                                <m:r>
                                  <a:rPr lang="en-US" sz="1400" b="0" i="1" smtClean="0">
                                    <a:latin typeface="Cambria Math" panose="02040503050406030204" pitchFamily="18" charset="0"/>
                                    <a:ea typeface="Cambria Math" panose="02040503050406030204" pitchFamily="18" charset="0"/>
                                  </a:rPr>
                                  <m:t>𝑥</m:t>
                                </m:r>
                              </m:e>
                              <m:sub>
                                <m:r>
                                  <a:rPr lang="en-US" sz="1400" b="0" i="1" smtClean="0">
                                    <a:latin typeface="Cambria Math" panose="02040503050406030204" pitchFamily="18" charset="0"/>
                                    <a:ea typeface="Cambria Math" panose="02040503050406030204" pitchFamily="18" charset="0"/>
                                  </a:rPr>
                                  <m:t>1</m:t>
                                </m:r>
                              </m:sub>
                            </m:sSub>
                            <m:r>
                              <a:rPr lang="en-US" sz="1400" b="0" i="1" smtClean="0">
                                <a:latin typeface="Cambria Math" panose="02040503050406030204" pitchFamily="18" charset="0"/>
                                <a:ea typeface="Cambria Math" panose="02040503050406030204" pitchFamily="18" charset="0"/>
                              </a:rPr>
                              <m:t>,</m:t>
                            </m:r>
                            <m:sSub>
                              <m:sSubPr>
                                <m:ctrlPr>
                                  <a:rPr lang="en-US" sz="1400" b="0" i="1" smtClean="0">
                                    <a:latin typeface="Cambria Math" panose="02040503050406030204" pitchFamily="18" charset="0"/>
                                    <a:ea typeface="Cambria Math" panose="02040503050406030204" pitchFamily="18" charset="0"/>
                                  </a:rPr>
                                </m:ctrlPr>
                              </m:sSubPr>
                              <m:e>
                                <m:r>
                                  <a:rPr lang="en-US" sz="1400" b="0" i="1" smtClean="0">
                                    <a:latin typeface="Cambria Math" panose="02040503050406030204" pitchFamily="18" charset="0"/>
                                    <a:ea typeface="Cambria Math" panose="02040503050406030204" pitchFamily="18" charset="0"/>
                                  </a:rPr>
                                  <m:t>𝑥</m:t>
                                </m:r>
                              </m:e>
                              <m:sub>
                                <m:r>
                                  <a:rPr lang="en-US" sz="1400" b="0" i="1" smtClean="0">
                                    <a:latin typeface="Cambria Math" panose="02040503050406030204" pitchFamily="18" charset="0"/>
                                    <a:ea typeface="Cambria Math" panose="02040503050406030204" pitchFamily="18" charset="0"/>
                                  </a:rPr>
                                  <m:t>2</m:t>
                                </m:r>
                              </m:sub>
                            </m:sSub>
                            <m:r>
                              <a:rPr lang="en-US" sz="1400" i="1">
                                <a:latin typeface="Cambria Math" panose="02040503050406030204" pitchFamily="18" charset="0"/>
                                <a:ea typeface="Cambria Math" panose="02040503050406030204" pitchFamily="18" charset="0"/>
                              </a:rPr>
                              <m:t>,</m:t>
                            </m:r>
                            <m:sSubSup>
                              <m:sSubSupPr>
                                <m:ctrlPr>
                                  <a:rPr lang="en-US" sz="1400" i="1">
                                    <a:latin typeface="Cambria Math" panose="02040503050406030204" pitchFamily="18" charset="0"/>
                                    <a:ea typeface="Cambria Math" panose="02040503050406030204" pitchFamily="18" charset="0"/>
                                  </a:rPr>
                                </m:ctrlPr>
                              </m:sSubSupPr>
                              <m:e>
                                <m:r>
                                  <a:rPr lang="en-US" sz="1400" i="1">
                                    <a:latin typeface="Cambria Math" panose="02040503050406030204" pitchFamily="18" charset="0"/>
                                    <a:ea typeface="Cambria Math" panose="02040503050406030204" pitchFamily="18" charset="0"/>
                                  </a:rPr>
                                  <m:t>𝑑</m:t>
                                </m:r>
                              </m:e>
                              <m:sub>
                                <m:r>
                                  <a:rPr lang="en-US" sz="1400" b="0" i="1" smtClean="0">
                                    <a:latin typeface="Cambria Math" panose="02040503050406030204" pitchFamily="18" charset="0"/>
                                    <a:ea typeface="Cambria Math" panose="02040503050406030204" pitchFamily="18" charset="0"/>
                                  </a:rPr>
                                  <m:t>1</m:t>
                                </m:r>
                              </m:sub>
                              <m:sup>
                                <m:r>
                                  <a:rPr lang="en-US" sz="1400" i="1">
                                    <a:latin typeface="Cambria Math" panose="02040503050406030204" pitchFamily="18" charset="0"/>
                                    <a:ea typeface="Cambria Math" panose="02040503050406030204" pitchFamily="18" charset="0"/>
                                  </a:rPr>
                                  <m:t>−</m:t>
                                </m:r>
                              </m:sup>
                            </m:sSubSup>
                            <m:r>
                              <a:rPr lang="en-US" sz="1400" i="1">
                                <a:latin typeface="Cambria Math" panose="02040503050406030204" pitchFamily="18" charset="0"/>
                                <a:ea typeface="Cambria Math" panose="02040503050406030204" pitchFamily="18" charset="0"/>
                              </a:rPr>
                              <m:t>,</m:t>
                            </m:r>
                            <m:sSubSup>
                              <m:sSubSupPr>
                                <m:ctrlPr>
                                  <a:rPr lang="en-US" sz="1400" i="1">
                                    <a:latin typeface="Cambria Math" panose="02040503050406030204" pitchFamily="18" charset="0"/>
                                    <a:ea typeface="Cambria Math" panose="02040503050406030204" pitchFamily="18" charset="0"/>
                                  </a:rPr>
                                </m:ctrlPr>
                              </m:sSubSupPr>
                              <m:e>
                                <m:r>
                                  <a:rPr lang="en-US" sz="1400" i="1">
                                    <a:latin typeface="Cambria Math" panose="02040503050406030204" pitchFamily="18" charset="0"/>
                                    <a:ea typeface="Cambria Math" panose="02040503050406030204" pitchFamily="18" charset="0"/>
                                  </a:rPr>
                                  <m:t>𝑑</m:t>
                                </m:r>
                              </m:e>
                              <m:sub>
                                <m:r>
                                  <a:rPr lang="en-US" sz="1400" b="0" i="1" smtClean="0">
                                    <a:latin typeface="Cambria Math" panose="02040503050406030204" pitchFamily="18" charset="0"/>
                                    <a:ea typeface="Cambria Math" panose="02040503050406030204" pitchFamily="18" charset="0"/>
                                  </a:rPr>
                                  <m:t>1</m:t>
                                </m:r>
                              </m:sub>
                              <m:sup>
                                <m:r>
                                  <a:rPr lang="en-US" sz="1400" i="1">
                                    <a:latin typeface="Cambria Math" panose="02040503050406030204" pitchFamily="18" charset="0"/>
                                    <a:ea typeface="Cambria Math" panose="02040503050406030204" pitchFamily="18" charset="0"/>
                                  </a:rPr>
                                  <m:t>+</m:t>
                                </m:r>
                              </m:sup>
                            </m:sSubSup>
                            <m:r>
                              <a:rPr lang="en-US" sz="1400" b="0" i="1" smtClean="0">
                                <a:latin typeface="Cambria Math" panose="02040503050406030204" pitchFamily="18" charset="0"/>
                                <a:ea typeface="Cambria Math" panose="02040503050406030204" pitchFamily="18" charset="0"/>
                              </a:rPr>
                              <m:t>,</m:t>
                            </m:r>
                            <m:sSubSup>
                              <m:sSubSupPr>
                                <m:ctrlPr>
                                  <a:rPr lang="en-US" sz="1400" i="1">
                                    <a:latin typeface="Cambria Math" panose="02040503050406030204" pitchFamily="18" charset="0"/>
                                    <a:ea typeface="Cambria Math" panose="02040503050406030204" pitchFamily="18" charset="0"/>
                                  </a:rPr>
                                </m:ctrlPr>
                              </m:sSubSupPr>
                              <m:e>
                                <m:r>
                                  <a:rPr lang="en-US" sz="1400" i="1">
                                    <a:latin typeface="Cambria Math" panose="02040503050406030204" pitchFamily="18" charset="0"/>
                                    <a:ea typeface="Cambria Math" panose="02040503050406030204" pitchFamily="18" charset="0"/>
                                  </a:rPr>
                                  <m:t>𝑑</m:t>
                                </m:r>
                              </m:e>
                              <m:sub>
                                <m:r>
                                  <a:rPr lang="en-US" sz="1400" i="1">
                                    <a:latin typeface="Cambria Math" panose="02040503050406030204" pitchFamily="18" charset="0"/>
                                    <a:ea typeface="Cambria Math" panose="02040503050406030204" pitchFamily="18" charset="0"/>
                                  </a:rPr>
                                  <m:t>2</m:t>
                                </m:r>
                              </m:sub>
                              <m:sup>
                                <m:r>
                                  <a:rPr lang="en-US" sz="1400" i="1">
                                    <a:latin typeface="Cambria Math" panose="02040503050406030204" pitchFamily="18" charset="0"/>
                                    <a:ea typeface="Cambria Math" panose="02040503050406030204" pitchFamily="18" charset="0"/>
                                  </a:rPr>
                                  <m:t>−</m:t>
                                </m:r>
                              </m:sup>
                            </m:sSubSup>
                            <m:r>
                              <a:rPr lang="en-US" sz="1400" b="0" i="1" smtClean="0">
                                <a:latin typeface="Cambria Math" panose="02040503050406030204" pitchFamily="18" charset="0"/>
                                <a:ea typeface="Cambria Math" panose="02040503050406030204" pitchFamily="18" charset="0"/>
                              </a:rPr>
                              <m:t>,</m:t>
                            </m:r>
                            <m:sSubSup>
                              <m:sSubSupPr>
                                <m:ctrlPr>
                                  <a:rPr lang="en-US" sz="1400" i="1">
                                    <a:latin typeface="Cambria Math" panose="02040503050406030204" pitchFamily="18" charset="0"/>
                                    <a:ea typeface="Cambria Math" panose="02040503050406030204" pitchFamily="18" charset="0"/>
                                  </a:rPr>
                                </m:ctrlPr>
                              </m:sSubSupPr>
                              <m:e>
                                <m:r>
                                  <a:rPr lang="en-US" sz="1400" i="1">
                                    <a:latin typeface="Cambria Math" panose="02040503050406030204" pitchFamily="18" charset="0"/>
                                    <a:ea typeface="Cambria Math" panose="02040503050406030204" pitchFamily="18" charset="0"/>
                                  </a:rPr>
                                  <m:t>𝑑</m:t>
                                </m:r>
                              </m:e>
                              <m:sub>
                                <m:r>
                                  <a:rPr lang="en-US" sz="1400" i="1">
                                    <a:latin typeface="Cambria Math" panose="02040503050406030204" pitchFamily="18" charset="0"/>
                                    <a:ea typeface="Cambria Math" panose="02040503050406030204" pitchFamily="18" charset="0"/>
                                  </a:rPr>
                                  <m:t>2</m:t>
                                </m:r>
                              </m:sub>
                              <m:sup>
                                <m:r>
                                  <a:rPr lang="en-US" sz="1400" i="1">
                                    <a:latin typeface="Cambria Math" panose="02040503050406030204" pitchFamily="18" charset="0"/>
                                    <a:ea typeface="Cambria Math" panose="02040503050406030204" pitchFamily="18" charset="0"/>
                                  </a:rPr>
                                  <m:t>+</m:t>
                                </m:r>
                              </m:sup>
                            </m:sSubSup>
                          </m:e>
                          <m:e>
                            <m:r>
                              <a:rPr lang="en-US" sz="1400" b="0" i="1" smtClean="0">
                                <a:latin typeface="Cambria Math" panose="02040503050406030204" pitchFamily="18" charset="0"/>
                                <a:ea typeface="Cambria Math" panose="02040503050406030204" pitchFamily="18" charset="0"/>
                              </a:rPr>
                              <m:t>≥0</m:t>
                            </m:r>
                          </m:e>
                        </m:mr>
                      </m:m>
                    </m:oMath>
                  </m:oMathPara>
                </a14:m>
                <a:endParaRPr lang="en-US" sz="1400" dirty="0"/>
              </a:p>
            </p:txBody>
          </p:sp>
        </mc:Choice>
        <mc:Fallback xmlns="">
          <p:sp>
            <p:nvSpPr>
              <p:cNvPr id="3" name="Content Placeholder 2">
                <a:extLst>
                  <a:ext uri="{FF2B5EF4-FFF2-40B4-BE49-F238E27FC236}">
                    <a16:creationId xmlns:a16="http://schemas.microsoft.com/office/drawing/2014/main" id="{6E7109EB-7043-4F47-B656-E87514D9F29A}"/>
                  </a:ext>
                </a:extLst>
              </p:cNvPr>
              <p:cNvSpPr>
                <a:spLocks noGrp="1" noRot="1" noChangeAspect="1" noMove="1" noResize="1" noEditPoints="1" noAdjustHandles="1" noChangeArrowheads="1" noChangeShapeType="1" noTextEdit="1"/>
              </p:cNvSpPr>
              <p:nvPr>
                <p:ph idx="1"/>
              </p:nvPr>
            </p:nvSpPr>
            <p:spPr>
              <a:xfrm>
                <a:off x="5148064" y="1772816"/>
                <a:ext cx="2954777" cy="1582606"/>
              </a:xfrm>
              <a:blipFill>
                <a:blip r:embed="rId2"/>
                <a:stretch>
                  <a:fillRect l="-619" r="-21856" b="-61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4" name="Table 4">
                <a:extLst>
                  <a:ext uri="{FF2B5EF4-FFF2-40B4-BE49-F238E27FC236}">
                    <a16:creationId xmlns:a16="http://schemas.microsoft.com/office/drawing/2014/main" id="{910C4219-921C-4223-8D38-AF1BDAC37E44}"/>
                  </a:ext>
                </a:extLst>
              </p:cNvPr>
              <p:cNvGraphicFramePr>
                <a:graphicFrameLocks noGrp="1"/>
              </p:cNvGraphicFramePr>
              <p:nvPr>
                <p:extLst>
                  <p:ext uri="{D42A27DB-BD31-4B8C-83A1-F6EECF244321}">
                    <p14:modId xmlns:p14="http://schemas.microsoft.com/office/powerpoint/2010/main" val="3525041538"/>
                  </p:ext>
                </p:extLst>
              </p:nvPr>
            </p:nvGraphicFramePr>
            <p:xfrm>
              <a:off x="611560" y="2204864"/>
              <a:ext cx="3861882" cy="1905000"/>
            </p:xfrm>
            <a:graphic>
              <a:graphicData uri="http://schemas.openxmlformats.org/drawingml/2006/table">
                <a:tbl>
                  <a:tblPr firstRow="1" bandRow="1">
                    <a:tableStyleId>{7E9639D4-E3E2-4D34-9284-5A2195B3D0D7}</a:tableStyleId>
                  </a:tblPr>
                  <a:tblGrid>
                    <a:gridCol w="429098">
                      <a:extLst>
                        <a:ext uri="{9D8B030D-6E8A-4147-A177-3AD203B41FA5}">
                          <a16:colId xmlns:a16="http://schemas.microsoft.com/office/drawing/2014/main" val="159993064"/>
                        </a:ext>
                      </a:extLst>
                    </a:gridCol>
                    <a:gridCol w="429098">
                      <a:extLst>
                        <a:ext uri="{9D8B030D-6E8A-4147-A177-3AD203B41FA5}">
                          <a16:colId xmlns:a16="http://schemas.microsoft.com/office/drawing/2014/main" val="2931897407"/>
                        </a:ext>
                      </a:extLst>
                    </a:gridCol>
                    <a:gridCol w="429098">
                      <a:extLst>
                        <a:ext uri="{9D8B030D-6E8A-4147-A177-3AD203B41FA5}">
                          <a16:colId xmlns:a16="http://schemas.microsoft.com/office/drawing/2014/main" val="1134896536"/>
                        </a:ext>
                      </a:extLst>
                    </a:gridCol>
                    <a:gridCol w="429098">
                      <a:extLst>
                        <a:ext uri="{9D8B030D-6E8A-4147-A177-3AD203B41FA5}">
                          <a16:colId xmlns:a16="http://schemas.microsoft.com/office/drawing/2014/main" val="2445795774"/>
                        </a:ext>
                      </a:extLst>
                    </a:gridCol>
                    <a:gridCol w="429098">
                      <a:extLst>
                        <a:ext uri="{9D8B030D-6E8A-4147-A177-3AD203B41FA5}">
                          <a16:colId xmlns:a16="http://schemas.microsoft.com/office/drawing/2014/main" val="1468869184"/>
                        </a:ext>
                      </a:extLst>
                    </a:gridCol>
                    <a:gridCol w="429098">
                      <a:extLst>
                        <a:ext uri="{9D8B030D-6E8A-4147-A177-3AD203B41FA5}">
                          <a16:colId xmlns:a16="http://schemas.microsoft.com/office/drawing/2014/main" val="2025730211"/>
                        </a:ext>
                      </a:extLst>
                    </a:gridCol>
                    <a:gridCol w="429098">
                      <a:extLst>
                        <a:ext uri="{9D8B030D-6E8A-4147-A177-3AD203B41FA5}">
                          <a16:colId xmlns:a16="http://schemas.microsoft.com/office/drawing/2014/main" val="2649783676"/>
                        </a:ext>
                      </a:extLst>
                    </a:gridCol>
                    <a:gridCol w="429098">
                      <a:extLst>
                        <a:ext uri="{9D8B030D-6E8A-4147-A177-3AD203B41FA5}">
                          <a16:colId xmlns:a16="http://schemas.microsoft.com/office/drawing/2014/main" val="3379234498"/>
                        </a:ext>
                      </a:extLst>
                    </a:gridCol>
                    <a:gridCol w="429098">
                      <a:extLst>
                        <a:ext uri="{9D8B030D-6E8A-4147-A177-3AD203B41FA5}">
                          <a16:colId xmlns:a16="http://schemas.microsoft.com/office/drawing/2014/main" val="3494425406"/>
                        </a:ext>
                      </a:extLst>
                    </a:gridCol>
                  </a:tblGrid>
                  <a:tr h="274320">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rPr>
                                    </m:ctrlPr>
                                  </m:sSubPr>
                                  <m:e>
                                    <m:r>
                                      <a:rPr lang="en-US" sz="1400" i="1" dirty="0" smtClean="0">
                                        <a:latin typeface="Cambria Math" panose="02040503050406030204" pitchFamily="18" charset="0"/>
                                      </a:rPr>
                                      <m:t>𝑥</m:t>
                                    </m:r>
                                  </m:e>
                                  <m:sub>
                                    <m:r>
                                      <a:rPr lang="en-US" sz="1400" i="1" dirty="0" smtClean="0">
                                        <a:latin typeface="Cambria Math" panose="02040503050406030204" pitchFamily="18" charset="0"/>
                                      </a:rPr>
                                      <m:t>1</m:t>
                                    </m:r>
                                  </m:sub>
                                </m:sSub>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rPr>
                                    </m:ctrlPr>
                                  </m:sSubPr>
                                  <m:e>
                                    <m:r>
                                      <a:rPr lang="en-US" sz="1400" i="1" dirty="0" smtClean="0">
                                        <a:latin typeface="Cambria Math" panose="02040503050406030204" pitchFamily="18" charset="0"/>
                                      </a:rPr>
                                      <m:t>𝑥</m:t>
                                    </m:r>
                                  </m:e>
                                  <m:sub>
                                    <m:r>
                                      <a:rPr lang="en-US" sz="1400" b="1" i="1" dirty="0" smtClean="0">
                                        <a:latin typeface="Cambria Math" panose="02040503050406030204" pitchFamily="18" charset="0"/>
                                      </a:rPr>
                                      <m:t>𝟐</m:t>
                                    </m:r>
                                  </m:sub>
                                </m:sSub>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rPr>
                                    </m:ctrlPr>
                                  </m:sSubPr>
                                  <m:e>
                                    <m:r>
                                      <a:rPr lang="en-US" sz="1400" b="1" i="1" dirty="0" smtClean="0">
                                        <a:latin typeface="Cambria Math" panose="02040503050406030204" pitchFamily="18" charset="0"/>
                                      </a:rPr>
                                      <m:t>𝒔</m:t>
                                    </m:r>
                                  </m:e>
                                  <m:sub>
                                    <m:r>
                                      <a:rPr lang="en-US" sz="1400" i="1" dirty="0" smtClean="0">
                                        <a:latin typeface="Cambria Math" panose="02040503050406030204" pitchFamily="18" charset="0"/>
                                      </a:rPr>
                                      <m:t>1</m:t>
                                    </m:r>
                                  </m:sub>
                                </m:sSub>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rPr>
                                    </m:ctrlPr>
                                  </m:sSubPr>
                                  <m:e>
                                    <m:r>
                                      <a:rPr lang="en-US" sz="1400" b="1" i="1" dirty="0" smtClean="0">
                                        <a:latin typeface="Cambria Math" panose="02040503050406030204" pitchFamily="18" charset="0"/>
                                      </a:rPr>
                                      <m:t>𝒆</m:t>
                                    </m:r>
                                  </m:e>
                                  <m:sub>
                                    <m:r>
                                      <a:rPr lang="en-US" sz="1400" i="1" dirty="0" smtClean="0">
                                        <a:latin typeface="Cambria Math" panose="02040503050406030204" pitchFamily="18" charset="0"/>
                                      </a:rPr>
                                      <m:t>1</m:t>
                                    </m:r>
                                  </m:sub>
                                </m:sSub>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b="0" i="1" smtClean="0">
                                        <a:latin typeface="Cambria Math" panose="02040503050406030204" pitchFamily="18" charset="0"/>
                                      </a:rPr>
                                    </m:ctrlPr>
                                  </m:sSubSupPr>
                                  <m:e>
                                    <m:r>
                                      <a:rPr lang="en-US" sz="1400" b="0" smtClean="0">
                                        <a:latin typeface="Cambria Math" panose="02040503050406030204" pitchFamily="18" charset="0"/>
                                      </a:rPr>
                                      <m:t>𝑑</m:t>
                                    </m:r>
                                  </m:e>
                                  <m:sub>
                                    <m:r>
                                      <a:rPr lang="en-US" sz="1400" b="0" smtClean="0">
                                        <a:latin typeface="Cambria Math" panose="02040503050406030204" pitchFamily="18" charset="0"/>
                                      </a:rPr>
                                      <m:t>1</m:t>
                                    </m:r>
                                  </m:sub>
                                  <m:sup>
                                    <m:r>
                                      <a:rPr lang="en-US" sz="1400" b="0" smtClean="0">
                                        <a:latin typeface="Cambria Math" panose="02040503050406030204" pitchFamily="18" charset="0"/>
                                      </a:rPr>
                                      <m:t>−</m:t>
                                    </m:r>
                                  </m:sup>
                                </m:sSubSup>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b="0" i="1" smtClean="0">
                                        <a:latin typeface="Cambria Math" panose="02040503050406030204" pitchFamily="18" charset="0"/>
                                      </a:rPr>
                                    </m:ctrlPr>
                                  </m:sSubSupPr>
                                  <m:e>
                                    <m:r>
                                      <a:rPr lang="en-US" sz="1400" b="0" smtClean="0">
                                        <a:latin typeface="Cambria Math" panose="02040503050406030204" pitchFamily="18" charset="0"/>
                                      </a:rPr>
                                      <m:t>𝑑</m:t>
                                    </m:r>
                                  </m:e>
                                  <m:sub>
                                    <m:r>
                                      <a:rPr lang="en-US" sz="1400" b="0" smtClean="0">
                                        <a:latin typeface="Cambria Math" panose="02040503050406030204" pitchFamily="18" charset="0"/>
                                      </a:rPr>
                                      <m:t>1</m:t>
                                    </m:r>
                                  </m:sub>
                                  <m:sup>
                                    <m:r>
                                      <a:rPr lang="en-US" sz="1400" b="0" smtClean="0">
                                        <a:latin typeface="Cambria Math" panose="02040503050406030204" pitchFamily="18" charset="0"/>
                                      </a:rPr>
                                      <m:t>+</m:t>
                                    </m:r>
                                  </m:sup>
                                </m:sSubSup>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latin typeface="Cambria Math" panose="02040503050406030204" pitchFamily="18" charset="0"/>
                                      </a:rPr>
                                    </m:ctrlPr>
                                  </m:sSubSupPr>
                                  <m:e>
                                    <m:r>
                                      <a:rPr lang="en-US" sz="1400">
                                        <a:latin typeface="Cambria Math" panose="02040503050406030204" pitchFamily="18" charset="0"/>
                                      </a:rPr>
                                      <m:t>𝑑</m:t>
                                    </m:r>
                                  </m:e>
                                  <m:sub>
                                    <m:r>
                                      <a:rPr lang="en-US" sz="1400" b="0" smtClean="0">
                                        <a:latin typeface="Cambria Math" panose="02040503050406030204" pitchFamily="18" charset="0"/>
                                      </a:rPr>
                                      <m:t>2</m:t>
                                    </m:r>
                                  </m:sub>
                                  <m:sup>
                                    <m:r>
                                      <a:rPr lang="en-US" sz="1400">
                                        <a:latin typeface="Cambria Math" panose="02040503050406030204" pitchFamily="18" charset="0"/>
                                      </a:rPr>
                                      <m:t>−</m:t>
                                    </m:r>
                                  </m:sup>
                                </m:sSubSup>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latin typeface="Cambria Math" panose="02040503050406030204" pitchFamily="18" charset="0"/>
                                      </a:rPr>
                                    </m:ctrlPr>
                                  </m:sSubSupPr>
                                  <m:e>
                                    <m:r>
                                      <a:rPr lang="en-US" sz="1400">
                                        <a:latin typeface="Cambria Math" panose="02040503050406030204" pitchFamily="18" charset="0"/>
                                      </a:rPr>
                                      <m:t>𝑑</m:t>
                                    </m:r>
                                  </m:e>
                                  <m:sub>
                                    <m:r>
                                      <a:rPr lang="en-US" sz="1400" b="0" smtClean="0">
                                        <a:latin typeface="Cambria Math" panose="02040503050406030204" pitchFamily="18" charset="0"/>
                                      </a:rPr>
                                      <m:t>2</m:t>
                                    </m:r>
                                  </m:sub>
                                  <m:sup>
                                    <m:r>
                                      <a:rPr lang="en-US" sz="1400">
                                        <a:latin typeface="Cambria Math" panose="02040503050406030204" pitchFamily="18" charset="0"/>
                                      </a:rPr>
                                      <m:t>+</m:t>
                                    </m:r>
                                  </m:sup>
                                </m:sSubSup>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r>
                            <a:rPr lang="en-US" sz="1400" dirty="0"/>
                            <a:t>RHS</a:t>
                          </a:r>
                        </a:p>
                      </a:txBody>
                      <a:tcPr marL="68580" marR="68580" marT="34290" marB="3429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89595204"/>
                      </a:ext>
                    </a:extLst>
                  </a:tr>
                  <a:tr h="274320">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42928792"/>
                      </a:ext>
                    </a:extLst>
                  </a:tr>
                  <a:tr h="274320">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-2</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1</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5</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10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4598502"/>
                      </a:ext>
                    </a:extLst>
                  </a:tr>
                  <a:tr h="274320">
                    <a:tc>
                      <a:txBody>
                        <a:bodyPr/>
                        <a:lstStyle/>
                        <a:p>
                          <a:pPr marL="0" algn="ctr" defTabSz="914400" rtl="0" eaLnBrk="1" latinLnBrk="0" hangingPunct="1"/>
                          <a:r>
                            <a:rPr lang="en-US" sz="1400" kern="1200" dirty="0">
                              <a:solidFill>
                                <a:schemeClr val="dk1"/>
                              </a:solidFill>
                            </a:rPr>
                            <a:t>1</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1</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-1</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1</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6159079"/>
                      </a:ext>
                    </a:extLst>
                  </a:tr>
                  <a:tr h="274320">
                    <a:tc>
                      <a:txBody>
                        <a:bodyPr/>
                        <a:lstStyle/>
                        <a:p>
                          <a:pPr marL="0" algn="ctr" defTabSz="914400" rtl="0" eaLnBrk="1" latinLnBrk="0" hangingPunct="1"/>
                          <a:r>
                            <a:rPr lang="en-US" sz="1400" kern="1200" dirty="0">
                              <a:solidFill>
                                <a:schemeClr val="dk1"/>
                              </a:solidFill>
                            </a:rPr>
                            <a:t>1</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1</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-1</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2</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079537437"/>
                      </a:ext>
                    </a:extLst>
                  </a:tr>
                  <a:tr h="274320">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1</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1</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-1</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4</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925039411"/>
                      </a:ext>
                    </a:extLst>
                  </a:tr>
                </a:tbl>
              </a:graphicData>
            </a:graphic>
          </p:graphicFrame>
        </mc:Choice>
        <mc:Fallback xmlns="">
          <p:graphicFrame>
            <p:nvGraphicFramePr>
              <p:cNvPr id="4" name="Table 4">
                <a:extLst>
                  <a:ext uri="{FF2B5EF4-FFF2-40B4-BE49-F238E27FC236}">
                    <a16:creationId xmlns:a16="http://schemas.microsoft.com/office/drawing/2014/main" id="{910C4219-921C-4223-8D38-AF1BDAC37E44}"/>
                  </a:ext>
                </a:extLst>
              </p:cNvPr>
              <p:cNvGraphicFramePr>
                <a:graphicFrameLocks noGrp="1"/>
              </p:cNvGraphicFramePr>
              <p:nvPr>
                <p:extLst>
                  <p:ext uri="{D42A27DB-BD31-4B8C-83A1-F6EECF244321}">
                    <p14:modId xmlns:p14="http://schemas.microsoft.com/office/powerpoint/2010/main" val="3525041538"/>
                  </p:ext>
                </p:extLst>
              </p:nvPr>
            </p:nvGraphicFramePr>
            <p:xfrm>
              <a:off x="611560" y="2204864"/>
              <a:ext cx="3861882" cy="1905000"/>
            </p:xfrm>
            <a:graphic>
              <a:graphicData uri="http://schemas.openxmlformats.org/drawingml/2006/table">
                <a:tbl>
                  <a:tblPr firstRow="1" bandRow="1">
                    <a:tableStyleId>{7E9639D4-E3E2-4D34-9284-5A2195B3D0D7}</a:tableStyleId>
                  </a:tblPr>
                  <a:tblGrid>
                    <a:gridCol w="429098">
                      <a:extLst>
                        <a:ext uri="{9D8B030D-6E8A-4147-A177-3AD203B41FA5}">
                          <a16:colId xmlns:a16="http://schemas.microsoft.com/office/drawing/2014/main" val="159993064"/>
                        </a:ext>
                      </a:extLst>
                    </a:gridCol>
                    <a:gridCol w="429098">
                      <a:extLst>
                        <a:ext uri="{9D8B030D-6E8A-4147-A177-3AD203B41FA5}">
                          <a16:colId xmlns:a16="http://schemas.microsoft.com/office/drawing/2014/main" val="2931897407"/>
                        </a:ext>
                      </a:extLst>
                    </a:gridCol>
                    <a:gridCol w="429098">
                      <a:extLst>
                        <a:ext uri="{9D8B030D-6E8A-4147-A177-3AD203B41FA5}">
                          <a16:colId xmlns:a16="http://schemas.microsoft.com/office/drawing/2014/main" val="1134896536"/>
                        </a:ext>
                      </a:extLst>
                    </a:gridCol>
                    <a:gridCol w="429098">
                      <a:extLst>
                        <a:ext uri="{9D8B030D-6E8A-4147-A177-3AD203B41FA5}">
                          <a16:colId xmlns:a16="http://schemas.microsoft.com/office/drawing/2014/main" val="2445795774"/>
                        </a:ext>
                      </a:extLst>
                    </a:gridCol>
                    <a:gridCol w="429098">
                      <a:extLst>
                        <a:ext uri="{9D8B030D-6E8A-4147-A177-3AD203B41FA5}">
                          <a16:colId xmlns:a16="http://schemas.microsoft.com/office/drawing/2014/main" val="1468869184"/>
                        </a:ext>
                      </a:extLst>
                    </a:gridCol>
                    <a:gridCol w="429098">
                      <a:extLst>
                        <a:ext uri="{9D8B030D-6E8A-4147-A177-3AD203B41FA5}">
                          <a16:colId xmlns:a16="http://schemas.microsoft.com/office/drawing/2014/main" val="2025730211"/>
                        </a:ext>
                      </a:extLst>
                    </a:gridCol>
                    <a:gridCol w="429098">
                      <a:extLst>
                        <a:ext uri="{9D8B030D-6E8A-4147-A177-3AD203B41FA5}">
                          <a16:colId xmlns:a16="http://schemas.microsoft.com/office/drawing/2014/main" val="2649783676"/>
                        </a:ext>
                      </a:extLst>
                    </a:gridCol>
                    <a:gridCol w="429098">
                      <a:extLst>
                        <a:ext uri="{9D8B030D-6E8A-4147-A177-3AD203B41FA5}">
                          <a16:colId xmlns:a16="http://schemas.microsoft.com/office/drawing/2014/main" val="3379234498"/>
                        </a:ext>
                      </a:extLst>
                    </a:gridCol>
                    <a:gridCol w="429098">
                      <a:extLst>
                        <a:ext uri="{9D8B030D-6E8A-4147-A177-3AD203B41FA5}">
                          <a16:colId xmlns:a16="http://schemas.microsoft.com/office/drawing/2014/main" val="3494425406"/>
                        </a:ext>
                      </a:extLst>
                    </a:gridCol>
                  </a:tblGrid>
                  <a:tr h="495300">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1429" t="-3659" r="-808571" b="-297561"/>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100000" t="-3659" r="-697183" b="-297561"/>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202857" t="-3659" r="-607143" b="-297561"/>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298592" t="-3659" r="-498592" b="-297561"/>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404286" t="-3659" r="-405714" b="-297561"/>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497183" t="-3659" r="-300000" b="-297561"/>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605714" t="-3659" r="-204286" b="-297561"/>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695775" t="-3659" r="-101408" b="-297561"/>
                          </a:stretch>
                        </a:blipFill>
                      </a:tcPr>
                    </a:tc>
                    <a:tc>
                      <a:txBody>
                        <a:bodyPr/>
                        <a:lstStyle/>
                        <a:p>
                          <a:pPr algn="ctr"/>
                          <a:r>
                            <a:rPr lang="en-US" sz="1400" dirty="0"/>
                            <a:t>RHS</a:t>
                          </a:r>
                        </a:p>
                      </a:txBody>
                      <a:tcPr marL="68580" marR="68580" marT="34290" marB="3429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89595204"/>
                      </a:ext>
                    </a:extLst>
                  </a:tr>
                  <a:tr h="281940">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42928792"/>
                      </a:ext>
                    </a:extLst>
                  </a:tr>
                  <a:tr h="281940">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-2</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1</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5</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10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4598502"/>
                      </a:ext>
                    </a:extLst>
                  </a:tr>
                  <a:tr h="281940">
                    <a:tc>
                      <a:txBody>
                        <a:bodyPr/>
                        <a:lstStyle/>
                        <a:p>
                          <a:pPr marL="0" algn="ctr" defTabSz="914400" rtl="0" eaLnBrk="1" latinLnBrk="0" hangingPunct="1"/>
                          <a:r>
                            <a:rPr lang="en-US" sz="1400" kern="1200" dirty="0">
                              <a:solidFill>
                                <a:schemeClr val="dk1"/>
                              </a:solidFill>
                            </a:rPr>
                            <a:t>1</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1</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-1</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rPr>
                            <a:t>1</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6159079"/>
                      </a:ext>
                    </a:extLst>
                  </a:tr>
                  <a:tr h="281940">
                    <a:tc>
                      <a:txBody>
                        <a:bodyPr/>
                        <a:lstStyle/>
                        <a:p>
                          <a:pPr marL="0" algn="ctr" defTabSz="914400" rtl="0" eaLnBrk="1" latinLnBrk="0" hangingPunct="1"/>
                          <a:r>
                            <a:rPr lang="en-US" sz="1400" kern="1200" dirty="0">
                              <a:solidFill>
                                <a:schemeClr val="dk1"/>
                              </a:solidFill>
                            </a:rPr>
                            <a:t>1</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1</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-1</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2</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079537437"/>
                      </a:ext>
                    </a:extLst>
                  </a:tr>
                  <a:tr h="281940">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1</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0</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1</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-1</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0" eaLnBrk="1" latinLnBrk="0" hangingPunct="1"/>
                          <a:r>
                            <a:rPr lang="en-US" sz="1400" kern="1200" dirty="0">
                              <a:solidFill>
                                <a:schemeClr val="dk1"/>
                              </a:solidFill>
                            </a:rPr>
                            <a:t>4</a:t>
                          </a:r>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925039411"/>
                      </a:ext>
                    </a:extLst>
                  </a:tr>
                </a:tbl>
              </a:graphicData>
            </a:graphic>
          </p:graphicFrame>
        </mc:Fallback>
      </mc:AlternateContent>
      <p:sp>
        <p:nvSpPr>
          <p:cNvPr id="6" name="TextBox 5">
            <a:extLst>
              <a:ext uri="{FF2B5EF4-FFF2-40B4-BE49-F238E27FC236}">
                <a16:creationId xmlns:a16="http://schemas.microsoft.com/office/drawing/2014/main" id="{C52235A8-A32D-4FE4-9562-F1B089EBB585}"/>
              </a:ext>
            </a:extLst>
          </p:cNvPr>
          <p:cNvSpPr txBox="1"/>
          <p:nvPr/>
        </p:nvSpPr>
        <p:spPr>
          <a:xfrm>
            <a:off x="611560" y="1556792"/>
            <a:ext cx="3577005" cy="300082"/>
          </a:xfrm>
          <a:prstGeom prst="rect">
            <a:avLst/>
          </a:prstGeom>
          <a:noFill/>
        </p:spPr>
        <p:txBody>
          <a:bodyPr wrap="none" rtlCol="0">
            <a:spAutoFit/>
          </a:bodyPr>
          <a:lstStyle/>
          <a:p>
            <a:r>
              <a:rPr lang="en-US" sz="1350" dirty="0" err="1"/>
              <a:t>Artık</a:t>
            </a:r>
            <a:r>
              <a:rPr lang="en-US" sz="1350" dirty="0"/>
              <a:t> 1. </a:t>
            </a:r>
            <a:r>
              <a:rPr lang="en-US" sz="1350" dirty="0" err="1"/>
              <a:t>öncelikli</a:t>
            </a:r>
            <a:r>
              <a:rPr lang="en-US" sz="1350" dirty="0"/>
              <a:t> </a:t>
            </a:r>
            <a:r>
              <a:rPr lang="en-US" sz="1350" dirty="0" err="1"/>
              <a:t>amaç</a:t>
            </a:r>
            <a:r>
              <a:rPr lang="en-US" sz="1350" dirty="0"/>
              <a:t> </a:t>
            </a:r>
            <a:r>
              <a:rPr lang="en-US" sz="1350" dirty="0" err="1"/>
              <a:t>fonksiyonu</a:t>
            </a:r>
            <a:r>
              <a:rPr lang="en-US" sz="1350" dirty="0"/>
              <a:t> </a:t>
            </a:r>
            <a:r>
              <a:rPr lang="en-US" sz="1350" dirty="0" err="1"/>
              <a:t>tanımlanabilir</a:t>
            </a:r>
            <a:r>
              <a:rPr lang="en-US" sz="1350" dirty="0"/>
              <a:t>.</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61738753-5374-4FC9-B430-B2EBE0CC9DDA}"/>
                  </a:ext>
                </a:extLst>
              </p:cNvPr>
              <p:cNvSpPr txBox="1"/>
              <p:nvPr/>
            </p:nvSpPr>
            <p:spPr>
              <a:xfrm>
                <a:off x="606293" y="4263912"/>
                <a:ext cx="3661718" cy="1131079"/>
              </a:xfrm>
              <a:prstGeom prst="rect">
                <a:avLst/>
              </a:prstGeom>
              <a:noFill/>
            </p:spPr>
            <p:txBody>
              <a:bodyPr wrap="square" rtlCol="0">
                <a:spAutoFit/>
              </a:bodyPr>
              <a:lstStyle/>
              <a:p>
                <a14:m>
                  <m:oMath xmlns:m="http://schemas.openxmlformats.org/officeDocument/2006/math">
                    <m:sSub>
                      <m:sSubPr>
                        <m:ctrlPr>
                          <a:rPr lang="en-US" sz="1350" i="1" dirty="0">
                            <a:latin typeface="Cambria Math" panose="02040503050406030204" pitchFamily="18" charset="0"/>
                          </a:rPr>
                        </m:ctrlPr>
                      </m:sSubPr>
                      <m:e>
                        <m:r>
                          <a:rPr lang="en-US" sz="1350" i="1" dirty="0">
                            <a:latin typeface="Cambria Math" panose="02040503050406030204" pitchFamily="18" charset="0"/>
                          </a:rPr>
                          <m:t>𝑥</m:t>
                        </m:r>
                      </m:e>
                      <m:sub>
                        <m:r>
                          <a:rPr lang="en-US" sz="1350" i="1" dirty="0">
                            <a:latin typeface="Cambria Math" panose="02040503050406030204" pitchFamily="18" charset="0"/>
                          </a:rPr>
                          <m:t>1</m:t>
                        </m:r>
                      </m:sub>
                    </m:sSub>
                    <m:r>
                      <a:rPr lang="en-US" sz="1350" i="1" dirty="0">
                        <a:latin typeface="Cambria Math" panose="02040503050406030204" pitchFamily="18" charset="0"/>
                      </a:rPr>
                      <m:t> </m:t>
                    </m:r>
                  </m:oMath>
                </a14:m>
                <a:r>
                  <a:rPr lang="en-US" sz="1350" dirty="0" err="1"/>
                  <a:t>temel</a:t>
                </a:r>
                <a:r>
                  <a:rPr lang="en-US" sz="1350" dirty="0"/>
                  <a:t> </a:t>
                </a:r>
                <a:r>
                  <a:rPr lang="en-US" sz="1350" dirty="0" err="1"/>
                  <a:t>değişken</a:t>
                </a:r>
                <a:r>
                  <a:rPr lang="en-US" sz="1350" dirty="0"/>
                  <a:t> </a:t>
                </a:r>
                <a:r>
                  <a:rPr lang="en-US" sz="1350" dirty="0" err="1"/>
                  <a:t>olduğundan</a:t>
                </a:r>
                <a:r>
                  <a:rPr lang="en-US" sz="1350" dirty="0"/>
                  <a:t> </a:t>
                </a:r>
                <a:r>
                  <a:rPr lang="en-US" sz="1350" dirty="0" err="1"/>
                  <a:t>ve</a:t>
                </a:r>
                <a:r>
                  <a:rPr lang="en-US" sz="1350" dirty="0"/>
                  <a:t> 3. </a:t>
                </a:r>
                <a:r>
                  <a:rPr lang="en-US" sz="1350" dirty="0" err="1"/>
                  <a:t>kısıtta</a:t>
                </a:r>
                <a:r>
                  <a:rPr lang="en-US" sz="1350" dirty="0"/>
                  <a:t> </a:t>
                </a:r>
                <a:r>
                  <a:rPr lang="en-US" sz="1350" dirty="0" err="1"/>
                  <a:t>bulunduğundan</a:t>
                </a:r>
                <a:r>
                  <a:rPr lang="en-US" sz="1350" dirty="0"/>
                  <a:t> </a:t>
                </a:r>
                <a14:m>
                  <m:oMath xmlns:m="http://schemas.openxmlformats.org/officeDocument/2006/math">
                    <m:sSub>
                      <m:sSubPr>
                        <m:ctrlPr>
                          <a:rPr lang="en-US" sz="1350" i="1" dirty="0">
                            <a:latin typeface="Cambria Math" panose="02040503050406030204" pitchFamily="18" charset="0"/>
                          </a:rPr>
                        </m:ctrlPr>
                      </m:sSubPr>
                      <m:e>
                        <m:r>
                          <a:rPr lang="en-US" sz="1350" i="1" dirty="0">
                            <a:latin typeface="Cambria Math" panose="02040503050406030204" pitchFamily="18" charset="0"/>
                          </a:rPr>
                          <m:t>𝑥</m:t>
                        </m:r>
                      </m:e>
                      <m:sub>
                        <m:r>
                          <a:rPr lang="en-US" sz="1350" i="1" dirty="0">
                            <a:latin typeface="Cambria Math" panose="02040503050406030204" pitchFamily="18" charset="0"/>
                          </a:rPr>
                          <m:t>1</m:t>
                        </m:r>
                      </m:sub>
                    </m:sSub>
                    <m:r>
                      <a:rPr lang="en-US" sz="1350" i="1" dirty="0">
                        <a:latin typeface="Cambria Math" panose="02040503050406030204" pitchFamily="18" charset="0"/>
                      </a:rPr>
                      <m:t>=1−</m:t>
                    </m:r>
                    <m:sSub>
                      <m:sSubPr>
                        <m:ctrlPr>
                          <a:rPr lang="en-US" sz="1350" i="1" dirty="0">
                            <a:latin typeface="Cambria Math" panose="02040503050406030204" pitchFamily="18" charset="0"/>
                          </a:rPr>
                        </m:ctrlPr>
                      </m:sSubPr>
                      <m:e>
                        <m:r>
                          <a:rPr lang="en-US" sz="1350" i="1" dirty="0">
                            <a:latin typeface="Cambria Math" panose="02040503050406030204" pitchFamily="18" charset="0"/>
                          </a:rPr>
                          <m:t>𝑥</m:t>
                        </m:r>
                      </m:e>
                      <m:sub>
                        <m:r>
                          <a:rPr lang="en-US" sz="1350" i="1" dirty="0">
                            <a:latin typeface="Cambria Math" panose="02040503050406030204" pitchFamily="18" charset="0"/>
                          </a:rPr>
                          <m:t>2</m:t>
                        </m:r>
                      </m:sub>
                    </m:sSub>
                    <m:r>
                      <a:rPr lang="en-US" sz="1350" i="1" dirty="0">
                        <a:latin typeface="Cambria Math" panose="02040503050406030204" pitchFamily="18" charset="0"/>
                      </a:rPr>
                      <m:t>−</m:t>
                    </m:r>
                    <m:sSub>
                      <m:sSubPr>
                        <m:ctrlPr>
                          <a:rPr lang="en-US" sz="1350" i="1" dirty="0">
                            <a:latin typeface="Cambria Math" panose="02040503050406030204" pitchFamily="18" charset="0"/>
                          </a:rPr>
                        </m:ctrlPr>
                      </m:sSubPr>
                      <m:e>
                        <m:r>
                          <a:rPr lang="en-US" sz="1350" i="1" dirty="0">
                            <a:latin typeface="Cambria Math" panose="02040503050406030204" pitchFamily="18" charset="0"/>
                          </a:rPr>
                          <m:t>𝑒</m:t>
                        </m:r>
                      </m:e>
                      <m:sub>
                        <m:r>
                          <a:rPr lang="en-US" sz="1350" i="1" dirty="0">
                            <a:latin typeface="Cambria Math" panose="02040503050406030204" pitchFamily="18" charset="0"/>
                          </a:rPr>
                          <m:t>1</m:t>
                        </m:r>
                      </m:sub>
                    </m:sSub>
                  </m:oMath>
                </a14:m>
                <a:r>
                  <a:rPr lang="en-US" sz="1350" dirty="0"/>
                  <a:t> </a:t>
                </a:r>
                <a:r>
                  <a:rPr lang="en-US" sz="1350" dirty="0" err="1"/>
                  <a:t>eşitliği</a:t>
                </a:r>
                <a:r>
                  <a:rPr lang="en-US" sz="1350" dirty="0"/>
                  <a:t> </a:t>
                </a:r>
                <a14:m>
                  <m:oMath xmlns:m="http://schemas.openxmlformats.org/officeDocument/2006/math">
                    <m:sSub>
                      <m:sSubPr>
                        <m:ctrlPr>
                          <a:rPr lang="en-US" sz="1350" i="1">
                            <a:latin typeface="Cambria Math" panose="02040503050406030204" pitchFamily="18" charset="0"/>
                            <a:ea typeface="Cambria Math" panose="02040503050406030204" pitchFamily="18" charset="0"/>
                          </a:rPr>
                        </m:ctrlPr>
                      </m:sSubPr>
                      <m:e>
                        <m:r>
                          <a:rPr lang="en-US" sz="1350" i="1">
                            <a:latin typeface="Cambria Math" panose="02040503050406030204" pitchFamily="18" charset="0"/>
                            <a:ea typeface="Cambria Math" panose="02040503050406030204" pitchFamily="18" charset="0"/>
                          </a:rPr>
                          <m:t>𝑥</m:t>
                        </m:r>
                      </m:e>
                      <m:sub>
                        <m:r>
                          <a:rPr lang="en-US" sz="1350" i="1">
                            <a:latin typeface="Cambria Math" panose="02040503050406030204" pitchFamily="18" charset="0"/>
                            <a:ea typeface="Cambria Math" panose="02040503050406030204" pitchFamily="18" charset="0"/>
                          </a:rPr>
                          <m:t>1</m:t>
                        </m:r>
                      </m:sub>
                    </m:sSub>
                    <m:r>
                      <a:rPr lang="en-US" sz="1350" i="1">
                        <a:latin typeface="Cambria Math" panose="02040503050406030204" pitchFamily="18" charset="0"/>
                        <a:ea typeface="Cambria Math" panose="02040503050406030204" pitchFamily="18" charset="0"/>
                      </a:rPr>
                      <m:t>+</m:t>
                    </m:r>
                    <m:sSubSup>
                      <m:sSubSupPr>
                        <m:ctrlPr>
                          <a:rPr lang="en-US" sz="1350" i="1">
                            <a:latin typeface="Cambria Math" panose="02040503050406030204" pitchFamily="18" charset="0"/>
                            <a:ea typeface="Cambria Math" panose="02040503050406030204" pitchFamily="18" charset="0"/>
                          </a:rPr>
                        </m:ctrlPr>
                      </m:sSubSupPr>
                      <m:e>
                        <m:r>
                          <a:rPr lang="en-US" sz="1350" i="1">
                            <a:latin typeface="Cambria Math" panose="02040503050406030204" pitchFamily="18" charset="0"/>
                            <a:ea typeface="Cambria Math" panose="02040503050406030204" pitchFamily="18" charset="0"/>
                          </a:rPr>
                          <m:t>𝑑</m:t>
                        </m:r>
                      </m:e>
                      <m:sub>
                        <m:r>
                          <a:rPr lang="en-US" sz="1350" i="1">
                            <a:latin typeface="Cambria Math" panose="02040503050406030204" pitchFamily="18" charset="0"/>
                            <a:ea typeface="Cambria Math" panose="02040503050406030204" pitchFamily="18" charset="0"/>
                          </a:rPr>
                          <m:t>1</m:t>
                        </m:r>
                      </m:sub>
                      <m:sup>
                        <m:r>
                          <a:rPr lang="en-US" sz="1350" i="1">
                            <a:latin typeface="Cambria Math" panose="02040503050406030204" pitchFamily="18" charset="0"/>
                            <a:ea typeface="Cambria Math" panose="02040503050406030204" pitchFamily="18" charset="0"/>
                          </a:rPr>
                          <m:t>−</m:t>
                        </m:r>
                      </m:sup>
                    </m:sSubSup>
                    <m:r>
                      <a:rPr lang="en-US" sz="1350" i="1">
                        <a:latin typeface="Cambria Math" panose="02040503050406030204" pitchFamily="18" charset="0"/>
                        <a:ea typeface="Cambria Math" panose="02040503050406030204" pitchFamily="18" charset="0"/>
                      </a:rPr>
                      <m:t>−</m:t>
                    </m:r>
                    <m:sSubSup>
                      <m:sSubSupPr>
                        <m:ctrlPr>
                          <a:rPr lang="en-US" sz="1350" i="1">
                            <a:latin typeface="Cambria Math" panose="02040503050406030204" pitchFamily="18" charset="0"/>
                            <a:ea typeface="Cambria Math" panose="02040503050406030204" pitchFamily="18" charset="0"/>
                          </a:rPr>
                        </m:ctrlPr>
                      </m:sSubSupPr>
                      <m:e>
                        <m:r>
                          <a:rPr lang="en-US" sz="1350" i="1">
                            <a:latin typeface="Cambria Math" panose="02040503050406030204" pitchFamily="18" charset="0"/>
                            <a:ea typeface="Cambria Math" panose="02040503050406030204" pitchFamily="18" charset="0"/>
                          </a:rPr>
                          <m:t>𝑑</m:t>
                        </m:r>
                      </m:e>
                      <m:sub>
                        <m:r>
                          <a:rPr lang="en-US" sz="1350" i="1">
                            <a:latin typeface="Cambria Math" panose="02040503050406030204" pitchFamily="18" charset="0"/>
                            <a:ea typeface="Cambria Math" panose="02040503050406030204" pitchFamily="18" charset="0"/>
                          </a:rPr>
                          <m:t>1</m:t>
                        </m:r>
                      </m:sub>
                      <m:sup>
                        <m:r>
                          <a:rPr lang="en-US" sz="1350" i="1">
                            <a:latin typeface="Cambria Math" panose="02040503050406030204" pitchFamily="18" charset="0"/>
                            <a:ea typeface="Cambria Math" panose="02040503050406030204" pitchFamily="18" charset="0"/>
                          </a:rPr>
                          <m:t>+</m:t>
                        </m:r>
                      </m:sup>
                    </m:sSubSup>
                    <m:r>
                      <a:rPr lang="en-US" sz="1350" i="1">
                        <a:latin typeface="Cambria Math" panose="02040503050406030204" pitchFamily="18" charset="0"/>
                        <a:ea typeface="Cambria Math" panose="02040503050406030204" pitchFamily="18" charset="0"/>
                      </a:rPr>
                      <m:t>=2</m:t>
                    </m:r>
                  </m:oMath>
                </a14:m>
                <a:r>
                  <a:rPr lang="en-US" sz="1350" dirty="0"/>
                  <a:t> </a:t>
                </a:r>
                <a:r>
                  <a:rPr lang="en-US" sz="1350" dirty="0" err="1"/>
                  <a:t>kısıtında</a:t>
                </a:r>
                <a:r>
                  <a:rPr lang="en-US" sz="1350" dirty="0"/>
                  <a:t> </a:t>
                </a:r>
                <a:r>
                  <a:rPr lang="en-US" sz="1350" dirty="0" err="1"/>
                  <a:t>yerine</a:t>
                </a:r>
                <a:r>
                  <a:rPr lang="en-US" sz="1350" dirty="0"/>
                  <a:t> </a:t>
                </a:r>
                <a:r>
                  <a:rPr lang="en-US" sz="1350" dirty="0" err="1"/>
                  <a:t>konabilir</a:t>
                </a:r>
                <a:r>
                  <a:rPr lang="en-US" sz="1350" dirty="0"/>
                  <a:t>. </a:t>
                </a:r>
                <a:r>
                  <a:rPr lang="en-US" sz="1350" dirty="0" err="1"/>
                  <a:t>Böylece</a:t>
                </a:r>
                <a:r>
                  <a:rPr lang="en-US" sz="1350" dirty="0"/>
                  <a:t> 3. </a:t>
                </a:r>
                <a:r>
                  <a:rPr lang="en-US" sz="1350" dirty="0" err="1"/>
                  <a:t>kısıt</a:t>
                </a:r>
                <a:r>
                  <a:rPr lang="en-US" sz="1350" dirty="0"/>
                  <a:t> </a:t>
                </a:r>
                <a14:m>
                  <m:oMath xmlns:m="http://schemas.openxmlformats.org/officeDocument/2006/math">
                    <m:r>
                      <a:rPr lang="en-US" sz="1350" i="1" dirty="0">
                        <a:latin typeface="Cambria Math" panose="02040503050406030204" pitchFamily="18" charset="0"/>
                      </a:rPr>
                      <m:t>1−</m:t>
                    </m:r>
                    <m:sSub>
                      <m:sSubPr>
                        <m:ctrlPr>
                          <a:rPr lang="en-US" sz="1350" i="1" dirty="0">
                            <a:latin typeface="Cambria Math" panose="02040503050406030204" pitchFamily="18" charset="0"/>
                          </a:rPr>
                        </m:ctrlPr>
                      </m:sSubPr>
                      <m:e>
                        <m:r>
                          <a:rPr lang="en-US" sz="1350" i="1" dirty="0">
                            <a:latin typeface="Cambria Math" panose="02040503050406030204" pitchFamily="18" charset="0"/>
                          </a:rPr>
                          <m:t>𝑥</m:t>
                        </m:r>
                      </m:e>
                      <m:sub>
                        <m:r>
                          <a:rPr lang="en-US" sz="1350" i="1" dirty="0">
                            <a:latin typeface="Cambria Math" panose="02040503050406030204" pitchFamily="18" charset="0"/>
                          </a:rPr>
                          <m:t>2</m:t>
                        </m:r>
                      </m:sub>
                    </m:sSub>
                    <m:r>
                      <a:rPr lang="en-US" sz="1350" i="1" dirty="0">
                        <a:latin typeface="Cambria Math" panose="02040503050406030204" pitchFamily="18" charset="0"/>
                      </a:rPr>
                      <m:t>−</m:t>
                    </m:r>
                    <m:sSub>
                      <m:sSubPr>
                        <m:ctrlPr>
                          <a:rPr lang="en-US" sz="1350" i="1" dirty="0">
                            <a:latin typeface="Cambria Math" panose="02040503050406030204" pitchFamily="18" charset="0"/>
                          </a:rPr>
                        </m:ctrlPr>
                      </m:sSubPr>
                      <m:e>
                        <m:r>
                          <a:rPr lang="en-US" sz="1350" i="1" dirty="0">
                            <a:latin typeface="Cambria Math" panose="02040503050406030204" pitchFamily="18" charset="0"/>
                          </a:rPr>
                          <m:t>𝐸</m:t>
                        </m:r>
                      </m:e>
                      <m:sub>
                        <m:r>
                          <a:rPr lang="en-US" sz="1350" i="1" dirty="0">
                            <a:latin typeface="Cambria Math" panose="02040503050406030204" pitchFamily="18" charset="0"/>
                          </a:rPr>
                          <m:t>1</m:t>
                        </m:r>
                      </m:sub>
                    </m:sSub>
                    <m:r>
                      <a:rPr lang="en-US" sz="1350" i="1">
                        <a:latin typeface="Cambria Math" panose="02040503050406030204" pitchFamily="18" charset="0"/>
                        <a:ea typeface="Cambria Math" panose="02040503050406030204" pitchFamily="18" charset="0"/>
                      </a:rPr>
                      <m:t>+</m:t>
                    </m:r>
                    <m:sSubSup>
                      <m:sSubSupPr>
                        <m:ctrlPr>
                          <a:rPr lang="en-US" sz="1350" i="1">
                            <a:latin typeface="Cambria Math" panose="02040503050406030204" pitchFamily="18" charset="0"/>
                            <a:ea typeface="Cambria Math" panose="02040503050406030204" pitchFamily="18" charset="0"/>
                          </a:rPr>
                        </m:ctrlPr>
                      </m:sSubSupPr>
                      <m:e>
                        <m:r>
                          <a:rPr lang="en-US" sz="1350" i="1">
                            <a:latin typeface="Cambria Math" panose="02040503050406030204" pitchFamily="18" charset="0"/>
                            <a:ea typeface="Cambria Math" panose="02040503050406030204" pitchFamily="18" charset="0"/>
                          </a:rPr>
                          <m:t>𝑑</m:t>
                        </m:r>
                      </m:e>
                      <m:sub>
                        <m:r>
                          <a:rPr lang="en-US" sz="1350" i="1">
                            <a:latin typeface="Cambria Math" panose="02040503050406030204" pitchFamily="18" charset="0"/>
                            <a:ea typeface="Cambria Math" panose="02040503050406030204" pitchFamily="18" charset="0"/>
                          </a:rPr>
                          <m:t>1</m:t>
                        </m:r>
                      </m:sub>
                      <m:sup>
                        <m:r>
                          <a:rPr lang="en-US" sz="1350" i="1">
                            <a:latin typeface="Cambria Math" panose="02040503050406030204" pitchFamily="18" charset="0"/>
                            <a:ea typeface="Cambria Math" panose="02040503050406030204" pitchFamily="18" charset="0"/>
                          </a:rPr>
                          <m:t>−</m:t>
                        </m:r>
                      </m:sup>
                    </m:sSubSup>
                    <m:r>
                      <a:rPr lang="en-US" sz="1350" i="1">
                        <a:latin typeface="Cambria Math" panose="02040503050406030204" pitchFamily="18" charset="0"/>
                        <a:ea typeface="Cambria Math" panose="02040503050406030204" pitchFamily="18" charset="0"/>
                      </a:rPr>
                      <m:t>−</m:t>
                    </m:r>
                    <m:sSubSup>
                      <m:sSubSupPr>
                        <m:ctrlPr>
                          <a:rPr lang="en-US" sz="1350" i="1">
                            <a:latin typeface="Cambria Math" panose="02040503050406030204" pitchFamily="18" charset="0"/>
                            <a:ea typeface="Cambria Math" panose="02040503050406030204" pitchFamily="18" charset="0"/>
                          </a:rPr>
                        </m:ctrlPr>
                      </m:sSubSupPr>
                      <m:e>
                        <m:r>
                          <a:rPr lang="en-US" sz="1350" i="1">
                            <a:latin typeface="Cambria Math" panose="02040503050406030204" pitchFamily="18" charset="0"/>
                            <a:ea typeface="Cambria Math" panose="02040503050406030204" pitchFamily="18" charset="0"/>
                          </a:rPr>
                          <m:t>𝑑</m:t>
                        </m:r>
                      </m:e>
                      <m:sub>
                        <m:r>
                          <a:rPr lang="en-US" sz="1350" i="1">
                            <a:latin typeface="Cambria Math" panose="02040503050406030204" pitchFamily="18" charset="0"/>
                            <a:ea typeface="Cambria Math" panose="02040503050406030204" pitchFamily="18" charset="0"/>
                          </a:rPr>
                          <m:t>1</m:t>
                        </m:r>
                      </m:sub>
                      <m:sup>
                        <m:r>
                          <a:rPr lang="en-US" sz="1350" i="1">
                            <a:latin typeface="Cambria Math" panose="02040503050406030204" pitchFamily="18" charset="0"/>
                            <a:ea typeface="Cambria Math" panose="02040503050406030204" pitchFamily="18" charset="0"/>
                          </a:rPr>
                          <m:t>+</m:t>
                        </m:r>
                      </m:sup>
                    </m:sSubSup>
                    <m:r>
                      <a:rPr lang="en-US" sz="1350" i="1">
                        <a:latin typeface="Cambria Math" panose="02040503050406030204" pitchFamily="18" charset="0"/>
                        <a:ea typeface="Cambria Math" panose="02040503050406030204" pitchFamily="18" charset="0"/>
                      </a:rPr>
                      <m:t>=2</m:t>
                    </m:r>
                  </m:oMath>
                </a14:m>
                <a:r>
                  <a:rPr lang="en-US" sz="1350" dirty="0"/>
                  <a:t> </a:t>
                </a:r>
                <a:r>
                  <a:rPr lang="en-US" sz="1350" dirty="0" err="1"/>
                  <a:t>olarak</a:t>
                </a:r>
                <a:r>
                  <a:rPr lang="en-US" sz="1350" dirty="0"/>
                  <a:t> </a:t>
                </a:r>
                <a:r>
                  <a:rPr lang="en-US" sz="1350" dirty="0" err="1"/>
                  <a:t>yazılabilir</a:t>
                </a:r>
                <a:r>
                  <a:rPr lang="en-US" sz="1350" dirty="0"/>
                  <a:t>. </a:t>
                </a:r>
              </a:p>
            </p:txBody>
          </p:sp>
        </mc:Choice>
        <mc:Fallback xmlns="">
          <p:sp>
            <p:nvSpPr>
              <p:cNvPr id="9" name="TextBox 8">
                <a:extLst>
                  <a:ext uri="{FF2B5EF4-FFF2-40B4-BE49-F238E27FC236}">
                    <a16:creationId xmlns:a16="http://schemas.microsoft.com/office/drawing/2014/main" id="{61738753-5374-4FC9-B430-B2EBE0CC9DDA}"/>
                  </a:ext>
                </a:extLst>
              </p:cNvPr>
              <p:cNvSpPr txBox="1">
                <a:spLocks noRot="1" noChangeAspect="1" noMove="1" noResize="1" noEditPoints="1" noAdjustHandles="1" noChangeArrowheads="1" noChangeShapeType="1" noTextEdit="1"/>
              </p:cNvSpPr>
              <p:nvPr/>
            </p:nvSpPr>
            <p:spPr>
              <a:xfrm>
                <a:off x="606293" y="4263912"/>
                <a:ext cx="3661718" cy="1131079"/>
              </a:xfrm>
              <a:prstGeom prst="rect">
                <a:avLst/>
              </a:prstGeom>
              <a:blipFill>
                <a:blip r:embed="rId4"/>
                <a:stretch>
                  <a:fillRect l="-333" t="-538" r="-666" b="-430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10" name="Table 4">
                <a:extLst>
                  <a:ext uri="{FF2B5EF4-FFF2-40B4-BE49-F238E27FC236}">
                    <a16:creationId xmlns:a16="http://schemas.microsoft.com/office/drawing/2014/main" id="{5B5262AC-63C1-465F-9D13-BF9D780A7D8D}"/>
                  </a:ext>
                </a:extLst>
              </p:cNvPr>
              <p:cNvGraphicFramePr>
                <a:graphicFrameLocks noGrp="1"/>
              </p:cNvGraphicFramePr>
              <p:nvPr>
                <p:extLst>
                  <p:ext uri="{D42A27DB-BD31-4B8C-83A1-F6EECF244321}">
                    <p14:modId xmlns:p14="http://schemas.microsoft.com/office/powerpoint/2010/main" val="2818811732"/>
                  </p:ext>
                </p:extLst>
              </p:nvPr>
            </p:nvGraphicFramePr>
            <p:xfrm>
              <a:off x="4764120" y="3768176"/>
              <a:ext cx="4056354" cy="2037088"/>
            </p:xfrm>
            <a:graphic>
              <a:graphicData uri="http://schemas.openxmlformats.org/drawingml/2006/table">
                <a:tbl>
                  <a:tblPr firstRow="1" bandRow="1">
                    <a:tableStyleId>{7E9639D4-E3E2-4D34-9284-5A2195B3D0D7}</a:tableStyleId>
                  </a:tblPr>
                  <a:tblGrid>
                    <a:gridCol w="450706">
                      <a:extLst>
                        <a:ext uri="{9D8B030D-6E8A-4147-A177-3AD203B41FA5}">
                          <a16:colId xmlns:a16="http://schemas.microsoft.com/office/drawing/2014/main" val="159993064"/>
                        </a:ext>
                      </a:extLst>
                    </a:gridCol>
                    <a:gridCol w="450706">
                      <a:extLst>
                        <a:ext uri="{9D8B030D-6E8A-4147-A177-3AD203B41FA5}">
                          <a16:colId xmlns:a16="http://schemas.microsoft.com/office/drawing/2014/main" val="2931897407"/>
                        </a:ext>
                      </a:extLst>
                    </a:gridCol>
                    <a:gridCol w="450706">
                      <a:extLst>
                        <a:ext uri="{9D8B030D-6E8A-4147-A177-3AD203B41FA5}">
                          <a16:colId xmlns:a16="http://schemas.microsoft.com/office/drawing/2014/main" val="1134896536"/>
                        </a:ext>
                      </a:extLst>
                    </a:gridCol>
                    <a:gridCol w="450706">
                      <a:extLst>
                        <a:ext uri="{9D8B030D-6E8A-4147-A177-3AD203B41FA5}">
                          <a16:colId xmlns:a16="http://schemas.microsoft.com/office/drawing/2014/main" val="2445795774"/>
                        </a:ext>
                      </a:extLst>
                    </a:gridCol>
                    <a:gridCol w="450706">
                      <a:extLst>
                        <a:ext uri="{9D8B030D-6E8A-4147-A177-3AD203B41FA5}">
                          <a16:colId xmlns:a16="http://schemas.microsoft.com/office/drawing/2014/main" val="1468869184"/>
                        </a:ext>
                      </a:extLst>
                    </a:gridCol>
                    <a:gridCol w="450706">
                      <a:extLst>
                        <a:ext uri="{9D8B030D-6E8A-4147-A177-3AD203B41FA5}">
                          <a16:colId xmlns:a16="http://schemas.microsoft.com/office/drawing/2014/main" val="2025730211"/>
                        </a:ext>
                      </a:extLst>
                    </a:gridCol>
                    <a:gridCol w="450706">
                      <a:extLst>
                        <a:ext uri="{9D8B030D-6E8A-4147-A177-3AD203B41FA5}">
                          <a16:colId xmlns:a16="http://schemas.microsoft.com/office/drawing/2014/main" val="2649783676"/>
                        </a:ext>
                      </a:extLst>
                    </a:gridCol>
                    <a:gridCol w="450706">
                      <a:extLst>
                        <a:ext uri="{9D8B030D-6E8A-4147-A177-3AD203B41FA5}">
                          <a16:colId xmlns:a16="http://schemas.microsoft.com/office/drawing/2014/main" val="3379234498"/>
                        </a:ext>
                      </a:extLst>
                    </a:gridCol>
                    <a:gridCol w="450706">
                      <a:extLst>
                        <a:ext uri="{9D8B030D-6E8A-4147-A177-3AD203B41FA5}">
                          <a16:colId xmlns:a16="http://schemas.microsoft.com/office/drawing/2014/main" val="3494425406"/>
                        </a:ext>
                      </a:extLst>
                    </a:gridCol>
                  </a:tblGrid>
                  <a:tr h="529643">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rPr>
                                    </m:ctrlPr>
                                  </m:sSubPr>
                                  <m:e>
                                    <m:r>
                                      <a:rPr lang="en-US" sz="1400" i="1" dirty="0" smtClean="0">
                                        <a:latin typeface="Cambria Math" panose="02040503050406030204" pitchFamily="18" charset="0"/>
                                      </a:rPr>
                                      <m:t>𝑥</m:t>
                                    </m:r>
                                  </m:e>
                                  <m:sub>
                                    <m:r>
                                      <a:rPr lang="en-US" sz="1400" i="1" dirty="0" smtClean="0">
                                        <a:latin typeface="Cambria Math" panose="02040503050406030204" pitchFamily="18" charset="0"/>
                                      </a:rPr>
                                      <m:t>1</m:t>
                                    </m:r>
                                  </m:sub>
                                </m:sSub>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rPr>
                                    </m:ctrlPr>
                                  </m:sSubPr>
                                  <m:e>
                                    <m:r>
                                      <a:rPr lang="en-US" sz="1400" i="1" dirty="0" smtClean="0">
                                        <a:latin typeface="Cambria Math" panose="02040503050406030204" pitchFamily="18" charset="0"/>
                                      </a:rPr>
                                      <m:t>𝑥</m:t>
                                    </m:r>
                                  </m:e>
                                  <m:sub>
                                    <m:r>
                                      <a:rPr lang="en-US" sz="1400" b="1" i="1" dirty="0" smtClean="0">
                                        <a:latin typeface="Cambria Math" panose="02040503050406030204" pitchFamily="18" charset="0"/>
                                      </a:rPr>
                                      <m:t>𝟐</m:t>
                                    </m:r>
                                  </m:sub>
                                </m:sSub>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rPr>
                                    </m:ctrlPr>
                                  </m:sSubPr>
                                  <m:e>
                                    <m:r>
                                      <a:rPr lang="en-US" sz="1400" b="1" i="1" dirty="0" smtClean="0">
                                        <a:latin typeface="Cambria Math" panose="02040503050406030204" pitchFamily="18" charset="0"/>
                                      </a:rPr>
                                      <m:t>𝒔</m:t>
                                    </m:r>
                                  </m:e>
                                  <m:sub>
                                    <m:r>
                                      <a:rPr lang="en-US" sz="1400" i="1" dirty="0" smtClean="0">
                                        <a:latin typeface="Cambria Math" panose="02040503050406030204" pitchFamily="18" charset="0"/>
                                      </a:rPr>
                                      <m:t>1</m:t>
                                    </m:r>
                                  </m:sub>
                                </m:sSub>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rPr>
                                    </m:ctrlPr>
                                  </m:sSubPr>
                                  <m:e>
                                    <m:r>
                                      <a:rPr lang="en-US" sz="1400" b="1" i="1" dirty="0" smtClean="0">
                                        <a:latin typeface="Cambria Math" panose="02040503050406030204" pitchFamily="18" charset="0"/>
                                      </a:rPr>
                                      <m:t>𝒆</m:t>
                                    </m:r>
                                  </m:e>
                                  <m:sub>
                                    <m:r>
                                      <a:rPr lang="en-US" sz="1400" i="1" dirty="0" smtClean="0">
                                        <a:latin typeface="Cambria Math" panose="02040503050406030204" pitchFamily="18" charset="0"/>
                                      </a:rPr>
                                      <m:t>1</m:t>
                                    </m:r>
                                  </m:sub>
                                </m:sSub>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b="0" i="1" smtClean="0">
                                        <a:latin typeface="Cambria Math" panose="02040503050406030204" pitchFamily="18" charset="0"/>
                                      </a:rPr>
                                    </m:ctrlPr>
                                  </m:sSubSupPr>
                                  <m:e>
                                    <m:r>
                                      <a:rPr lang="en-US" sz="1400" b="0" smtClean="0">
                                        <a:latin typeface="Cambria Math" panose="02040503050406030204" pitchFamily="18" charset="0"/>
                                      </a:rPr>
                                      <m:t>𝑑</m:t>
                                    </m:r>
                                  </m:e>
                                  <m:sub>
                                    <m:r>
                                      <a:rPr lang="en-US" sz="1400" b="0" smtClean="0">
                                        <a:latin typeface="Cambria Math" panose="02040503050406030204" pitchFamily="18" charset="0"/>
                                      </a:rPr>
                                      <m:t>1</m:t>
                                    </m:r>
                                  </m:sub>
                                  <m:sup>
                                    <m:r>
                                      <a:rPr lang="en-US" sz="1400" b="0" smtClean="0">
                                        <a:latin typeface="Cambria Math" panose="02040503050406030204" pitchFamily="18" charset="0"/>
                                      </a:rPr>
                                      <m:t>−</m:t>
                                    </m:r>
                                  </m:sup>
                                </m:sSubSup>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b="0" i="1" smtClean="0">
                                        <a:latin typeface="Cambria Math" panose="02040503050406030204" pitchFamily="18" charset="0"/>
                                      </a:rPr>
                                    </m:ctrlPr>
                                  </m:sSubSupPr>
                                  <m:e>
                                    <m:r>
                                      <a:rPr lang="en-US" sz="1400" b="0" smtClean="0">
                                        <a:latin typeface="Cambria Math" panose="02040503050406030204" pitchFamily="18" charset="0"/>
                                      </a:rPr>
                                      <m:t>𝑑</m:t>
                                    </m:r>
                                  </m:e>
                                  <m:sub>
                                    <m:r>
                                      <a:rPr lang="en-US" sz="1400" b="0" smtClean="0">
                                        <a:latin typeface="Cambria Math" panose="02040503050406030204" pitchFamily="18" charset="0"/>
                                      </a:rPr>
                                      <m:t>1</m:t>
                                    </m:r>
                                  </m:sub>
                                  <m:sup>
                                    <m:r>
                                      <a:rPr lang="en-US" sz="1400" b="0" smtClean="0">
                                        <a:latin typeface="Cambria Math" panose="02040503050406030204" pitchFamily="18" charset="0"/>
                                      </a:rPr>
                                      <m:t>+</m:t>
                                    </m:r>
                                  </m:sup>
                                </m:sSubSup>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latin typeface="Cambria Math" panose="02040503050406030204" pitchFamily="18" charset="0"/>
                                      </a:rPr>
                                    </m:ctrlPr>
                                  </m:sSubSupPr>
                                  <m:e>
                                    <m:r>
                                      <a:rPr lang="en-US" sz="1400">
                                        <a:latin typeface="Cambria Math" panose="02040503050406030204" pitchFamily="18" charset="0"/>
                                      </a:rPr>
                                      <m:t>𝑑</m:t>
                                    </m:r>
                                  </m:e>
                                  <m:sub>
                                    <m:r>
                                      <a:rPr lang="en-US" sz="1400" b="0" smtClean="0">
                                        <a:latin typeface="Cambria Math" panose="02040503050406030204" pitchFamily="18" charset="0"/>
                                      </a:rPr>
                                      <m:t>2</m:t>
                                    </m:r>
                                  </m:sub>
                                  <m:sup>
                                    <m:r>
                                      <a:rPr lang="en-US" sz="1400">
                                        <a:latin typeface="Cambria Math" panose="02040503050406030204" pitchFamily="18" charset="0"/>
                                      </a:rPr>
                                      <m:t>−</m:t>
                                    </m:r>
                                  </m:sup>
                                </m:sSubSup>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latin typeface="Cambria Math" panose="02040503050406030204" pitchFamily="18" charset="0"/>
                                      </a:rPr>
                                    </m:ctrlPr>
                                  </m:sSubSupPr>
                                  <m:e>
                                    <m:r>
                                      <a:rPr lang="en-US" sz="1400">
                                        <a:latin typeface="Cambria Math" panose="02040503050406030204" pitchFamily="18" charset="0"/>
                                      </a:rPr>
                                      <m:t>𝑑</m:t>
                                    </m:r>
                                  </m:e>
                                  <m:sub>
                                    <m:r>
                                      <a:rPr lang="en-US" sz="1400" b="0" smtClean="0">
                                        <a:latin typeface="Cambria Math" panose="02040503050406030204" pitchFamily="18" charset="0"/>
                                      </a:rPr>
                                      <m:t>2</m:t>
                                    </m:r>
                                  </m:sub>
                                  <m:sup>
                                    <m:r>
                                      <a:rPr lang="en-US" sz="1400">
                                        <a:latin typeface="Cambria Math" panose="02040503050406030204" pitchFamily="18" charset="0"/>
                                      </a:rPr>
                                      <m:t>+</m:t>
                                    </m:r>
                                  </m:sup>
                                </m:sSubSup>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r>
                            <a:rPr lang="en-US" sz="1400" dirty="0"/>
                            <a:t>RHS</a:t>
                          </a:r>
                        </a:p>
                      </a:txBody>
                      <a:tcPr marL="68580" marR="68580" marT="34290" marB="3429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89595204"/>
                      </a:ext>
                    </a:extLst>
                  </a:tr>
                  <a:tr h="301489">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42928792"/>
                      </a:ext>
                    </a:extLst>
                  </a:tr>
                  <a:tr h="301489">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-2</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5</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4598502"/>
                      </a:ext>
                    </a:extLst>
                  </a:tr>
                  <a:tr h="301489">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6159079"/>
                      </a:ext>
                    </a:extLst>
                  </a:tr>
                  <a:tr h="301489">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79537437"/>
                      </a:ext>
                    </a:extLst>
                  </a:tr>
                  <a:tr h="301489">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4</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5039411"/>
                      </a:ext>
                    </a:extLst>
                  </a:tr>
                </a:tbl>
              </a:graphicData>
            </a:graphic>
          </p:graphicFrame>
        </mc:Choice>
        <mc:Fallback xmlns="">
          <p:graphicFrame>
            <p:nvGraphicFramePr>
              <p:cNvPr id="10" name="Table 4">
                <a:extLst>
                  <a:ext uri="{FF2B5EF4-FFF2-40B4-BE49-F238E27FC236}">
                    <a16:creationId xmlns:a16="http://schemas.microsoft.com/office/drawing/2014/main" id="{5B5262AC-63C1-465F-9D13-BF9D780A7D8D}"/>
                  </a:ext>
                </a:extLst>
              </p:cNvPr>
              <p:cNvGraphicFramePr>
                <a:graphicFrameLocks noGrp="1"/>
              </p:cNvGraphicFramePr>
              <p:nvPr>
                <p:extLst>
                  <p:ext uri="{D42A27DB-BD31-4B8C-83A1-F6EECF244321}">
                    <p14:modId xmlns:p14="http://schemas.microsoft.com/office/powerpoint/2010/main" val="2818811732"/>
                  </p:ext>
                </p:extLst>
              </p:nvPr>
            </p:nvGraphicFramePr>
            <p:xfrm>
              <a:off x="4764120" y="3768176"/>
              <a:ext cx="4056354" cy="2037088"/>
            </p:xfrm>
            <a:graphic>
              <a:graphicData uri="http://schemas.openxmlformats.org/drawingml/2006/table">
                <a:tbl>
                  <a:tblPr firstRow="1" bandRow="1">
                    <a:tableStyleId>{7E9639D4-E3E2-4D34-9284-5A2195B3D0D7}</a:tableStyleId>
                  </a:tblPr>
                  <a:tblGrid>
                    <a:gridCol w="450706">
                      <a:extLst>
                        <a:ext uri="{9D8B030D-6E8A-4147-A177-3AD203B41FA5}">
                          <a16:colId xmlns:a16="http://schemas.microsoft.com/office/drawing/2014/main" val="159993064"/>
                        </a:ext>
                      </a:extLst>
                    </a:gridCol>
                    <a:gridCol w="450706">
                      <a:extLst>
                        <a:ext uri="{9D8B030D-6E8A-4147-A177-3AD203B41FA5}">
                          <a16:colId xmlns:a16="http://schemas.microsoft.com/office/drawing/2014/main" val="2931897407"/>
                        </a:ext>
                      </a:extLst>
                    </a:gridCol>
                    <a:gridCol w="450706">
                      <a:extLst>
                        <a:ext uri="{9D8B030D-6E8A-4147-A177-3AD203B41FA5}">
                          <a16:colId xmlns:a16="http://schemas.microsoft.com/office/drawing/2014/main" val="1134896536"/>
                        </a:ext>
                      </a:extLst>
                    </a:gridCol>
                    <a:gridCol w="450706">
                      <a:extLst>
                        <a:ext uri="{9D8B030D-6E8A-4147-A177-3AD203B41FA5}">
                          <a16:colId xmlns:a16="http://schemas.microsoft.com/office/drawing/2014/main" val="2445795774"/>
                        </a:ext>
                      </a:extLst>
                    </a:gridCol>
                    <a:gridCol w="450706">
                      <a:extLst>
                        <a:ext uri="{9D8B030D-6E8A-4147-A177-3AD203B41FA5}">
                          <a16:colId xmlns:a16="http://schemas.microsoft.com/office/drawing/2014/main" val="1468869184"/>
                        </a:ext>
                      </a:extLst>
                    </a:gridCol>
                    <a:gridCol w="450706">
                      <a:extLst>
                        <a:ext uri="{9D8B030D-6E8A-4147-A177-3AD203B41FA5}">
                          <a16:colId xmlns:a16="http://schemas.microsoft.com/office/drawing/2014/main" val="2025730211"/>
                        </a:ext>
                      </a:extLst>
                    </a:gridCol>
                    <a:gridCol w="450706">
                      <a:extLst>
                        <a:ext uri="{9D8B030D-6E8A-4147-A177-3AD203B41FA5}">
                          <a16:colId xmlns:a16="http://schemas.microsoft.com/office/drawing/2014/main" val="2649783676"/>
                        </a:ext>
                      </a:extLst>
                    </a:gridCol>
                    <a:gridCol w="450706">
                      <a:extLst>
                        <a:ext uri="{9D8B030D-6E8A-4147-A177-3AD203B41FA5}">
                          <a16:colId xmlns:a16="http://schemas.microsoft.com/office/drawing/2014/main" val="3379234498"/>
                        </a:ext>
                      </a:extLst>
                    </a:gridCol>
                    <a:gridCol w="450706">
                      <a:extLst>
                        <a:ext uri="{9D8B030D-6E8A-4147-A177-3AD203B41FA5}">
                          <a16:colId xmlns:a16="http://schemas.microsoft.com/office/drawing/2014/main" val="3494425406"/>
                        </a:ext>
                      </a:extLst>
                    </a:gridCol>
                  </a:tblGrid>
                  <a:tr h="529643">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5"/>
                          <a:stretch>
                            <a:fillRect l="-1351" t="-3448" r="-804054" b="-294253"/>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5"/>
                          <a:stretch>
                            <a:fillRect l="-101351" t="-3448" r="-704054" b="-294253"/>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5"/>
                          <a:stretch>
                            <a:fillRect l="-201351" t="-3448" r="-604054" b="-294253"/>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5"/>
                          <a:stretch>
                            <a:fillRect l="-301351" t="-3448" r="-504054" b="-294253"/>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5"/>
                          <a:stretch>
                            <a:fillRect l="-401351" t="-3448" r="-404054" b="-294253"/>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5"/>
                          <a:stretch>
                            <a:fillRect l="-501351" t="-3448" r="-304054" b="-294253"/>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5"/>
                          <a:stretch>
                            <a:fillRect l="-601351" t="-3448" r="-204054" b="-294253"/>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5"/>
                          <a:stretch>
                            <a:fillRect l="-701351" t="-3448" r="-104054" b="-294253"/>
                          </a:stretch>
                        </a:blipFill>
                      </a:tcPr>
                    </a:tc>
                    <a:tc>
                      <a:txBody>
                        <a:bodyPr/>
                        <a:lstStyle/>
                        <a:p>
                          <a:pPr algn="ctr"/>
                          <a:r>
                            <a:rPr lang="en-US" sz="1400" dirty="0"/>
                            <a:t>RHS</a:t>
                          </a:r>
                        </a:p>
                      </a:txBody>
                      <a:tcPr marL="68580" marR="68580" marT="34290" marB="3429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89595204"/>
                      </a:ext>
                    </a:extLst>
                  </a:tr>
                  <a:tr h="301489">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42928792"/>
                      </a:ext>
                    </a:extLst>
                  </a:tr>
                  <a:tr h="301489">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-2</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5</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4598502"/>
                      </a:ext>
                    </a:extLst>
                  </a:tr>
                  <a:tr h="301489">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6159079"/>
                      </a:ext>
                    </a:extLst>
                  </a:tr>
                  <a:tr h="301489">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79537437"/>
                      </a:ext>
                    </a:extLst>
                  </a:tr>
                  <a:tr h="301489">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4</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5039411"/>
                      </a:ext>
                    </a:extLst>
                  </a:tr>
                </a:tbl>
              </a:graphicData>
            </a:graphic>
          </p:graphicFrame>
        </mc:Fallback>
      </mc:AlternateContent>
      <p:sp>
        <p:nvSpPr>
          <p:cNvPr id="5" name="Slide Number Placeholder 1">
            <a:extLst>
              <a:ext uri="{FF2B5EF4-FFF2-40B4-BE49-F238E27FC236}">
                <a16:creationId xmlns:a16="http://schemas.microsoft.com/office/drawing/2014/main" id="{82F35C5C-01FC-E8E6-45F4-4E079D703EBD}"/>
              </a:ext>
            </a:extLst>
          </p:cNvPr>
          <p:cNvSpPr>
            <a:spLocks noGrp="1"/>
          </p:cNvSpPr>
          <p:nvPr>
            <p:ph type="sldNum" sz="quarter" idx="12"/>
          </p:nvPr>
        </p:nvSpPr>
        <p:spPr>
          <a:xfrm>
            <a:off x="6553200" y="6356350"/>
            <a:ext cx="2133600" cy="365125"/>
          </a:xfrm>
        </p:spPr>
        <p:txBody>
          <a:bodyPr/>
          <a:lstStyle/>
          <a:p>
            <a:fld id="{8FF9F6D1-D1FA-4D49-BED0-40363AEE0087}" type="slidenum">
              <a:rPr lang="tr-TR" smtClean="0"/>
              <a:pPr/>
              <a:t>57</a:t>
            </a:fld>
            <a:endParaRPr lang="tr-TR"/>
          </a:p>
        </p:txBody>
      </p:sp>
      <p:sp>
        <p:nvSpPr>
          <p:cNvPr id="7" name="5 Dikdörtgen">
            <a:extLst>
              <a:ext uri="{FF2B5EF4-FFF2-40B4-BE49-F238E27FC236}">
                <a16:creationId xmlns:a16="http://schemas.microsoft.com/office/drawing/2014/main" id="{1DEA5208-E01D-A745-3CC6-C574B3C2C72D}"/>
              </a:ext>
            </a:extLst>
          </p:cNvPr>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8" name="7 Dikdörtgen">
            <a:extLst>
              <a:ext uri="{FF2B5EF4-FFF2-40B4-BE49-F238E27FC236}">
                <a16:creationId xmlns:a16="http://schemas.microsoft.com/office/drawing/2014/main" id="{B49BCCCB-B38E-7EAB-427A-3BB6FDF98406}"/>
              </a:ext>
            </a:extLst>
          </p:cNvPr>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1" name="8 Dikdörtgen">
            <a:extLst>
              <a:ext uri="{FF2B5EF4-FFF2-40B4-BE49-F238E27FC236}">
                <a16:creationId xmlns:a16="http://schemas.microsoft.com/office/drawing/2014/main" id="{3F242B3A-197F-B84E-FC50-6E3CB64F1450}"/>
              </a:ext>
            </a:extLst>
          </p:cNvPr>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6 Dikdörtgen">
            <a:extLst>
              <a:ext uri="{FF2B5EF4-FFF2-40B4-BE49-F238E27FC236}">
                <a16:creationId xmlns:a16="http://schemas.microsoft.com/office/drawing/2014/main" id="{5703CA03-3666-32B7-DD70-48D3334BB21D}"/>
              </a:ext>
            </a:extLst>
          </p:cNvPr>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35011732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1A451-AB84-49B7-B004-B44E6533F15E}"/>
              </a:ext>
            </a:extLst>
          </p:cNvPr>
          <p:cNvSpPr>
            <a:spLocks noGrp="1"/>
          </p:cNvSpPr>
          <p:nvPr>
            <p:ph type="title"/>
          </p:nvPr>
        </p:nvSpPr>
        <p:spPr/>
        <p:txBody>
          <a:bodyPr>
            <a:normAutofit fontScale="90000"/>
          </a:bodyPr>
          <a:lstStyle/>
          <a:p>
            <a:r>
              <a:rPr lang="en-US" dirty="0" err="1"/>
              <a:t>Örnek</a:t>
            </a:r>
            <a:r>
              <a:rPr lang="en-US" dirty="0"/>
              <a:t> (</a:t>
            </a:r>
            <a:r>
              <a:rPr lang="en-US" dirty="0" err="1"/>
              <a:t>Eiselt</a:t>
            </a:r>
            <a:r>
              <a:rPr lang="en-US" dirty="0"/>
              <a:t>, </a:t>
            </a:r>
            <a:r>
              <a:rPr lang="en-US" dirty="0" err="1"/>
              <a:t>Pederzoli</a:t>
            </a:r>
            <a:r>
              <a:rPr lang="en-US" dirty="0"/>
              <a:t> &amp; </a:t>
            </a:r>
            <a:r>
              <a:rPr lang="en-US" dirty="0" err="1"/>
              <a:t>Sandblom</a:t>
            </a:r>
            <a:r>
              <a:rPr lang="en-US" dirty="0"/>
              <a: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E7109EB-7043-4F47-B656-E87514D9F29A}"/>
                  </a:ext>
                </a:extLst>
              </p:cNvPr>
              <p:cNvSpPr>
                <a:spLocks noGrp="1"/>
              </p:cNvSpPr>
              <p:nvPr>
                <p:ph idx="1"/>
              </p:nvPr>
            </p:nvSpPr>
            <p:spPr>
              <a:xfrm>
                <a:off x="5004048" y="1772816"/>
                <a:ext cx="3672407" cy="1800200"/>
              </a:xfrm>
            </p:spPr>
            <p:txBody>
              <a:bodyPr>
                <a:normAutofit fontScale="40000" lnSpcReduction="20000"/>
              </a:bodyPr>
              <a:lstStyle/>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𝑀𝑖𝑛</m:t>
                      </m:r>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1</m:t>
                          </m:r>
                        </m:sub>
                      </m:sSub>
                      <m:d>
                        <m:dPr>
                          <m:begChr m:val="["/>
                          <m:endChr m:val="]"/>
                          <m:ctrlPr>
                            <a:rPr lang="en-US" b="0" i="1" smtClean="0">
                              <a:latin typeface="Cambria Math" panose="02040503050406030204" pitchFamily="18" charset="0"/>
                            </a:rPr>
                          </m:ctrlPr>
                        </m:dPr>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𝑑</m:t>
                              </m:r>
                            </m:e>
                            <m:sub>
                              <m:r>
                                <a:rPr lang="en-US" b="0" i="1" smtClean="0">
                                  <a:latin typeface="Cambria Math" panose="02040503050406030204" pitchFamily="18" charset="0"/>
                                </a:rPr>
                                <m:t>1</m:t>
                              </m:r>
                            </m:sub>
                            <m:sup>
                              <m:r>
                                <a:rPr lang="en-US" b="0" i="1" smtClean="0">
                                  <a:latin typeface="Cambria Math" panose="02040503050406030204" pitchFamily="18" charset="0"/>
                                </a:rPr>
                                <m:t>+</m:t>
                              </m:r>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𝑑</m:t>
                              </m:r>
                            </m:e>
                            <m:sub>
                              <m:r>
                                <a:rPr lang="en-US" b="0" i="1" smtClean="0">
                                  <a:latin typeface="Cambria Math" panose="02040503050406030204" pitchFamily="18" charset="0"/>
                                </a:rPr>
                                <m:t>2</m:t>
                              </m:r>
                            </m:sub>
                            <m:sup>
                              <m:r>
                                <a:rPr lang="en-US" b="0" i="1" smtClean="0">
                                  <a:latin typeface="Cambria Math" panose="02040503050406030204" pitchFamily="18" charset="0"/>
                                </a:rPr>
                                <m:t>+</m:t>
                              </m:r>
                            </m:sup>
                          </m:sSubSup>
                        </m:e>
                      </m:d>
                    </m:oMath>
                  </m:oMathPara>
                </a14:m>
                <a:endParaRPr lang="en-US" dirty="0"/>
              </a:p>
              <a:p>
                <a:pPr marL="0" indent="0">
                  <a:buNone/>
                </a:pPr>
                <a:r>
                  <a:rPr lang="en-US" dirty="0"/>
                  <a:t>St.</a:t>
                </a:r>
              </a:p>
              <a:p>
                <a:pPr marL="0" indent="0">
                  <a:buNone/>
                </a:pPr>
                <a14:m>
                  <m:oMathPara xmlns:m="http://schemas.openxmlformats.org/officeDocument/2006/math">
                    <m:oMathParaPr>
                      <m:jc m:val="centerGroup"/>
                    </m:oMathParaPr>
                    <m:oMath xmlns:m="http://schemas.openxmlformats.org/officeDocument/2006/math">
                      <m:m>
                        <m:mPr>
                          <m:mcs>
                            <m:mc>
                              <m:mcPr>
                                <m:count m:val="3"/>
                                <m:mcJc m:val="center"/>
                              </m:mcPr>
                            </m:mc>
                          </m:mcs>
                          <m:ctrlPr>
                            <a:rPr lang="en-US" b="0" i="1" smtClean="0">
                              <a:latin typeface="Cambria Math" panose="02040503050406030204" pitchFamily="18" charset="0"/>
                            </a:rPr>
                          </m:ctrlPr>
                        </m:mPr>
                        <m:mr>
                          <m:e/>
                          <m:e>
                            <m:r>
                              <a:rPr lang="en-US" b="0" i="1" smtClean="0">
                                <a:latin typeface="Cambria Math" panose="02040503050406030204" pitchFamily="18" charset="0"/>
                              </a:rPr>
                              <m:t>5</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+3</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                                               </m:t>
                            </m:r>
                          </m:e>
                          <m:e>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15</m:t>
                            </m:r>
                          </m:e>
                        </m:mr>
                        <m:mr>
                          <m:e/>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                                            </m:t>
                            </m:r>
                          </m:e>
                          <m:e>
                            <m:r>
                              <a:rPr lang="en-US" b="0" i="1" smtClean="0">
                                <a:latin typeface="Cambria Math" panose="02040503050406030204" pitchFamily="18" charset="0"/>
                                <a:ea typeface="Cambria Math" panose="02040503050406030204" pitchFamily="18" charset="0"/>
                              </a:rPr>
                              <m:t>≥1</m:t>
                            </m:r>
                          </m:e>
                        </m:mr>
                        <m:mr>
                          <m:e/>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                             +</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m:t>
                                </m:r>
                              </m:sup>
                            </m:sSubSup>
                          </m:e>
                          <m:e>
                            <m:r>
                              <a:rPr lang="en-US" b="0" i="1" smtClean="0">
                                <a:latin typeface="Cambria Math" panose="02040503050406030204" pitchFamily="18" charset="0"/>
                                <a:ea typeface="Cambria Math" panose="02040503050406030204" pitchFamily="18" charset="0"/>
                              </a:rPr>
                              <m:t>=2</m:t>
                            </m:r>
                          </m:e>
                        </m:mr>
                        <m:mr>
                          <m:e/>
                          <m:e>
                            <m:sSub>
                              <m:sSubPr>
                                <m:ctrlPr>
                                  <a:rPr lang="en-US" i="1">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sub>
                            </m:sSub>
                            <m:r>
                              <a:rPr lang="en-US" i="1">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    +</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2</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2</m:t>
                                </m:r>
                              </m:sub>
                              <m:sup>
                                <m:r>
                                  <a:rPr lang="en-US" i="1">
                                    <a:latin typeface="Cambria Math" panose="02040503050406030204" pitchFamily="18" charset="0"/>
                                    <a:ea typeface="Cambria Math" panose="02040503050406030204" pitchFamily="18" charset="0"/>
                                  </a:rPr>
                                  <m:t>+</m:t>
                                </m:r>
                              </m:sup>
                            </m:sSubSup>
                          </m:e>
                          <m:e>
                            <m:r>
                              <a:rPr lang="en-US" b="0" i="1" smtClean="0">
                                <a:latin typeface="Cambria Math" panose="02040503050406030204" pitchFamily="18" charset="0"/>
                                <a:ea typeface="Cambria Math" panose="02040503050406030204" pitchFamily="18" charset="0"/>
                              </a:rPr>
                              <m:t>=4</m:t>
                            </m:r>
                          </m:e>
                        </m:mr>
                        <m:mr>
                          <m:e/>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sub>
                            </m:sSub>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i="1">
                                    <a:latin typeface="Cambria Math" panose="02040503050406030204" pitchFamily="18" charset="0"/>
                                    <a:ea typeface="Cambria Math" panose="02040503050406030204" pitchFamily="18" charset="0"/>
                                  </a:rPr>
                                  <m:t>2</m:t>
                                </m:r>
                              </m:sub>
                              <m:sup>
                                <m:r>
                                  <a:rPr lang="en-US" i="1">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i="1">
                                    <a:latin typeface="Cambria Math" panose="02040503050406030204" pitchFamily="18" charset="0"/>
                                    <a:ea typeface="Cambria Math" panose="02040503050406030204" pitchFamily="18" charset="0"/>
                                  </a:rPr>
                                  <m:t>2</m:t>
                                </m:r>
                              </m:sub>
                              <m:sup>
                                <m:r>
                                  <a:rPr lang="en-US" i="1">
                                    <a:latin typeface="Cambria Math" panose="02040503050406030204" pitchFamily="18" charset="0"/>
                                    <a:ea typeface="Cambria Math" panose="02040503050406030204" pitchFamily="18" charset="0"/>
                                  </a:rPr>
                                  <m:t>+</m:t>
                                </m:r>
                              </m:sup>
                            </m:sSubSup>
                          </m:e>
                          <m:e>
                            <m:r>
                              <a:rPr lang="en-US" b="0" i="1" smtClean="0">
                                <a:latin typeface="Cambria Math" panose="02040503050406030204" pitchFamily="18" charset="0"/>
                                <a:ea typeface="Cambria Math" panose="02040503050406030204" pitchFamily="18" charset="0"/>
                              </a:rPr>
                              <m:t>≥0</m:t>
                            </m:r>
                          </m:e>
                        </m:mr>
                      </m:m>
                    </m:oMath>
                  </m:oMathPara>
                </a14:m>
                <a:endParaRPr lang="en-US" dirty="0"/>
              </a:p>
            </p:txBody>
          </p:sp>
        </mc:Choice>
        <mc:Fallback xmlns="">
          <p:sp>
            <p:nvSpPr>
              <p:cNvPr id="3" name="Content Placeholder 2">
                <a:extLst>
                  <a:ext uri="{FF2B5EF4-FFF2-40B4-BE49-F238E27FC236}">
                    <a16:creationId xmlns:a16="http://schemas.microsoft.com/office/drawing/2014/main" id="{6E7109EB-7043-4F47-B656-E87514D9F29A}"/>
                  </a:ext>
                </a:extLst>
              </p:cNvPr>
              <p:cNvSpPr>
                <a:spLocks noGrp="1" noRot="1" noChangeAspect="1" noMove="1" noResize="1" noEditPoints="1" noAdjustHandles="1" noChangeArrowheads="1" noChangeShapeType="1" noTextEdit="1"/>
              </p:cNvSpPr>
              <p:nvPr>
                <p:ph idx="1"/>
              </p:nvPr>
            </p:nvSpPr>
            <p:spPr>
              <a:xfrm>
                <a:off x="5004048" y="1772816"/>
                <a:ext cx="3672407" cy="1800200"/>
              </a:xfrm>
              <a:blipFill>
                <a:blip r:embed="rId2"/>
                <a:stretch>
                  <a:fillRect l="-332"/>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C52235A8-A32D-4FE4-9562-F1B089EBB585}"/>
              </a:ext>
            </a:extLst>
          </p:cNvPr>
          <p:cNvSpPr txBox="1"/>
          <p:nvPr/>
        </p:nvSpPr>
        <p:spPr>
          <a:xfrm>
            <a:off x="611560" y="1844824"/>
            <a:ext cx="1636474" cy="300082"/>
          </a:xfrm>
          <a:prstGeom prst="rect">
            <a:avLst/>
          </a:prstGeom>
          <a:noFill/>
        </p:spPr>
        <p:txBody>
          <a:bodyPr wrap="none" rtlCol="0">
            <a:spAutoFit/>
          </a:bodyPr>
          <a:lstStyle/>
          <a:p>
            <a:r>
              <a:rPr lang="en-US" sz="1350" dirty="0"/>
              <a:t>Tablo </a:t>
            </a:r>
            <a:r>
              <a:rPr lang="en-US" sz="1350" dirty="0" err="1"/>
              <a:t>su</a:t>
            </a:r>
            <a:r>
              <a:rPr lang="en-US" sz="1350" dirty="0"/>
              <a:t> </a:t>
            </a:r>
            <a:r>
              <a:rPr lang="en-US" sz="1350" dirty="0" err="1"/>
              <a:t>sekilde</a:t>
            </a:r>
            <a:r>
              <a:rPr lang="en-US" sz="1350" dirty="0"/>
              <a:t> </a:t>
            </a:r>
            <a:r>
              <a:rPr lang="en-US" sz="1350" dirty="0" err="1"/>
              <a:t>olur</a:t>
            </a:r>
            <a:r>
              <a:rPr lang="en-US" sz="1350" dirty="0"/>
              <a:t>.</a:t>
            </a:r>
          </a:p>
        </p:txBody>
      </p:sp>
      <p:sp>
        <p:nvSpPr>
          <p:cNvPr id="9" name="TextBox 8">
            <a:extLst>
              <a:ext uri="{FF2B5EF4-FFF2-40B4-BE49-F238E27FC236}">
                <a16:creationId xmlns:a16="http://schemas.microsoft.com/office/drawing/2014/main" id="{61738753-5374-4FC9-B430-B2EBE0CC9DDA}"/>
              </a:ext>
            </a:extLst>
          </p:cNvPr>
          <p:cNvSpPr txBox="1"/>
          <p:nvPr/>
        </p:nvSpPr>
        <p:spPr>
          <a:xfrm>
            <a:off x="611560" y="4509120"/>
            <a:ext cx="4041096" cy="923330"/>
          </a:xfrm>
          <a:prstGeom prst="rect">
            <a:avLst/>
          </a:prstGeom>
          <a:noFill/>
        </p:spPr>
        <p:txBody>
          <a:bodyPr wrap="square" rtlCol="0">
            <a:spAutoFit/>
          </a:bodyPr>
          <a:lstStyle/>
          <a:p>
            <a:r>
              <a:rPr lang="en-US" sz="1350" dirty="0" err="1"/>
              <a:t>Çözüm</a:t>
            </a:r>
            <a:r>
              <a:rPr lang="en-US" sz="1350" dirty="0"/>
              <a:t> </a:t>
            </a:r>
            <a:r>
              <a:rPr lang="en-US" sz="1350" dirty="0" err="1"/>
              <a:t>halen</a:t>
            </a:r>
            <a:r>
              <a:rPr lang="en-US" sz="1350" dirty="0"/>
              <a:t> optimal </a:t>
            </a:r>
            <a:r>
              <a:rPr lang="en-US" sz="1350" dirty="0" err="1"/>
              <a:t>ve</a:t>
            </a:r>
            <a:r>
              <a:rPr lang="en-US" sz="1350" dirty="0"/>
              <a:t> </a:t>
            </a:r>
            <a:r>
              <a:rPr lang="en-US" sz="1350" dirty="0" err="1"/>
              <a:t>sapmaların</a:t>
            </a:r>
            <a:r>
              <a:rPr lang="en-US" sz="1350" dirty="0"/>
              <a:t> </a:t>
            </a:r>
            <a:r>
              <a:rPr lang="en-US" sz="1350" dirty="0" err="1"/>
              <a:t>toplamı</a:t>
            </a:r>
            <a:r>
              <a:rPr lang="en-US" sz="1350" dirty="0"/>
              <a:t> 0 </a:t>
            </a:r>
            <a:r>
              <a:rPr lang="en-US" sz="1350" dirty="0" err="1"/>
              <a:t>olduğundan</a:t>
            </a:r>
            <a:r>
              <a:rPr lang="en-US" sz="1350" dirty="0"/>
              <a:t> optimal </a:t>
            </a:r>
            <a:r>
              <a:rPr lang="en-US" sz="1350" dirty="0" err="1"/>
              <a:t>tablodan</a:t>
            </a:r>
            <a:r>
              <a:rPr lang="en-US" sz="1350" dirty="0"/>
              <a:t> </a:t>
            </a:r>
            <a:r>
              <a:rPr lang="en-US" sz="1350" dirty="0" err="1"/>
              <a:t>bu</a:t>
            </a:r>
            <a:r>
              <a:rPr lang="en-US" sz="1350" dirty="0"/>
              <a:t> </a:t>
            </a:r>
            <a:r>
              <a:rPr lang="en-US" sz="1350" dirty="0" err="1"/>
              <a:t>sapma</a:t>
            </a:r>
            <a:r>
              <a:rPr lang="en-US" sz="1350" dirty="0"/>
              <a:t> </a:t>
            </a:r>
            <a:r>
              <a:rPr lang="en-US" sz="1350" dirty="0" err="1"/>
              <a:t>değerlerinin</a:t>
            </a:r>
            <a:r>
              <a:rPr lang="en-US" sz="1350" dirty="0"/>
              <a:t> </a:t>
            </a:r>
            <a:r>
              <a:rPr lang="en-US" sz="1350" dirty="0" err="1"/>
              <a:t>sıfır</a:t>
            </a:r>
            <a:r>
              <a:rPr lang="en-US" sz="1350" dirty="0"/>
              <a:t> </a:t>
            </a:r>
            <a:r>
              <a:rPr lang="en-US" sz="1350" dirty="0" err="1"/>
              <a:t>olduğu</a:t>
            </a:r>
            <a:r>
              <a:rPr lang="en-US" sz="1350" dirty="0"/>
              <a:t> </a:t>
            </a:r>
            <a:r>
              <a:rPr lang="en-US" sz="1350" dirty="0" err="1"/>
              <a:t>haliyle</a:t>
            </a:r>
            <a:r>
              <a:rPr lang="en-US" sz="1350" dirty="0"/>
              <a:t> </a:t>
            </a:r>
            <a:r>
              <a:rPr lang="en-US" sz="1350" dirty="0" err="1"/>
              <a:t>yine</a:t>
            </a:r>
            <a:r>
              <a:rPr lang="en-US" sz="1350" dirty="0"/>
              <a:t> </a:t>
            </a:r>
            <a:r>
              <a:rPr lang="en-US" sz="1350" dirty="0" err="1"/>
              <a:t>düşürülebilir</a:t>
            </a:r>
            <a:r>
              <a:rPr lang="en-US" sz="1350" dirty="0"/>
              <a:t>. </a:t>
            </a:r>
          </a:p>
          <a:p>
            <a:r>
              <a:rPr lang="en-US" sz="1350" dirty="0"/>
              <a:t>Yeni </a:t>
            </a:r>
            <a:r>
              <a:rPr lang="en-US" sz="1350" dirty="0" err="1"/>
              <a:t>seviye</a:t>
            </a:r>
            <a:r>
              <a:rPr lang="en-US" sz="1350" dirty="0"/>
              <a:t> </a:t>
            </a:r>
            <a:r>
              <a:rPr lang="en-US" sz="1350" dirty="0" err="1"/>
              <a:t>olan</a:t>
            </a:r>
            <a:r>
              <a:rPr lang="en-US" sz="1350" dirty="0"/>
              <a:t> P2 ye </a:t>
            </a:r>
            <a:r>
              <a:rPr lang="en-US" sz="1350" dirty="0" err="1"/>
              <a:t>geçilebilir</a:t>
            </a:r>
            <a:r>
              <a:rPr lang="en-US" sz="1350" dirty="0"/>
              <a:t>.</a:t>
            </a:r>
          </a:p>
        </p:txBody>
      </p:sp>
      <mc:AlternateContent xmlns:mc="http://schemas.openxmlformats.org/markup-compatibility/2006" xmlns:a14="http://schemas.microsoft.com/office/drawing/2010/main">
        <mc:Choice Requires="a14">
          <p:graphicFrame>
            <p:nvGraphicFramePr>
              <p:cNvPr id="7" name="Table 4">
                <a:extLst>
                  <a:ext uri="{FF2B5EF4-FFF2-40B4-BE49-F238E27FC236}">
                    <a16:creationId xmlns:a16="http://schemas.microsoft.com/office/drawing/2014/main" id="{D91688A7-1AAA-4D49-AA54-FC5C463EBD26}"/>
                  </a:ext>
                </a:extLst>
              </p:cNvPr>
              <p:cNvGraphicFramePr>
                <a:graphicFrameLocks noGrp="1"/>
              </p:cNvGraphicFramePr>
              <p:nvPr/>
            </p:nvGraphicFramePr>
            <p:xfrm>
              <a:off x="710122" y="2473910"/>
              <a:ext cx="3861882" cy="1905000"/>
            </p:xfrm>
            <a:graphic>
              <a:graphicData uri="http://schemas.openxmlformats.org/drawingml/2006/table">
                <a:tbl>
                  <a:tblPr firstRow="1" bandRow="1">
                    <a:tableStyleId>{7E9639D4-E3E2-4D34-9284-5A2195B3D0D7}</a:tableStyleId>
                  </a:tblPr>
                  <a:tblGrid>
                    <a:gridCol w="429098">
                      <a:extLst>
                        <a:ext uri="{9D8B030D-6E8A-4147-A177-3AD203B41FA5}">
                          <a16:colId xmlns:a16="http://schemas.microsoft.com/office/drawing/2014/main" val="159993064"/>
                        </a:ext>
                      </a:extLst>
                    </a:gridCol>
                    <a:gridCol w="429098">
                      <a:extLst>
                        <a:ext uri="{9D8B030D-6E8A-4147-A177-3AD203B41FA5}">
                          <a16:colId xmlns:a16="http://schemas.microsoft.com/office/drawing/2014/main" val="2931897407"/>
                        </a:ext>
                      </a:extLst>
                    </a:gridCol>
                    <a:gridCol w="429098">
                      <a:extLst>
                        <a:ext uri="{9D8B030D-6E8A-4147-A177-3AD203B41FA5}">
                          <a16:colId xmlns:a16="http://schemas.microsoft.com/office/drawing/2014/main" val="1134896536"/>
                        </a:ext>
                      </a:extLst>
                    </a:gridCol>
                    <a:gridCol w="429098">
                      <a:extLst>
                        <a:ext uri="{9D8B030D-6E8A-4147-A177-3AD203B41FA5}">
                          <a16:colId xmlns:a16="http://schemas.microsoft.com/office/drawing/2014/main" val="2445795774"/>
                        </a:ext>
                      </a:extLst>
                    </a:gridCol>
                    <a:gridCol w="429098">
                      <a:extLst>
                        <a:ext uri="{9D8B030D-6E8A-4147-A177-3AD203B41FA5}">
                          <a16:colId xmlns:a16="http://schemas.microsoft.com/office/drawing/2014/main" val="1468869184"/>
                        </a:ext>
                      </a:extLst>
                    </a:gridCol>
                    <a:gridCol w="429098">
                      <a:extLst>
                        <a:ext uri="{9D8B030D-6E8A-4147-A177-3AD203B41FA5}">
                          <a16:colId xmlns:a16="http://schemas.microsoft.com/office/drawing/2014/main" val="2025730211"/>
                        </a:ext>
                      </a:extLst>
                    </a:gridCol>
                    <a:gridCol w="429098">
                      <a:extLst>
                        <a:ext uri="{9D8B030D-6E8A-4147-A177-3AD203B41FA5}">
                          <a16:colId xmlns:a16="http://schemas.microsoft.com/office/drawing/2014/main" val="2649783676"/>
                        </a:ext>
                      </a:extLst>
                    </a:gridCol>
                    <a:gridCol w="429098">
                      <a:extLst>
                        <a:ext uri="{9D8B030D-6E8A-4147-A177-3AD203B41FA5}">
                          <a16:colId xmlns:a16="http://schemas.microsoft.com/office/drawing/2014/main" val="3379234498"/>
                        </a:ext>
                      </a:extLst>
                    </a:gridCol>
                    <a:gridCol w="429098">
                      <a:extLst>
                        <a:ext uri="{9D8B030D-6E8A-4147-A177-3AD203B41FA5}">
                          <a16:colId xmlns:a16="http://schemas.microsoft.com/office/drawing/2014/main" val="3494425406"/>
                        </a:ext>
                      </a:extLst>
                    </a:gridCol>
                  </a:tblGrid>
                  <a:tr h="274320">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rPr>
                                    </m:ctrlPr>
                                  </m:sSubPr>
                                  <m:e>
                                    <m:r>
                                      <a:rPr lang="en-US" sz="1400" i="1" dirty="0" smtClean="0">
                                        <a:latin typeface="Cambria Math" panose="02040503050406030204" pitchFamily="18" charset="0"/>
                                      </a:rPr>
                                      <m:t>𝑥</m:t>
                                    </m:r>
                                  </m:e>
                                  <m:sub>
                                    <m:r>
                                      <a:rPr lang="en-US" sz="1400" i="1" dirty="0" smtClean="0">
                                        <a:latin typeface="Cambria Math" panose="02040503050406030204" pitchFamily="18" charset="0"/>
                                      </a:rPr>
                                      <m:t>1</m:t>
                                    </m:r>
                                  </m:sub>
                                </m:sSub>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rPr>
                                    </m:ctrlPr>
                                  </m:sSubPr>
                                  <m:e>
                                    <m:r>
                                      <a:rPr lang="en-US" sz="1400" i="1" dirty="0" smtClean="0">
                                        <a:latin typeface="Cambria Math" panose="02040503050406030204" pitchFamily="18" charset="0"/>
                                      </a:rPr>
                                      <m:t>𝑥</m:t>
                                    </m:r>
                                  </m:e>
                                  <m:sub>
                                    <m:r>
                                      <a:rPr lang="en-US" sz="1400" b="1" i="1" dirty="0" smtClean="0">
                                        <a:latin typeface="Cambria Math" panose="02040503050406030204" pitchFamily="18" charset="0"/>
                                      </a:rPr>
                                      <m:t>𝟐</m:t>
                                    </m:r>
                                  </m:sub>
                                </m:sSub>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rPr>
                                    </m:ctrlPr>
                                  </m:sSubPr>
                                  <m:e>
                                    <m:r>
                                      <a:rPr lang="en-US" sz="1400" b="1" i="1" dirty="0" smtClean="0">
                                        <a:latin typeface="Cambria Math" panose="02040503050406030204" pitchFamily="18" charset="0"/>
                                      </a:rPr>
                                      <m:t>𝒔</m:t>
                                    </m:r>
                                  </m:e>
                                  <m:sub>
                                    <m:r>
                                      <a:rPr lang="en-US" sz="1400" i="1" dirty="0" smtClean="0">
                                        <a:latin typeface="Cambria Math" panose="02040503050406030204" pitchFamily="18" charset="0"/>
                                      </a:rPr>
                                      <m:t>1</m:t>
                                    </m:r>
                                  </m:sub>
                                </m:sSub>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rPr>
                                    </m:ctrlPr>
                                  </m:sSubPr>
                                  <m:e>
                                    <m:r>
                                      <a:rPr lang="en-US" sz="1400" b="1" i="1" dirty="0" smtClean="0">
                                        <a:latin typeface="Cambria Math" panose="02040503050406030204" pitchFamily="18" charset="0"/>
                                      </a:rPr>
                                      <m:t>𝒆</m:t>
                                    </m:r>
                                  </m:e>
                                  <m:sub>
                                    <m:r>
                                      <a:rPr lang="en-US" sz="1400" i="1" dirty="0" smtClean="0">
                                        <a:latin typeface="Cambria Math" panose="02040503050406030204" pitchFamily="18" charset="0"/>
                                      </a:rPr>
                                      <m:t>1</m:t>
                                    </m:r>
                                  </m:sub>
                                </m:sSub>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b="0" i="1" smtClean="0">
                                        <a:latin typeface="Cambria Math" panose="02040503050406030204" pitchFamily="18" charset="0"/>
                                      </a:rPr>
                                    </m:ctrlPr>
                                  </m:sSubSupPr>
                                  <m:e>
                                    <m:r>
                                      <a:rPr lang="en-US" sz="1400" b="0" smtClean="0">
                                        <a:latin typeface="Cambria Math" panose="02040503050406030204" pitchFamily="18" charset="0"/>
                                      </a:rPr>
                                      <m:t>𝑑</m:t>
                                    </m:r>
                                  </m:e>
                                  <m:sub>
                                    <m:r>
                                      <a:rPr lang="en-US" sz="1400" b="0" smtClean="0">
                                        <a:latin typeface="Cambria Math" panose="02040503050406030204" pitchFamily="18" charset="0"/>
                                      </a:rPr>
                                      <m:t>1</m:t>
                                    </m:r>
                                  </m:sub>
                                  <m:sup>
                                    <m:r>
                                      <a:rPr lang="en-US" sz="1400" b="0" smtClean="0">
                                        <a:latin typeface="Cambria Math" panose="02040503050406030204" pitchFamily="18" charset="0"/>
                                      </a:rPr>
                                      <m:t>−</m:t>
                                    </m:r>
                                  </m:sup>
                                </m:sSubSup>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b="0" i="1" smtClean="0">
                                        <a:latin typeface="Cambria Math" panose="02040503050406030204" pitchFamily="18" charset="0"/>
                                      </a:rPr>
                                    </m:ctrlPr>
                                  </m:sSubSupPr>
                                  <m:e>
                                    <m:r>
                                      <a:rPr lang="en-US" sz="1400" b="0" smtClean="0">
                                        <a:latin typeface="Cambria Math" panose="02040503050406030204" pitchFamily="18" charset="0"/>
                                      </a:rPr>
                                      <m:t>𝑑</m:t>
                                    </m:r>
                                  </m:e>
                                  <m:sub>
                                    <m:r>
                                      <a:rPr lang="en-US" sz="1400" b="0" smtClean="0">
                                        <a:latin typeface="Cambria Math" panose="02040503050406030204" pitchFamily="18" charset="0"/>
                                      </a:rPr>
                                      <m:t>1</m:t>
                                    </m:r>
                                  </m:sub>
                                  <m:sup>
                                    <m:r>
                                      <a:rPr lang="en-US" sz="1400" b="0" smtClean="0">
                                        <a:latin typeface="Cambria Math" panose="02040503050406030204" pitchFamily="18" charset="0"/>
                                      </a:rPr>
                                      <m:t>+</m:t>
                                    </m:r>
                                  </m:sup>
                                </m:sSubSup>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latin typeface="Cambria Math" panose="02040503050406030204" pitchFamily="18" charset="0"/>
                                      </a:rPr>
                                    </m:ctrlPr>
                                  </m:sSubSupPr>
                                  <m:e>
                                    <m:r>
                                      <a:rPr lang="en-US" sz="1400">
                                        <a:latin typeface="Cambria Math" panose="02040503050406030204" pitchFamily="18" charset="0"/>
                                      </a:rPr>
                                      <m:t>𝑑</m:t>
                                    </m:r>
                                  </m:e>
                                  <m:sub>
                                    <m:r>
                                      <a:rPr lang="en-US" sz="1400" b="0" smtClean="0">
                                        <a:latin typeface="Cambria Math" panose="02040503050406030204" pitchFamily="18" charset="0"/>
                                      </a:rPr>
                                      <m:t>2</m:t>
                                    </m:r>
                                  </m:sub>
                                  <m:sup>
                                    <m:r>
                                      <a:rPr lang="en-US" sz="1400">
                                        <a:latin typeface="Cambria Math" panose="02040503050406030204" pitchFamily="18" charset="0"/>
                                      </a:rPr>
                                      <m:t>−</m:t>
                                    </m:r>
                                  </m:sup>
                                </m:sSubSup>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latin typeface="Cambria Math" panose="02040503050406030204" pitchFamily="18" charset="0"/>
                                      </a:rPr>
                                    </m:ctrlPr>
                                  </m:sSubSupPr>
                                  <m:e>
                                    <m:r>
                                      <a:rPr lang="en-US" sz="1400">
                                        <a:latin typeface="Cambria Math" panose="02040503050406030204" pitchFamily="18" charset="0"/>
                                      </a:rPr>
                                      <m:t>𝑑</m:t>
                                    </m:r>
                                  </m:e>
                                  <m:sub>
                                    <m:r>
                                      <a:rPr lang="en-US" sz="1400" b="0" smtClean="0">
                                        <a:latin typeface="Cambria Math" panose="02040503050406030204" pitchFamily="18" charset="0"/>
                                      </a:rPr>
                                      <m:t>2</m:t>
                                    </m:r>
                                  </m:sub>
                                  <m:sup>
                                    <m:r>
                                      <a:rPr lang="en-US" sz="1400">
                                        <a:latin typeface="Cambria Math" panose="02040503050406030204" pitchFamily="18" charset="0"/>
                                      </a:rPr>
                                      <m:t>+</m:t>
                                    </m:r>
                                  </m:sup>
                                </m:sSubSup>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r>
                            <a:rPr lang="en-US" sz="1400" dirty="0"/>
                            <a:t>RHS</a:t>
                          </a:r>
                        </a:p>
                      </a:txBody>
                      <a:tcPr marL="68580" marR="68580" marT="34290" marB="3429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89595204"/>
                      </a:ext>
                    </a:extLst>
                  </a:tr>
                  <a:tr h="274320">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42928792"/>
                      </a:ext>
                    </a:extLst>
                  </a:tr>
                  <a:tr h="274320">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-2</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5</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4598502"/>
                      </a:ext>
                    </a:extLst>
                  </a:tr>
                  <a:tr h="274320">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6159079"/>
                      </a:ext>
                    </a:extLst>
                  </a:tr>
                  <a:tr h="274320">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79537437"/>
                      </a:ext>
                    </a:extLst>
                  </a:tr>
                  <a:tr h="274320">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4</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5039411"/>
                      </a:ext>
                    </a:extLst>
                  </a:tr>
                </a:tbl>
              </a:graphicData>
            </a:graphic>
          </p:graphicFrame>
        </mc:Choice>
        <mc:Fallback xmlns="">
          <p:graphicFrame>
            <p:nvGraphicFramePr>
              <p:cNvPr id="7" name="Table 4">
                <a:extLst>
                  <a:ext uri="{FF2B5EF4-FFF2-40B4-BE49-F238E27FC236}">
                    <a16:creationId xmlns:a16="http://schemas.microsoft.com/office/drawing/2014/main" id="{D91688A7-1AAA-4D49-AA54-FC5C463EBD26}"/>
                  </a:ext>
                </a:extLst>
              </p:cNvPr>
              <p:cNvGraphicFramePr>
                <a:graphicFrameLocks noGrp="1"/>
              </p:cNvGraphicFramePr>
              <p:nvPr/>
            </p:nvGraphicFramePr>
            <p:xfrm>
              <a:off x="710122" y="2473910"/>
              <a:ext cx="3861882" cy="1905000"/>
            </p:xfrm>
            <a:graphic>
              <a:graphicData uri="http://schemas.openxmlformats.org/drawingml/2006/table">
                <a:tbl>
                  <a:tblPr firstRow="1" bandRow="1">
                    <a:tableStyleId>{7E9639D4-E3E2-4D34-9284-5A2195B3D0D7}</a:tableStyleId>
                  </a:tblPr>
                  <a:tblGrid>
                    <a:gridCol w="429098">
                      <a:extLst>
                        <a:ext uri="{9D8B030D-6E8A-4147-A177-3AD203B41FA5}">
                          <a16:colId xmlns:a16="http://schemas.microsoft.com/office/drawing/2014/main" val="159993064"/>
                        </a:ext>
                      </a:extLst>
                    </a:gridCol>
                    <a:gridCol w="429098">
                      <a:extLst>
                        <a:ext uri="{9D8B030D-6E8A-4147-A177-3AD203B41FA5}">
                          <a16:colId xmlns:a16="http://schemas.microsoft.com/office/drawing/2014/main" val="2931897407"/>
                        </a:ext>
                      </a:extLst>
                    </a:gridCol>
                    <a:gridCol w="429098">
                      <a:extLst>
                        <a:ext uri="{9D8B030D-6E8A-4147-A177-3AD203B41FA5}">
                          <a16:colId xmlns:a16="http://schemas.microsoft.com/office/drawing/2014/main" val="1134896536"/>
                        </a:ext>
                      </a:extLst>
                    </a:gridCol>
                    <a:gridCol w="429098">
                      <a:extLst>
                        <a:ext uri="{9D8B030D-6E8A-4147-A177-3AD203B41FA5}">
                          <a16:colId xmlns:a16="http://schemas.microsoft.com/office/drawing/2014/main" val="2445795774"/>
                        </a:ext>
                      </a:extLst>
                    </a:gridCol>
                    <a:gridCol w="429098">
                      <a:extLst>
                        <a:ext uri="{9D8B030D-6E8A-4147-A177-3AD203B41FA5}">
                          <a16:colId xmlns:a16="http://schemas.microsoft.com/office/drawing/2014/main" val="1468869184"/>
                        </a:ext>
                      </a:extLst>
                    </a:gridCol>
                    <a:gridCol w="429098">
                      <a:extLst>
                        <a:ext uri="{9D8B030D-6E8A-4147-A177-3AD203B41FA5}">
                          <a16:colId xmlns:a16="http://schemas.microsoft.com/office/drawing/2014/main" val="2025730211"/>
                        </a:ext>
                      </a:extLst>
                    </a:gridCol>
                    <a:gridCol w="429098">
                      <a:extLst>
                        <a:ext uri="{9D8B030D-6E8A-4147-A177-3AD203B41FA5}">
                          <a16:colId xmlns:a16="http://schemas.microsoft.com/office/drawing/2014/main" val="2649783676"/>
                        </a:ext>
                      </a:extLst>
                    </a:gridCol>
                    <a:gridCol w="429098">
                      <a:extLst>
                        <a:ext uri="{9D8B030D-6E8A-4147-A177-3AD203B41FA5}">
                          <a16:colId xmlns:a16="http://schemas.microsoft.com/office/drawing/2014/main" val="3379234498"/>
                        </a:ext>
                      </a:extLst>
                    </a:gridCol>
                    <a:gridCol w="429098">
                      <a:extLst>
                        <a:ext uri="{9D8B030D-6E8A-4147-A177-3AD203B41FA5}">
                          <a16:colId xmlns:a16="http://schemas.microsoft.com/office/drawing/2014/main" val="3494425406"/>
                        </a:ext>
                      </a:extLst>
                    </a:gridCol>
                  </a:tblGrid>
                  <a:tr h="495300">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1408" t="-3659" r="-797183" b="-297561"/>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102857" t="-3659" r="-708571" b="-297561"/>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200000" t="-3659" r="-598592" b="-297561"/>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304286" t="-3659" r="-507143" b="-297561"/>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398592" t="-3659" r="-400000" b="-297561"/>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505714" t="-3659" r="-305714" b="-297561"/>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597183" t="-3659" r="-201408" b="-297561"/>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707143" t="-3659" r="-104286" b="-297561"/>
                          </a:stretch>
                        </a:blipFill>
                      </a:tcPr>
                    </a:tc>
                    <a:tc>
                      <a:txBody>
                        <a:bodyPr/>
                        <a:lstStyle/>
                        <a:p>
                          <a:pPr algn="ctr"/>
                          <a:r>
                            <a:rPr lang="en-US" sz="1400" dirty="0"/>
                            <a:t>RHS</a:t>
                          </a:r>
                        </a:p>
                      </a:txBody>
                      <a:tcPr marL="68580" marR="68580" marT="34290" marB="3429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89595204"/>
                      </a:ext>
                    </a:extLst>
                  </a:tr>
                  <a:tr h="281940">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42928792"/>
                      </a:ext>
                    </a:extLst>
                  </a:tr>
                  <a:tr h="281940">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-2</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5</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4598502"/>
                      </a:ext>
                    </a:extLst>
                  </a:tr>
                  <a:tr h="281940">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6159079"/>
                      </a:ext>
                    </a:extLst>
                  </a:tr>
                  <a:tr h="281940">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79537437"/>
                      </a:ext>
                    </a:extLst>
                  </a:tr>
                  <a:tr h="281940">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4</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5039411"/>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8" name="Table 4">
                <a:extLst>
                  <a:ext uri="{FF2B5EF4-FFF2-40B4-BE49-F238E27FC236}">
                    <a16:creationId xmlns:a16="http://schemas.microsoft.com/office/drawing/2014/main" id="{C3D69E06-F7E9-443A-9193-BEBD3277E778}"/>
                  </a:ext>
                </a:extLst>
              </p:cNvPr>
              <p:cNvGraphicFramePr>
                <a:graphicFrameLocks noGrp="1"/>
              </p:cNvGraphicFramePr>
              <p:nvPr/>
            </p:nvGraphicFramePr>
            <p:xfrm>
              <a:off x="4895448" y="3800348"/>
              <a:ext cx="3861882" cy="1905000"/>
            </p:xfrm>
            <a:graphic>
              <a:graphicData uri="http://schemas.openxmlformats.org/drawingml/2006/table">
                <a:tbl>
                  <a:tblPr firstRow="1" bandRow="1">
                    <a:tableStyleId>{7E9639D4-E3E2-4D34-9284-5A2195B3D0D7}</a:tableStyleId>
                  </a:tblPr>
                  <a:tblGrid>
                    <a:gridCol w="429098">
                      <a:extLst>
                        <a:ext uri="{9D8B030D-6E8A-4147-A177-3AD203B41FA5}">
                          <a16:colId xmlns:a16="http://schemas.microsoft.com/office/drawing/2014/main" val="159993064"/>
                        </a:ext>
                      </a:extLst>
                    </a:gridCol>
                    <a:gridCol w="429098">
                      <a:extLst>
                        <a:ext uri="{9D8B030D-6E8A-4147-A177-3AD203B41FA5}">
                          <a16:colId xmlns:a16="http://schemas.microsoft.com/office/drawing/2014/main" val="2931897407"/>
                        </a:ext>
                      </a:extLst>
                    </a:gridCol>
                    <a:gridCol w="429098">
                      <a:extLst>
                        <a:ext uri="{9D8B030D-6E8A-4147-A177-3AD203B41FA5}">
                          <a16:colId xmlns:a16="http://schemas.microsoft.com/office/drawing/2014/main" val="1134896536"/>
                        </a:ext>
                      </a:extLst>
                    </a:gridCol>
                    <a:gridCol w="429098">
                      <a:extLst>
                        <a:ext uri="{9D8B030D-6E8A-4147-A177-3AD203B41FA5}">
                          <a16:colId xmlns:a16="http://schemas.microsoft.com/office/drawing/2014/main" val="2445795774"/>
                        </a:ext>
                      </a:extLst>
                    </a:gridCol>
                    <a:gridCol w="429098">
                      <a:extLst>
                        <a:ext uri="{9D8B030D-6E8A-4147-A177-3AD203B41FA5}">
                          <a16:colId xmlns:a16="http://schemas.microsoft.com/office/drawing/2014/main" val="1468869184"/>
                        </a:ext>
                      </a:extLst>
                    </a:gridCol>
                    <a:gridCol w="429098">
                      <a:extLst>
                        <a:ext uri="{9D8B030D-6E8A-4147-A177-3AD203B41FA5}">
                          <a16:colId xmlns:a16="http://schemas.microsoft.com/office/drawing/2014/main" val="2025730211"/>
                        </a:ext>
                      </a:extLst>
                    </a:gridCol>
                    <a:gridCol w="429098">
                      <a:extLst>
                        <a:ext uri="{9D8B030D-6E8A-4147-A177-3AD203B41FA5}">
                          <a16:colId xmlns:a16="http://schemas.microsoft.com/office/drawing/2014/main" val="2649783676"/>
                        </a:ext>
                      </a:extLst>
                    </a:gridCol>
                    <a:gridCol w="429098">
                      <a:extLst>
                        <a:ext uri="{9D8B030D-6E8A-4147-A177-3AD203B41FA5}">
                          <a16:colId xmlns:a16="http://schemas.microsoft.com/office/drawing/2014/main" val="3379234498"/>
                        </a:ext>
                      </a:extLst>
                    </a:gridCol>
                    <a:gridCol w="429098">
                      <a:extLst>
                        <a:ext uri="{9D8B030D-6E8A-4147-A177-3AD203B41FA5}">
                          <a16:colId xmlns:a16="http://schemas.microsoft.com/office/drawing/2014/main" val="3494425406"/>
                        </a:ext>
                      </a:extLst>
                    </a:gridCol>
                  </a:tblGrid>
                  <a:tr h="274320">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rPr>
                                    </m:ctrlPr>
                                  </m:sSubPr>
                                  <m:e>
                                    <m:r>
                                      <a:rPr lang="en-US" sz="1400" i="1" dirty="0" smtClean="0">
                                        <a:latin typeface="Cambria Math" panose="02040503050406030204" pitchFamily="18" charset="0"/>
                                      </a:rPr>
                                      <m:t>𝑥</m:t>
                                    </m:r>
                                  </m:e>
                                  <m:sub>
                                    <m:r>
                                      <a:rPr lang="en-US" sz="1400" i="1" dirty="0" smtClean="0">
                                        <a:latin typeface="Cambria Math" panose="02040503050406030204" pitchFamily="18" charset="0"/>
                                      </a:rPr>
                                      <m:t>1</m:t>
                                    </m:r>
                                  </m:sub>
                                </m:sSub>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rPr>
                                    </m:ctrlPr>
                                  </m:sSubPr>
                                  <m:e>
                                    <m:r>
                                      <a:rPr lang="en-US" sz="1400" i="1" dirty="0" smtClean="0">
                                        <a:latin typeface="Cambria Math" panose="02040503050406030204" pitchFamily="18" charset="0"/>
                                      </a:rPr>
                                      <m:t>𝑥</m:t>
                                    </m:r>
                                  </m:e>
                                  <m:sub>
                                    <m:r>
                                      <a:rPr lang="en-US" sz="1400" b="1" i="1" dirty="0" smtClean="0">
                                        <a:latin typeface="Cambria Math" panose="02040503050406030204" pitchFamily="18" charset="0"/>
                                      </a:rPr>
                                      <m:t>𝟐</m:t>
                                    </m:r>
                                  </m:sub>
                                </m:sSub>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rPr>
                                    </m:ctrlPr>
                                  </m:sSubPr>
                                  <m:e>
                                    <m:r>
                                      <a:rPr lang="en-US" sz="1400" b="1" i="1" dirty="0" smtClean="0">
                                        <a:latin typeface="Cambria Math" panose="02040503050406030204" pitchFamily="18" charset="0"/>
                                      </a:rPr>
                                      <m:t>𝒔</m:t>
                                    </m:r>
                                  </m:e>
                                  <m:sub>
                                    <m:r>
                                      <a:rPr lang="en-US" sz="1400" i="1" dirty="0" smtClean="0">
                                        <a:latin typeface="Cambria Math" panose="02040503050406030204" pitchFamily="18" charset="0"/>
                                      </a:rPr>
                                      <m:t>1</m:t>
                                    </m:r>
                                  </m:sub>
                                </m:sSub>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rPr>
                                    </m:ctrlPr>
                                  </m:sSubPr>
                                  <m:e>
                                    <m:r>
                                      <a:rPr lang="en-US" sz="1400" b="1" i="1" dirty="0" smtClean="0">
                                        <a:latin typeface="Cambria Math" panose="02040503050406030204" pitchFamily="18" charset="0"/>
                                      </a:rPr>
                                      <m:t>𝒆</m:t>
                                    </m:r>
                                  </m:e>
                                  <m:sub>
                                    <m:r>
                                      <a:rPr lang="en-US" sz="1400" i="1" dirty="0" smtClean="0">
                                        <a:latin typeface="Cambria Math" panose="02040503050406030204" pitchFamily="18" charset="0"/>
                                      </a:rPr>
                                      <m:t>1</m:t>
                                    </m:r>
                                  </m:sub>
                                </m:sSub>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b="0" i="1" smtClean="0">
                                        <a:latin typeface="Cambria Math" panose="02040503050406030204" pitchFamily="18" charset="0"/>
                                      </a:rPr>
                                    </m:ctrlPr>
                                  </m:sSubSupPr>
                                  <m:e>
                                    <m:r>
                                      <a:rPr lang="en-US" sz="1400" b="0" smtClean="0">
                                        <a:latin typeface="Cambria Math" panose="02040503050406030204" pitchFamily="18" charset="0"/>
                                      </a:rPr>
                                      <m:t>𝑑</m:t>
                                    </m:r>
                                  </m:e>
                                  <m:sub>
                                    <m:r>
                                      <a:rPr lang="en-US" sz="1400" b="0" smtClean="0">
                                        <a:latin typeface="Cambria Math" panose="02040503050406030204" pitchFamily="18" charset="0"/>
                                      </a:rPr>
                                      <m:t>1</m:t>
                                    </m:r>
                                  </m:sub>
                                  <m:sup>
                                    <m:r>
                                      <a:rPr lang="en-US" sz="1400" b="0" smtClean="0">
                                        <a:latin typeface="Cambria Math" panose="02040503050406030204" pitchFamily="18" charset="0"/>
                                      </a:rPr>
                                      <m:t>−</m:t>
                                    </m:r>
                                  </m:sup>
                                </m:sSubSup>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b="0" i="1" smtClean="0">
                                        <a:latin typeface="Cambria Math" panose="02040503050406030204" pitchFamily="18" charset="0"/>
                                      </a:rPr>
                                    </m:ctrlPr>
                                  </m:sSubSupPr>
                                  <m:e>
                                    <m:r>
                                      <a:rPr lang="en-US" sz="1400" b="0" smtClean="0">
                                        <a:latin typeface="Cambria Math" panose="02040503050406030204" pitchFamily="18" charset="0"/>
                                      </a:rPr>
                                      <m:t>𝑑</m:t>
                                    </m:r>
                                  </m:e>
                                  <m:sub>
                                    <m:r>
                                      <a:rPr lang="en-US" sz="1400" b="0" smtClean="0">
                                        <a:latin typeface="Cambria Math" panose="02040503050406030204" pitchFamily="18" charset="0"/>
                                      </a:rPr>
                                      <m:t>1</m:t>
                                    </m:r>
                                  </m:sub>
                                  <m:sup>
                                    <m:r>
                                      <a:rPr lang="en-US" sz="1400" b="0" smtClean="0">
                                        <a:latin typeface="Cambria Math" panose="02040503050406030204" pitchFamily="18" charset="0"/>
                                      </a:rPr>
                                      <m:t>+</m:t>
                                    </m:r>
                                  </m:sup>
                                </m:sSubSup>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latin typeface="Cambria Math" panose="02040503050406030204" pitchFamily="18" charset="0"/>
                                      </a:rPr>
                                    </m:ctrlPr>
                                  </m:sSubSupPr>
                                  <m:e>
                                    <m:r>
                                      <a:rPr lang="en-US" sz="1400">
                                        <a:latin typeface="Cambria Math" panose="02040503050406030204" pitchFamily="18" charset="0"/>
                                      </a:rPr>
                                      <m:t>𝑑</m:t>
                                    </m:r>
                                  </m:e>
                                  <m:sub>
                                    <m:r>
                                      <a:rPr lang="en-US" sz="1400" b="0" smtClean="0">
                                        <a:latin typeface="Cambria Math" panose="02040503050406030204" pitchFamily="18" charset="0"/>
                                      </a:rPr>
                                      <m:t>2</m:t>
                                    </m:r>
                                  </m:sub>
                                  <m:sup>
                                    <m:r>
                                      <a:rPr lang="en-US" sz="1400">
                                        <a:latin typeface="Cambria Math" panose="02040503050406030204" pitchFamily="18" charset="0"/>
                                      </a:rPr>
                                      <m:t>−</m:t>
                                    </m:r>
                                  </m:sup>
                                </m:sSubSup>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latin typeface="Cambria Math" panose="02040503050406030204" pitchFamily="18" charset="0"/>
                                      </a:rPr>
                                    </m:ctrlPr>
                                  </m:sSubSupPr>
                                  <m:e>
                                    <m:r>
                                      <a:rPr lang="en-US" sz="1400">
                                        <a:latin typeface="Cambria Math" panose="02040503050406030204" pitchFamily="18" charset="0"/>
                                      </a:rPr>
                                      <m:t>𝑑</m:t>
                                    </m:r>
                                  </m:e>
                                  <m:sub>
                                    <m:r>
                                      <a:rPr lang="en-US" sz="1400" b="0" smtClean="0">
                                        <a:latin typeface="Cambria Math" panose="02040503050406030204" pitchFamily="18" charset="0"/>
                                      </a:rPr>
                                      <m:t>2</m:t>
                                    </m:r>
                                  </m:sub>
                                  <m:sup>
                                    <m:r>
                                      <a:rPr lang="en-US" sz="1400">
                                        <a:latin typeface="Cambria Math" panose="02040503050406030204" pitchFamily="18" charset="0"/>
                                      </a:rPr>
                                      <m:t>+</m:t>
                                    </m:r>
                                  </m:sup>
                                </m:sSubSup>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r>
                            <a:rPr lang="en-US" sz="1400" dirty="0"/>
                            <a:t>RHS</a:t>
                          </a:r>
                        </a:p>
                      </a:txBody>
                      <a:tcPr marL="68580" marR="68580" marT="34290" marB="3429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89595204"/>
                      </a:ext>
                    </a:extLst>
                  </a:tr>
                  <a:tr h="274320">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US" sz="14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US" sz="14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42928792"/>
                      </a:ext>
                    </a:extLst>
                  </a:tr>
                  <a:tr h="274320">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-2</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5</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4598502"/>
                      </a:ext>
                    </a:extLst>
                  </a:tr>
                  <a:tr h="274320">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6159079"/>
                      </a:ext>
                    </a:extLst>
                  </a:tr>
                  <a:tr h="274320">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79537437"/>
                      </a:ext>
                    </a:extLst>
                  </a:tr>
                  <a:tr h="274320">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4</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5039411"/>
                      </a:ext>
                    </a:extLst>
                  </a:tr>
                </a:tbl>
              </a:graphicData>
            </a:graphic>
          </p:graphicFrame>
        </mc:Choice>
        <mc:Fallback xmlns="">
          <p:graphicFrame>
            <p:nvGraphicFramePr>
              <p:cNvPr id="8" name="Table 4">
                <a:extLst>
                  <a:ext uri="{FF2B5EF4-FFF2-40B4-BE49-F238E27FC236}">
                    <a16:creationId xmlns:a16="http://schemas.microsoft.com/office/drawing/2014/main" id="{C3D69E06-F7E9-443A-9193-BEBD3277E778}"/>
                  </a:ext>
                </a:extLst>
              </p:cNvPr>
              <p:cNvGraphicFramePr>
                <a:graphicFrameLocks noGrp="1"/>
              </p:cNvGraphicFramePr>
              <p:nvPr/>
            </p:nvGraphicFramePr>
            <p:xfrm>
              <a:off x="4895448" y="3800348"/>
              <a:ext cx="3861882" cy="1905000"/>
            </p:xfrm>
            <a:graphic>
              <a:graphicData uri="http://schemas.openxmlformats.org/drawingml/2006/table">
                <a:tbl>
                  <a:tblPr firstRow="1" bandRow="1">
                    <a:tableStyleId>{7E9639D4-E3E2-4D34-9284-5A2195B3D0D7}</a:tableStyleId>
                  </a:tblPr>
                  <a:tblGrid>
                    <a:gridCol w="429098">
                      <a:extLst>
                        <a:ext uri="{9D8B030D-6E8A-4147-A177-3AD203B41FA5}">
                          <a16:colId xmlns:a16="http://schemas.microsoft.com/office/drawing/2014/main" val="159993064"/>
                        </a:ext>
                      </a:extLst>
                    </a:gridCol>
                    <a:gridCol w="429098">
                      <a:extLst>
                        <a:ext uri="{9D8B030D-6E8A-4147-A177-3AD203B41FA5}">
                          <a16:colId xmlns:a16="http://schemas.microsoft.com/office/drawing/2014/main" val="2931897407"/>
                        </a:ext>
                      </a:extLst>
                    </a:gridCol>
                    <a:gridCol w="429098">
                      <a:extLst>
                        <a:ext uri="{9D8B030D-6E8A-4147-A177-3AD203B41FA5}">
                          <a16:colId xmlns:a16="http://schemas.microsoft.com/office/drawing/2014/main" val="1134896536"/>
                        </a:ext>
                      </a:extLst>
                    </a:gridCol>
                    <a:gridCol w="429098">
                      <a:extLst>
                        <a:ext uri="{9D8B030D-6E8A-4147-A177-3AD203B41FA5}">
                          <a16:colId xmlns:a16="http://schemas.microsoft.com/office/drawing/2014/main" val="2445795774"/>
                        </a:ext>
                      </a:extLst>
                    </a:gridCol>
                    <a:gridCol w="429098">
                      <a:extLst>
                        <a:ext uri="{9D8B030D-6E8A-4147-A177-3AD203B41FA5}">
                          <a16:colId xmlns:a16="http://schemas.microsoft.com/office/drawing/2014/main" val="1468869184"/>
                        </a:ext>
                      </a:extLst>
                    </a:gridCol>
                    <a:gridCol w="429098">
                      <a:extLst>
                        <a:ext uri="{9D8B030D-6E8A-4147-A177-3AD203B41FA5}">
                          <a16:colId xmlns:a16="http://schemas.microsoft.com/office/drawing/2014/main" val="2025730211"/>
                        </a:ext>
                      </a:extLst>
                    </a:gridCol>
                    <a:gridCol w="429098">
                      <a:extLst>
                        <a:ext uri="{9D8B030D-6E8A-4147-A177-3AD203B41FA5}">
                          <a16:colId xmlns:a16="http://schemas.microsoft.com/office/drawing/2014/main" val="2649783676"/>
                        </a:ext>
                      </a:extLst>
                    </a:gridCol>
                    <a:gridCol w="429098">
                      <a:extLst>
                        <a:ext uri="{9D8B030D-6E8A-4147-A177-3AD203B41FA5}">
                          <a16:colId xmlns:a16="http://schemas.microsoft.com/office/drawing/2014/main" val="3379234498"/>
                        </a:ext>
                      </a:extLst>
                    </a:gridCol>
                    <a:gridCol w="429098">
                      <a:extLst>
                        <a:ext uri="{9D8B030D-6E8A-4147-A177-3AD203B41FA5}">
                          <a16:colId xmlns:a16="http://schemas.microsoft.com/office/drawing/2014/main" val="3494425406"/>
                        </a:ext>
                      </a:extLst>
                    </a:gridCol>
                  </a:tblGrid>
                  <a:tr h="495300">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4"/>
                          <a:stretch>
                            <a:fillRect l="-1429" t="-3704" r="-808571" b="-301235"/>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4"/>
                          <a:stretch>
                            <a:fillRect l="-100000" t="-3704" r="-697183" b="-301235"/>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4"/>
                          <a:stretch>
                            <a:fillRect l="-202857" t="-3704" r="-607143" b="-301235"/>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4"/>
                          <a:stretch>
                            <a:fillRect l="-298592" t="-3704" r="-498592" b="-301235"/>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4"/>
                          <a:stretch>
                            <a:fillRect l="-404286" t="-3704" r="-405714" b="-301235"/>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4"/>
                          <a:stretch>
                            <a:fillRect l="-497183" t="-3704" r="-300000" b="-301235"/>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4"/>
                          <a:stretch>
                            <a:fillRect l="-605714" t="-3704" r="-204286" b="-301235"/>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4"/>
                          <a:stretch>
                            <a:fillRect l="-695775" t="-3704" r="-101408" b="-301235"/>
                          </a:stretch>
                        </a:blipFill>
                      </a:tcPr>
                    </a:tc>
                    <a:tc>
                      <a:txBody>
                        <a:bodyPr/>
                        <a:lstStyle/>
                        <a:p>
                          <a:pPr algn="ctr"/>
                          <a:r>
                            <a:rPr lang="en-US" sz="1400" dirty="0"/>
                            <a:t>RHS</a:t>
                          </a:r>
                        </a:p>
                      </a:txBody>
                      <a:tcPr marL="68580" marR="68580" marT="34290" marB="3429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89595204"/>
                      </a:ext>
                    </a:extLst>
                  </a:tr>
                  <a:tr h="281940">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US" sz="14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US" sz="14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42928792"/>
                      </a:ext>
                    </a:extLst>
                  </a:tr>
                  <a:tr h="281940">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-2</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5</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4598502"/>
                      </a:ext>
                    </a:extLst>
                  </a:tr>
                  <a:tr h="281940">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6159079"/>
                      </a:ext>
                    </a:extLst>
                  </a:tr>
                  <a:tr h="281940">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79537437"/>
                      </a:ext>
                    </a:extLst>
                  </a:tr>
                  <a:tr h="281940">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4</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5039411"/>
                      </a:ext>
                    </a:extLst>
                  </a:tr>
                </a:tbl>
              </a:graphicData>
            </a:graphic>
          </p:graphicFrame>
        </mc:Fallback>
      </mc:AlternateContent>
      <p:sp>
        <p:nvSpPr>
          <p:cNvPr id="4" name="Slide Number Placeholder 1">
            <a:extLst>
              <a:ext uri="{FF2B5EF4-FFF2-40B4-BE49-F238E27FC236}">
                <a16:creationId xmlns:a16="http://schemas.microsoft.com/office/drawing/2014/main" id="{2FED0FE6-2F06-4DA8-EB2A-22D0430A855B}"/>
              </a:ext>
            </a:extLst>
          </p:cNvPr>
          <p:cNvSpPr>
            <a:spLocks noGrp="1"/>
          </p:cNvSpPr>
          <p:nvPr>
            <p:ph type="sldNum" sz="quarter" idx="12"/>
          </p:nvPr>
        </p:nvSpPr>
        <p:spPr>
          <a:xfrm>
            <a:off x="6553200" y="6356350"/>
            <a:ext cx="2133600" cy="365125"/>
          </a:xfrm>
        </p:spPr>
        <p:txBody>
          <a:bodyPr/>
          <a:lstStyle/>
          <a:p>
            <a:fld id="{8FF9F6D1-D1FA-4D49-BED0-40363AEE0087}" type="slidenum">
              <a:rPr lang="tr-TR" smtClean="0"/>
              <a:pPr/>
              <a:t>58</a:t>
            </a:fld>
            <a:endParaRPr lang="tr-TR"/>
          </a:p>
        </p:txBody>
      </p:sp>
      <p:sp>
        <p:nvSpPr>
          <p:cNvPr id="5" name="5 Dikdörtgen">
            <a:extLst>
              <a:ext uri="{FF2B5EF4-FFF2-40B4-BE49-F238E27FC236}">
                <a16:creationId xmlns:a16="http://schemas.microsoft.com/office/drawing/2014/main" id="{7F699740-D3DE-D0D4-4945-5C6224577675}"/>
              </a:ext>
            </a:extLst>
          </p:cNvPr>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0" name="7 Dikdörtgen">
            <a:extLst>
              <a:ext uri="{FF2B5EF4-FFF2-40B4-BE49-F238E27FC236}">
                <a16:creationId xmlns:a16="http://schemas.microsoft.com/office/drawing/2014/main" id="{2992683B-9449-CF1B-28C0-392825E5A483}"/>
              </a:ext>
            </a:extLst>
          </p:cNvPr>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11" name="8 Dikdörtgen">
            <a:extLst>
              <a:ext uri="{FF2B5EF4-FFF2-40B4-BE49-F238E27FC236}">
                <a16:creationId xmlns:a16="http://schemas.microsoft.com/office/drawing/2014/main" id="{4AC6307A-351D-3B93-D145-1ECD0279EA0C}"/>
              </a:ext>
            </a:extLst>
          </p:cNvPr>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12" name="6 Dikdörtgen">
            <a:extLst>
              <a:ext uri="{FF2B5EF4-FFF2-40B4-BE49-F238E27FC236}">
                <a16:creationId xmlns:a16="http://schemas.microsoft.com/office/drawing/2014/main" id="{B2175B83-0FC9-35CA-8B07-CD412E5E6AFD}"/>
              </a:ext>
            </a:extLst>
          </p:cNvPr>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4243866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1A451-AB84-49B7-B004-B44E6533F15E}"/>
              </a:ext>
            </a:extLst>
          </p:cNvPr>
          <p:cNvSpPr>
            <a:spLocks noGrp="1"/>
          </p:cNvSpPr>
          <p:nvPr>
            <p:ph type="title"/>
          </p:nvPr>
        </p:nvSpPr>
        <p:spPr/>
        <p:txBody>
          <a:bodyPr>
            <a:normAutofit fontScale="90000"/>
          </a:bodyPr>
          <a:lstStyle/>
          <a:p>
            <a:r>
              <a:rPr lang="en-US" dirty="0" err="1"/>
              <a:t>Örnek</a:t>
            </a:r>
            <a:r>
              <a:rPr lang="en-US" dirty="0"/>
              <a:t> (</a:t>
            </a:r>
            <a:r>
              <a:rPr lang="en-US" dirty="0" err="1"/>
              <a:t>Eiselt</a:t>
            </a:r>
            <a:r>
              <a:rPr lang="en-US" dirty="0"/>
              <a:t>, </a:t>
            </a:r>
            <a:r>
              <a:rPr lang="en-US" dirty="0" err="1"/>
              <a:t>Pederzoli</a:t>
            </a:r>
            <a:r>
              <a:rPr lang="en-US" dirty="0"/>
              <a:t> &amp; </a:t>
            </a:r>
            <a:r>
              <a:rPr lang="en-US" dirty="0" err="1"/>
              <a:t>Sandblom</a:t>
            </a:r>
            <a:r>
              <a:rPr lang="en-US" dirty="0"/>
              <a:t>)</a:t>
            </a: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0BB87B04-1ADE-4325-848E-DD8328D80799}"/>
                  </a:ext>
                </a:extLst>
              </p:cNvPr>
              <p:cNvSpPr>
                <a:spLocks noGrp="1"/>
              </p:cNvSpPr>
              <p:nvPr>
                <p:ph idx="1"/>
              </p:nvPr>
            </p:nvSpPr>
            <p:spPr>
              <a:xfrm>
                <a:off x="5003418" y="2636912"/>
                <a:ext cx="4140582" cy="2376264"/>
              </a:xfrm>
            </p:spPr>
            <p:txBody>
              <a:bodyPr>
                <a:normAutofit fontScale="47500" lnSpcReduction="20000"/>
              </a:bodyPr>
              <a:lstStyle/>
              <a:p>
                <a:pPr marL="0" indent="0">
                  <a:buNone/>
                </a:pPr>
                <a14:m>
                  <m:oMath xmlns:m="http://schemas.openxmlformats.org/officeDocument/2006/math">
                    <m:r>
                      <a:rPr lang="en-US" b="0" i="1" smtClean="0">
                        <a:latin typeface="Cambria Math" panose="02040503050406030204" pitchFamily="18" charset="0"/>
                      </a:rPr>
                      <m:t>𝑀𝑖𝑛</m:t>
                    </m:r>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1</m:t>
                        </m:r>
                      </m:sub>
                    </m:sSub>
                    <m:d>
                      <m:dPr>
                        <m:begChr m:val="["/>
                        <m:endChr m:val="]"/>
                        <m:ctrlPr>
                          <a:rPr lang="en-US" b="0" i="1" smtClean="0">
                            <a:latin typeface="Cambria Math" panose="02040503050406030204" pitchFamily="18" charset="0"/>
                          </a:rPr>
                        </m:ctrlPr>
                      </m:dPr>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𝑑</m:t>
                            </m:r>
                          </m:e>
                          <m:sub>
                            <m:r>
                              <a:rPr lang="en-US" b="0" i="1" smtClean="0">
                                <a:latin typeface="Cambria Math" panose="02040503050406030204" pitchFamily="18" charset="0"/>
                              </a:rPr>
                              <m:t>1</m:t>
                            </m:r>
                          </m:sub>
                          <m:sup>
                            <m:r>
                              <a:rPr lang="en-US" b="0" i="1" smtClean="0">
                                <a:latin typeface="Cambria Math" panose="02040503050406030204" pitchFamily="18" charset="0"/>
                              </a:rPr>
                              <m:t>+</m:t>
                            </m:r>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𝑑</m:t>
                            </m:r>
                          </m:e>
                          <m:sub>
                            <m:r>
                              <a:rPr lang="en-US" b="0" i="1" smtClean="0">
                                <a:latin typeface="Cambria Math" panose="02040503050406030204" pitchFamily="18" charset="0"/>
                              </a:rPr>
                              <m:t>2</m:t>
                            </m:r>
                          </m:sub>
                          <m:sup>
                            <m:r>
                              <a:rPr lang="en-US" b="0" i="1" smtClean="0">
                                <a:latin typeface="Cambria Math" panose="02040503050406030204" pitchFamily="18" charset="0"/>
                              </a:rPr>
                              <m:t>+</m:t>
                            </m:r>
                          </m:sup>
                        </m:sSubSup>
                      </m:e>
                    </m:d>
                  </m:oMath>
                </a14:m>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𝑃</m:t>
                        </m:r>
                      </m:e>
                      <m:sub>
                        <m:r>
                          <a:rPr lang="en-US" b="0" i="1" smtClean="0">
                            <a:latin typeface="Cambria Math" panose="02040503050406030204" pitchFamily="18" charset="0"/>
                          </a:rPr>
                          <m:t>2</m:t>
                        </m:r>
                      </m:sub>
                    </m:sSub>
                    <m:d>
                      <m:dPr>
                        <m:begChr m:val="["/>
                        <m:endChr m:val="]"/>
                        <m:ctrlPr>
                          <a:rPr lang="en-US" i="1">
                            <a:latin typeface="Cambria Math" panose="02040503050406030204" pitchFamily="18" charset="0"/>
                          </a:rPr>
                        </m:ctrlPr>
                      </m:dPr>
                      <m:e>
                        <m:r>
                          <a:rPr lang="en-US" b="0" i="1" smtClean="0">
                            <a:latin typeface="Cambria Math" panose="02040503050406030204" pitchFamily="18" charset="0"/>
                          </a:rPr>
                          <m:t>2</m:t>
                        </m:r>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b="0" i="1" smtClean="0">
                                <a:latin typeface="Cambria Math" panose="02040503050406030204" pitchFamily="18" charset="0"/>
                              </a:rPr>
                              <m:t>3</m:t>
                            </m:r>
                          </m:sub>
                          <m:sup>
                            <m:r>
                              <a:rPr lang="en-US" b="0" i="1" smtClean="0">
                                <a:latin typeface="Cambria Math" panose="02040503050406030204" pitchFamily="18" charset="0"/>
                              </a:rPr>
                              <m:t>−</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b="0" i="1" smtClean="0">
                                <a:latin typeface="Cambria Math" panose="02040503050406030204" pitchFamily="18" charset="0"/>
                              </a:rPr>
                              <m:t>3</m:t>
                            </m:r>
                          </m:sub>
                          <m:sup>
                            <m:r>
                              <a:rPr lang="en-US" i="1">
                                <a:latin typeface="Cambria Math" panose="02040503050406030204" pitchFamily="18" charset="0"/>
                              </a:rPr>
                              <m:t>+</m:t>
                            </m:r>
                          </m:sup>
                        </m:sSubSup>
                      </m:e>
                    </m:d>
                  </m:oMath>
                </a14:m>
                <a:endParaRPr lang="en-US" dirty="0"/>
              </a:p>
              <a:p>
                <a:pPr marL="0" indent="0">
                  <a:buNone/>
                </a:pPr>
                <a:r>
                  <a:rPr lang="en-US" dirty="0"/>
                  <a:t>St.</a:t>
                </a:r>
              </a:p>
              <a:p>
                <a:pPr marL="0" indent="0">
                  <a:buNone/>
                </a:pPr>
                <a14:m>
                  <m:oMathPara xmlns:m="http://schemas.openxmlformats.org/officeDocument/2006/math">
                    <m:oMathParaPr>
                      <m:jc m:val="centerGroup"/>
                    </m:oMathParaPr>
                    <m:oMath xmlns:m="http://schemas.openxmlformats.org/officeDocument/2006/math">
                      <m:m>
                        <m:mPr>
                          <m:mcs>
                            <m:mc>
                              <m:mcPr>
                                <m:count m:val="3"/>
                                <m:mcJc m:val="center"/>
                              </m:mcPr>
                            </m:mc>
                          </m:mcs>
                          <m:ctrlPr>
                            <a:rPr lang="en-US" b="0" i="1" smtClean="0">
                              <a:latin typeface="Cambria Math" panose="02040503050406030204" pitchFamily="18" charset="0"/>
                            </a:rPr>
                          </m:ctrlPr>
                        </m:mPr>
                        <m:mr>
                          <m:e/>
                          <m:e>
                            <m:r>
                              <a:rPr lang="en-US" b="0" i="1" smtClean="0">
                                <a:latin typeface="Cambria Math" panose="02040503050406030204" pitchFamily="18" charset="0"/>
                              </a:rPr>
                              <m:t>5</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                                               </m:t>
                            </m:r>
                          </m:e>
                          <m:e>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15</m:t>
                            </m:r>
                          </m:e>
                        </m:mr>
                        <m:mr>
                          <m:e/>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                                            </m:t>
                            </m:r>
                          </m:e>
                          <m:e>
                            <m:r>
                              <a:rPr lang="en-US" b="0" i="1" smtClean="0">
                                <a:latin typeface="Cambria Math" panose="02040503050406030204" pitchFamily="18" charset="0"/>
                                <a:ea typeface="Cambria Math" panose="02040503050406030204" pitchFamily="18" charset="0"/>
                              </a:rPr>
                              <m:t>≥1</m:t>
                            </m:r>
                          </m:e>
                        </m:mr>
                        <m:mr>
                          <m:e/>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                             +</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m:t>
                                </m:r>
                              </m:sup>
                            </m:sSubSup>
                          </m:e>
                          <m:e>
                            <m:r>
                              <a:rPr lang="en-US" b="0" i="1" smtClean="0">
                                <a:latin typeface="Cambria Math" panose="02040503050406030204" pitchFamily="18" charset="0"/>
                                <a:ea typeface="Cambria Math" panose="02040503050406030204" pitchFamily="18" charset="0"/>
                              </a:rPr>
                              <m:t>=2</m:t>
                            </m:r>
                          </m:e>
                        </m:mr>
                        <m:mr>
                          <m:e/>
                          <m:e>
                            <m:sSub>
                              <m:sSubPr>
                                <m:ctrlPr>
                                  <a:rPr lang="en-US" i="1">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sub>
                            </m:sSub>
                            <m:r>
                              <a:rPr lang="en-US" i="1">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    +</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2</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2</m:t>
                                </m:r>
                              </m:sub>
                              <m:sup>
                                <m:r>
                                  <a:rPr lang="en-US" i="1">
                                    <a:latin typeface="Cambria Math" panose="02040503050406030204" pitchFamily="18" charset="0"/>
                                    <a:ea typeface="Cambria Math" panose="02040503050406030204" pitchFamily="18" charset="0"/>
                                  </a:rPr>
                                  <m:t>+</m:t>
                                </m:r>
                              </m:sup>
                            </m:sSubSup>
                          </m:e>
                          <m:e>
                            <m:r>
                              <a:rPr lang="en-US" b="0" i="1" smtClean="0">
                                <a:latin typeface="Cambria Math" panose="02040503050406030204" pitchFamily="18" charset="0"/>
                                <a:ea typeface="Cambria Math" panose="02040503050406030204" pitchFamily="18" charset="0"/>
                              </a:rPr>
                              <m:t>=4</m:t>
                            </m:r>
                          </m:e>
                        </m:mr>
                        <m:mr>
                          <m:e/>
                          <m:e>
                            <m:r>
                              <a:rPr lang="en-US" b="0" i="1" smtClean="0">
                                <a:latin typeface="Cambria Math" panose="02040503050406030204" pitchFamily="18" charset="0"/>
                                <a:ea typeface="Cambria Math" panose="02040503050406030204" pitchFamily="18" charset="0"/>
                              </a:rPr>
                              <m:t>5</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+3</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                        +</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3</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3</m:t>
                                </m:r>
                              </m:sub>
                              <m:sup>
                                <m:r>
                                  <a:rPr lang="en-US" i="1">
                                    <a:latin typeface="Cambria Math" panose="02040503050406030204" pitchFamily="18" charset="0"/>
                                    <a:ea typeface="Cambria Math" panose="02040503050406030204" pitchFamily="18" charset="0"/>
                                  </a:rPr>
                                  <m:t>+</m:t>
                                </m:r>
                              </m:sup>
                            </m:sSubSup>
                          </m:e>
                          <m:e>
                            <m:r>
                              <a:rPr lang="en-US" b="0" i="1" smtClean="0">
                                <a:latin typeface="Cambria Math" panose="02040503050406030204" pitchFamily="18" charset="0"/>
                                <a:ea typeface="Cambria Math" panose="02040503050406030204" pitchFamily="18" charset="0"/>
                              </a:rPr>
                              <m:t>=30</m:t>
                            </m:r>
                          </m:e>
                        </m:mr>
                        <m:mr>
                          <m:e/>
                          <m:e>
                            <m:r>
                              <a:rPr lang="en-US" b="0" i="1" smtClean="0">
                                <a:latin typeface="Cambria Math" panose="02040503050406030204" pitchFamily="18" charset="0"/>
                                <a:ea typeface="Cambria Math" panose="02040503050406030204" pitchFamily="18" charset="0"/>
                              </a:rPr>
                              <m:t>10</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+5</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                          +</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4</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4</m:t>
                                </m:r>
                              </m:sub>
                              <m:sup>
                                <m:r>
                                  <a:rPr lang="en-US" i="1">
                                    <a:latin typeface="Cambria Math" panose="02040503050406030204" pitchFamily="18" charset="0"/>
                                    <a:ea typeface="Cambria Math" panose="02040503050406030204" pitchFamily="18" charset="0"/>
                                  </a:rPr>
                                  <m:t>+</m:t>
                                </m:r>
                              </m:sup>
                            </m:sSubSup>
                          </m:e>
                          <m:e>
                            <m:r>
                              <a:rPr lang="en-US" b="0" i="1" smtClean="0">
                                <a:latin typeface="Cambria Math" panose="02040503050406030204" pitchFamily="18" charset="0"/>
                                <a:ea typeface="Cambria Math" panose="02040503050406030204" pitchFamily="18" charset="0"/>
                              </a:rPr>
                              <m:t>=50</m:t>
                            </m:r>
                          </m:e>
                        </m:mr>
                        <m:mr>
                          <m:e/>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sub>
                            </m:sSub>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i="1">
                                    <a:latin typeface="Cambria Math" panose="02040503050406030204" pitchFamily="18" charset="0"/>
                                    <a:ea typeface="Cambria Math" panose="02040503050406030204" pitchFamily="18" charset="0"/>
                                  </a:rPr>
                                  <m:t>2</m:t>
                                </m:r>
                              </m:sub>
                              <m:sup>
                                <m:r>
                                  <a:rPr lang="en-US" i="1">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i="1">
                                    <a:latin typeface="Cambria Math" panose="02040503050406030204" pitchFamily="18" charset="0"/>
                                    <a:ea typeface="Cambria Math" panose="02040503050406030204" pitchFamily="18" charset="0"/>
                                  </a:rPr>
                                  <m:t>2</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3</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3</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4</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4</m:t>
                                </m:r>
                              </m:sub>
                              <m:sup>
                                <m:r>
                                  <a:rPr lang="en-US" i="1">
                                    <a:latin typeface="Cambria Math" panose="02040503050406030204" pitchFamily="18" charset="0"/>
                                    <a:ea typeface="Cambria Math" panose="02040503050406030204" pitchFamily="18" charset="0"/>
                                  </a:rPr>
                                  <m:t>+</m:t>
                                </m:r>
                              </m:sup>
                            </m:sSubSup>
                          </m:e>
                          <m:e>
                            <m:r>
                              <a:rPr lang="en-US" b="0" i="1" smtClean="0">
                                <a:latin typeface="Cambria Math" panose="02040503050406030204" pitchFamily="18" charset="0"/>
                                <a:ea typeface="Cambria Math" panose="02040503050406030204" pitchFamily="18" charset="0"/>
                              </a:rPr>
                              <m:t>≥0</m:t>
                            </m:r>
                          </m:e>
                        </m:mr>
                      </m:m>
                    </m:oMath>
                  </m:oMathPara>
                </a14:m>
                <a:endParaRPr lang="en-US" dirty="0"/>
              </a:p>
            </p:txBody>
          </p:sp>
        </mc:Choice>
        <mc:Fallback xmlns="">
          <p:sp>
            <p:nvSpPr>
              <p:cNvPr id="10" name="Content Placeholder 2">
                <a:extLst>
                  <a:ext uri="{FF2B5EF4-FFF2-40B4-BE49-F238E27FC236}">
                    <a16:creationId xmlns:a16="http://schemas.microsoft.com/office/drawing/2014/main" id="{0BB87B04-1ADE-4325-848E-DD8328D80799}"/>
                  </a:ext>
                </a:extLst>
              </p:cNvPr>
              <p:cNvSpPr>
                <a:spLocks noGrp="1" noRot="1" noChangeAspect="1" noMove="1" noResize="1" noEditPoints="1" noAdjustHandles="1" noChangeArrowheads="1" noChangeShapeType="1" noTextEdit="1"/>
              </p:cNvSpPr>
              <p:nvPr>
                <p:ph idx="1"/>
              </p:nvPr>
            </p:nvSpPr>
            <p:spPr>
              <a:xfrm>
                <a:off x="5003418" y="2636912"/>
                <a:ext cx="4140582" cy="2376264"/>
              </a:xfrm>
              <a:blipFill>
                <a:blip r:embed="rId2"/>
                <a:stretch>
                  <a:fillRect l="-589" t="-23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12" name="Table 4">
                <a:extLst>
                  <a:ext uri="{FF2B5EF4-FFF2-40B4-BE49-F238E27FC236}">
                    <a16:creationId xmlns:a16="http://schemas.microsoft.com/office/drawing/2014/main" id="{3EB80A1A-2255-4D75-BB30-7DDE0370FA41}"/>
                  </a:ext>
                </a:extLst>
              </p:cNvPr>
              <p:cNvGraphicFramePr>
                <a:graphicFrameLocks noGrp="1"/>
              </p:cNvGraphicFramePr>
              <p:nvPr/>
            </p:nvGraphicFramePr>
            <p:xfrm>
              <a:off x="899812" y="2745042"/>
              <a:ext cx="3861882" cy="2194171"/>
            </p:xfrm>
            <a:graphic>
              <a:graphicData uri="http://schemas.openxmlformats.org/drawingml/2006/table">
                <a:tbl>
                  <a:tblPr firstRow="1" bandRow="1">
                    <a:tableStyleId>{7E9639D4-E3E2-4D34-9284-5A2195B3D0D7}</a:tableStyleId>
                  </a:tblPr>
                  <a:tblGrid>
                    <a:gridCol w="429098">
                      <a:extLst>
                        <a:ext uri="{9D8B030D-6E8A-4147-A177-3AD203B41FA5}">
                          <a16:colId xmlns:a16="http://schemas.microsoft.com/office/drawing/2014/main" val="159993064"/>
                        </a:ext>
                      </a:extLst>
                    </a:gridCol>
                    <a:gridCol w="429098">
                      <a:extLst>
                        <a:ext uri="{9D8B030D-6E8A-4147-A177-3AD203B41FA5}">
                          <a16:colId xmlns:a16="http://schemas.microsoft.com/office/drawing/2014/main" val="2931897407"/>
                        </a:ext>
                      </a:extLst>
                    </a:gridCol>
                    <a:gridCol w="429098">
                      <a:extLst>
                        <a:ext uri="{9D8B030D-6E8A-4147-A177-3AD203B41FA5}">
                          <a16:colId xmlns:a16="http://schemas.microsoft.com/office/drawing/2014/main" val="1134896536"/>
                        </a:ext>
                      </a:extLst>
                    </a:gridCol>
                    <a:gridCol w="429098">
                      <a:extLst>
                        <a:ext uri="{9D8B030D-6E8A-4147-A177-3AD203B41FA5}">
                          <a16:colId xmlns:a16="http://schemas.microsoft.com/office/drawing/2014/main" val="2445795774"/>
                        </a:ext>
                      </a:extLst>
                    </a:gridCol>
                    <a:gridCol w="429098">
                      <a:extLst>
                        <a:ext uri="{9D8B030D-6E8A-4147-A177-3AD203B41FA5}">
                          <a16:colId xmlns:a16="http://schemas.microsoft.com/office/drawing/2014/main" val="1468869184"/>
                        </a:ext>
                      </a:extLst>
                    </a:gridCol>
                    <a:gridCol w="429098">
                      <a:extLst>
                        <a:ext uri="{9D8B030D-6E8A-4147-A177-3AD203B41FA5}">
                          <a16:colId xmlns:a16="http://schemas.microsoft.com/office/drawing/2014/main" val="2025730211"/>
                        </a:ext>
                      </a:extLst>
                    </a:gridCol>
                    <a:gridCol w="429098">
                      <a:extLst>
                        <a:ext uri="{9D8B030D-6E8A-4147-A177-3AD203B41FA5}">
                          <a16:colId xmlns:a16="http://schemas.microsoft.com/office/drawing/2014/main" val="2649783676"/>
                        </a:ext>
                      </a:extLst>
                    </a:gridCol>
                    <a:gridCol w="429098">
                      <a:extLst>
                        <a:ext uri="{9D8B030D-6E8A-4147-A177-3AD203B41FA5}">
                          <a16:colId xmlns:a16="http://schemas.microsoft.com/office/drawing/2014/main" val="3379234498"/>
                        </a:ext>
                      </a:extLst>
                    </a:gridCol>
                    <a:gridCol w="429098">
                      <a:extLst>
                        <a:ext uri="{9D8B030D-6E8A-4147-A177-3AD203B41FA5}">
                          <a16:colId xmlns:a16="http://schemas.microsoft.com/office/drawing/2014/main" val="3494425406"/>
                        </a:ext>
                      </a:extLst>
                    </a:gridCol>
                  </a:tblGrid>
                  <a:tr h="274320">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rPr>
                                    </m:ctrlPr>
                                  </m:sSubPr>
                                  <m:e>
                                    <m:r>
                                      <a:rPr lang="en-US" sz="1400" i="1" dirty="0" smtClean="0">
                                        <a:latin typeface="Cambria Math" panose="02040503050406030204" pitchFamily="18" charset="0"/>
                                      </a:rPr>
                                      <m:t>𝑥</m:t>
                                    </m:r>
                                  </m:e>
                                  <m:sub>
                                    <m:r>
                                      <a:rPr lang="en-US" sz="1400" i="1" dirty="0" smtClean="0">
                                        <a:latin typeface="Cambria Math" panose="02040503050406030204" pitchFamily="18" charset="0"/>
                                      </a:rPr>
                                      <m:t>1</m:t>
                                    </m:r>
                                  </m:sub>
                                </m:sSub>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rPr>
                                    </m:ctrlPr>
                                  </m:sSubPr>
                                  <m:e>
                                    <m:r>
                                      <a:rPr lang="en-US" sz="1400" i="1" dirty="0" smtClean="0">
                                        <a:latin typeface="Cambria Math" panose="02040503050406030204" pitchFamily="18" charset="0"/>
                                      </a:rPr>
                                      <m:t>𝑥</m:t>
                                    </m:r>
                                  </m:e>
                                  <m:sub>
                                    <m:r>
                                      <a:rPr lang="en-US" sz="1400" b="1" i="1" dirty="0" smtClean="0">
                                        <a:latin typeface="Cambria Math" panose="02040503050406030204" pitchFamily="18" charset="0"/>
                                      </a:rPr>
                                      <m:t>𝟐</m:t>
                                    </m:r>
                                  </m:sub>
                                </m:sSub>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rPr>
                                    </m:ctrlPr>
                                  </m:sSubPr>
                                  <m:e>
                                    <m:r>
                                      <a:rPr lang="en-US" sz="1400" b="1" i="1" dirty="0" smtClean="0">
                                        <a:latin typeface="Cambria Math" panose="02040503050406030204" pitchFamily="18" charset="0"/>
                                      </a:rPr>
                                      <m:t>𝒔</m:t>
                                    </m:r>
                                  </m:e>
                                  <m:sub>
                                    <m:r>
                                      <a:rPr lang="en-US" sz="1400" i="1" dirty="0" smtClean="0">
                                        <a:latin typeface="Cambria Math" panose="02040503050406030204" pitchFamily="18" charset="0"/>
                                      </a:rPr>
                                      <m:t>1</m:t>
                                    </m:r>
                                  </m:sub>
                                </m:sSub>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rPr>
                                    </m:ctrlPr>
                                  </m:sSubPr>
                                  <m:e>
                                    <m:r>
                                      <a:rPr lang="en-US" sz="1400" b="1" i="1" dirty="0" smtClean="0">
                                        <a:latin typeface="Cambria Math" panose="02040503050406030204" pitchFamily="18" charset="0"/>
                                      </a:rPr>
                                      <m:t>𝒆</m:t>
                                    </m:r>
                                  </m:e>
                                  <m:sub>
                                    <m:r>
                                      <a:rPr lang="en-US" sz="1400" i="1" dirty="0" smtClean="0">
                                        <a:latin typeface="Cambria Math" panose="02040503050406030204" pitchFamily="18" charset="0"/>
                                      </a:rPr>
                                      <m:t>1</m:t>
                                    </m:r>
                                  </m:sub>
                                </m:sSub>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b="0" i="1" smtClean="0">
                                        <a:latin typeface="Cambria Math" panose="02040503050406030204" pitchFamily="18" charset="0"/>
                                      </a:rPr>
                                    </m:ctrlPr>
                                  </m:sSubSupPr>
                                  <m:e>
                                    <m:r>
                                      <a:rPr lang="en-US" sz="1400" b="0" smtClean="0">
                                        <a:latin typeface="Cambria Math" panose="02040503050406030204" pitchFamily="18" charset="0"/>
                                      </a:rPr>
                                      <m:t>𝑑</m:t>
                                    </m:r>
                                  </m:e>
                                  <m:sub>
                                    <m:r>
                                      <a:rPr lang="en-US" sz="1400" b="0" smtClean="0">
                                        <a:latin typeface="Cambria Math" panose="02040503050406030204" pitchFamily="18" charset="0"/>
                                      </a:rPr>
                                      <m:t>1</m:t>
                                    </m:r>
                                  </m:sub>
                                  <m:sup>
                                    <m:r>
                                      <a:rPr lang="en-US" sz="1400" b="0" smtClean="0">
                                        <a:latin typeface="Cambria Math" panose="02040503050406030204" pitchFamily="18" charset="0"/>
                                      </a:rPr>
                                      <m:t>−</m:t>
                                    </m:r>
                                  </m:sup>
                                </m:sSubSup>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latin typeface="Cambria Math" panose="02040503050406030204" pitchFamily="18" charset="0"/>
                                      </a:rPr>
                                    </m:ctrlPr>
                                  </m:sSubSupPr>
                                  <m:e>
                                    <m:r>
                                      <a:rPr lang="en-US" sz="1400">
                                        <a:latin typeface="Cambria Math" panose="02040503050406030204" pitchFamily="18" charset="0"/>
                                      </a:rPr>
                                      <m:t>𝑑</m:t>
                                    </m:r>
                                  </m:e>
                                  <m:sub>
                                    <m:r>
                                      <a:rPr lang="en-US" sz="1400" b="0" smtClean="0">
                                        <a:latin typeface="Cambria Math" panose="02040503050406030204" pitchFamily="18" charset="0"/>
                                      </a:rPr>
                                      <m:t>2</m:t>
                                    </m:r>
                                  </m:sub>
                                  <m:sup>
                                    <m:r>
                                      <a:rPr lang="en-US" sz="1400">
                                        <a:latin typeface="Cambria Math" panose="02040503050406030204" pitchFamily="18" charset="0"/>
                                      </a:rPr>
                                      <m:t>−</m:t>
                                    </m:r>
                                  </m:sup>
                                </m:sSubSup>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latin typeface="Cambria Math" panose="02040503050406030204" pitchFamily="18" charset="0"/>
                                      </a:rPr>
                                    </m:ctrlPr>
                                  </m:sSubSupPr>
                                  <m:e>
                                    <m:r>
                                      <a:rPr lang="en-US" sz="1400">
                                        <a:latin typeface="Cambria Math" panose="02040503050406030204" pitchFamily="18" charset="0"/>
                                      </a:rPr>
                                      <m:t>𝑑</m:t>
                                    </m:r>
                                  </m:e>
                                  <m:sub>
                                    <m:r>
                                      <a:rPr lang="en-US" sz="1400" b="0" i="0" smtClean="0">
                                        <a:latin typeface="Cambria Math" panose="02040503050406030204" pitchFamily="18" charset="0"/>
                                      </a:rPr>
                                      <m:t>3</m:t>
                                    </m:r>
                                  </m:sub>
                                  <m:sup>
                                    <m:r>
                                      <a:rPr lang="en-US" sz="1400">
                                        <a:latin typeface="Cambria Math" panose="02040503050406030204" pitchFamily="18" charset="0"/>
                                      </a:rPr>
                                      <m:t>−</m:t>
                                    </m:r>
                                  </m:sup>
                                </m:sSubSup>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latin typeface="Cambria Math" panose="02040503050406030204" pitchFamily="18" charset="0"/>
                                        <a:ea typeface="Cambria Math" panose="02040503050406030204" pitchFamily="18" charset="0"/>
                                      </a:rPr>
                                    </m:ctrlPr>
                                  </m:sSubSupPr>
                                  <m:e>
                                    <m:r>
                                      <a:rPr lang="en-US" sz="1400" i="1">
                                        <a:latin typeface="Cambria Math" panose="02040503050406030204" pitchFamily="18" charset="0"/>
                                        <a:ea typeface="Cambria Math" panose="02040503050406030204" pitchFamily="18" charset="0"/>
                                      </a:rPr>
                                      <m:t>𝑑</m:t>
                                    </m:r>
                                  </m:e>
                                  <m:sub>
                                    <m:r>
                                      <a:rPr lang="en-US" sz="1400" b="0" i="1" smtClean="0">
                                        <a:latin typeface="Cambria Math" panose="02040503050406030204" pitchFamily="18" charset="0"/>
                                        <a:ea typeface="Cambria Math" panose="02040503050406030204" pitchFamily="18" charset="0"/>
                                      </a:rPr>
                                      <m:t>3</m:t>
                                    </m:r>
                                  </m:sub>
                                  <m:sup>
                                    <m:r>
                                      <a:rPr lang="en-US" sz="1400" i="1">
                                        <a:latin typeface="Cambria Math" panose="02040503050406030204" pitchFamily="18" charset="0"/>
                                        <a:ea typeface="Cambria Math" panose="02040503050406030204" pitchFamily="18" charset="0"/>
                                      </a:rPr>
                                      <m:t>+</m:t>
                                    </m:r>
                                  </m:sup>
                                </m:sSubSup>
                              </m:oMath>
                            </m:oMathPara>
                          </a14:m>
                          <a:endParaRPr lang="en-US" sz="14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ctr"/>
                          <a:r>
                            <a:rPr lang="en-US" sz="1400" dirty="0"/>
                            <a:t>RHS</a:t>
                          </a:r>
                        </a:p>
                      </a:txBody>
                      <a:tcPr marL="68580" marR="68580" marT="34290" marB="3429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89595204"/>
                      </a:ext>
                    </a:extLst>
                  </a:tr>
                  <a:tr h="274320">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-2</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42928792"/>
                      </a:ext>
                    </a:extLst>
                  </a:tr>
                  <a:tr h="274320">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-2</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5</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4598502"/>
                      </a:ext>
                    </a:extLst>
                  </a:tr>
                  <a:tr h="274320">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6159079"/>
                      </a:ext>
                    </a:extLst>
                  </a:tr>
                  <a:tr h="274320">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79537437"/>
                      </a:ext>
                    </a:extLst>
                  </a:tr>
                  <a:tr h="289171">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4</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5039411"/>
                      </a:ext>
                    </a:extLst>
                  </a:tr>
                  <a:tr h="274320">
                    <a:tc>
                      <a:txBody>
                        <a:bodyPr/>
                        <a:lstStyle/>
                        <a:p>
                          <a:pPr marL="0" algn="ctr" defTabSz="914400" rtl="0" eaLnBrk="1" latinLnBrk="0" hangingPunct="1"/>
                          <a:r>
                            <a:rPr lang="en-US" sz="1400" kern="1200" dirty="0">
                              <a:solidFill>
                                <a:schemeClr val="dk1"/>
                              </a:solidFill>
                              <a:latin typeface="+mn-lt"/>
                              <a:ea typeface="+mn-ea"/>
                              <a:cs typeface="+mn-cs"/>
                            </a:rPr>
                            <a:t>5</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algn="ctr" defTabSz="914400" rtl="0" eaLnBrk="1" latinLnBrk="0" hangingPunct="1"/>
                          <a:r>
                            <a:rPr lang="en-US" sz="1400" kern="1200" dirty="0">
                              <a:solidFill>
                                <a:schemeClr val="dk1"/>
                              </a:solidFill>
                              <a:latin typeface="+mn-lt"/>
                              <a:ea typeface="+mn-ea"/>
                              <a:cs typeface="+mn-cs"/>
                            </a:rPr>
                            <a:t>3</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algn="ctr" defTabSz="914400" rtl="0" eaLnBrk="1" latinLnBrk="0" hangingPunct="1"/>
                          <a:r>
                            <a:rPr lang="en-US" sz="1400" kern="1200" dirty="0">
                              <a:solidFill>
                                <a:schemeClr val="dk1"/>
                              </a:solidFill>
                              <a:latin typeface="+mn-lt"/>
                              <a:ea typeface="+mn-ea"/>
                              <a:cs typeface="+mn-cs"/>
                            </a:rPr>
                            <a:t>30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58122161"/>
                      </a:ext>
                    </a:extLst>
                  </a:tr>
                </a:tbl>
              </a:graphicData>
            </a:graphic>
          </p:graphicFrame>
        </mc:Choice>
        <mc:Fallback xmlns="">
          <p:graphicFrame>
            <p:nvGraphicFramePr>
              <p:cNvPr id="12" name="Table 4">
                <a:extLst>
                  <a:ext uri="{FF2B5EF4-FFF2-40B4-BE49-F238E27FC236}">
                    <a16:creationId xmlns:a16="http://schemas.microsoft.com/office/drawing/2014/main" id="{3EB80A1A-2255-4D75-BB30-7DDE0370FA41}"/>
                  </a:ext>
                </a:extLst>
              </p:cNvPr>
              <p:cNvGraphicFramePr>
                <a:graphicFrameLocks noGrp="1"/>
              </p:cNvGraphicFramePr>
              <p:nvPr/>
            </p:nvGraphicFramePr>
            <p:xfrm>
              <a:off x="899812" y="2745042"/>
              <a:ext cx="3861882" cy="2194171"/>
            </p:xfrm>
            <a:graphic>
              <a:graphicData uri="http://schemas.openxmlformats.org/drawingml/2006/table">
                <a:tbl>
                  <a:tblPr firstRow="1" bandRow="1">
                    <a:tableStyleId>{7E9639D4-E3E2-4D34-9284-5A2195B3D0D7}</a:tableStyleId>
                  </a:tblPr>
                  <a:tblGrid>
                    <a:gridCol w="429098">
                      <a:extLst>
                        <a:ext uri="{9D8B030D-6E8A-4147-A177-3AD203B41FA5}">
                          <a16:colId xmlns:a16="http://schemas.microsoft.com/office/drawing/2014/main" val="159993064"/>
                        </a:ext>
                      </a:extLst>
                    </a:gridCol>
                    <a:gridCol w="429098">
                      <a:extLst>
                        <a:ext uri="{9D8B030D-6E8A-4147-A177-3AD203B41FA5}">
                          <a16:colId xmlns:a16="http://schemas.microsoft.com/office/drawing/2014/main" val="2931897407"/>
                        </a:ext>
                      </a:extLst>
                    </a:gridCol>
                    <a:gridCol w="429098">
                      <a:extLst>
                        <a:ext uri="{9D8B030D-6E8A-4147-A177-3AD203B41FA5}">
                          <a16:colId xmlns:a16="http://schemas.microsoft.com/office/drawing/2014/main" val="1134896536"/>
                        </a:ext>
                      </a:extLst>
                    </a:gridCol>
                    <a:gridCol w="429098">
                      <a:extLst>
                        <a:ext uri="{9D8B030D-6E8A-4147-A177-3AD203B41FA5}">
                          <a16:colId xmlns:a16="http://schemas.microsoft.com/office/drawing/2014/main" val="2445795774"/>
                        </a:ext>
                      </a:extLst>
                    </a:gridCol>
                    <a:gridCol w="429098">
                      <a:extLst>
                        <a:ext uri="{9D8B030D-6E8A-4147-A177-3AD203B41FA5}">
                          <a16:colId xmlns:a16="http://schemas.microsoft.com/office/drawing/2014/main" val="1468869184"/>
                        </a:ext>
                      </a:extLst>
                    </a:gridCol>
                    <a:gridCol w="429098">
                      <a:extLst>
                        <a:ext uri="{9D8B030D-6E8A-4147-A177-3AD203B41FA5}">
                          <a16:colId xmlns:a16="http://schemas.microsoft.com/office/drawing/2014/main" val="2025730211"/>
                        </a:ext>
                      </a:extLst>
                    </a:gridCol>
                    <a:gridCol w="429098">
                      <a:extLst>
                        <a:ext uri="{9D8B030D-6E8A-4147-A177-3AD203B41FA5}">
                          <a16:colId xmlns:a16="http://schemas.microsoft.com/office/drawing/2014/main" val="2649783676"/>
                        </a:ext>
                      </a:extLst>
                    </a:gridCol>
                    <a:gridCol w="429098">
                      <a:extLst>
                        <a:ext uri="{9D8B030D-6E8A-4147-A177-3AD203B41FA5}">
                          <a16:colId xmlns:a16="http://schemas.microsoft.com/office/drawing/2014/main" val="3379234498"/>
                        </a:ext>
                      </a:extLst>
                    </a:gridCol>
                    <a:gridCol w="429098">
                      <a:extLst>
                        <a:ext uri="{9D8B030D-6E8A-4147-A177-3AD203B41FA5}">
                          <a16:colId xmlns:a16="http://schemas.microsoft.com/office/drawing/2014/main" val="3494425406"/>
                        </a:ext>
                      </a:extLst>
                    </a:gridCol>
                  </a:tblGrid>
                  <a:tr h="495300">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1408" t="-3704" r="-797183" b="-360494"/>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102857" t="-3704" r="-708571" b="-360494"/>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200000" t="-3704" r="-598592" b="-360494"/>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304286" t="-3704" r="-507143" b="-360494"/>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398592" t="-3704" r="-400000" b="-360494"/>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505714" t="-3704" r="-305714" b="-360494"/>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597183" t="-3704" r="-201408" b="-360494"/>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707143" t="-3704" r="-104286" b="-360494"/>
                          </a:stretch>
                        </a:blipFill>
                      </a:tcPr>
                    </a:tc>
                    <a:tc>
                      <a:txBody>
                        <a:bodyPr/>
                        <a:lstStyle/>
                        <a:p>
                          <a:pPr algn="ctr"/>
                          <a:r>
                            <a:rPr lang="en-US" sz="1400" dirty="0"/>
                            <a:t>RHS</a:t>
                          </a:r>
                        </a:p>
                      </a:txBody>
                      <a:tcPr marL="68580" marR="68580" marT="34290" marB="3429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89595204"/>
                      </a:ext>
                    </a:extLst>
                  </a:tr>
                  <a:tr h="281940">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-2</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42928792"/>
                      </a:ext>
                    </a:extLst>
                  </a:tr>
                  <a:tr h="281940">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-2</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5</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4598502"/>
                      </a:ext>
                    </a:extLst>
                  </a:tr>
                  <a:tr h="281940">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6159079"/>
                      </a:ext>
                    </a:extLst>
                  </a:tr>
                  <a:tr h="281940">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79537437"/>
                      </a:ext>
                    </a:extLst>
                  </a:tr>
                  <a:tr h="289171">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sz="1400" kern="1200" dirty="0">
                              <a:solidFill>
                                <a:schemeClr val="dk1"/>
                              </a:solidFill>
                              <a:latin typeface="+mn-lt"/>
                              <a:ea typeface="+mn-ea"/>
                              <a:cs typeface="+mn-cs"/>
                            </a:rPr>
                            <a:t>4</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5039411"/>
                      </a:ext>
                    </a:extLst>
                  </a:tr>
                  <a:tr h="281940">
                    <a:tc>
                      <a:txBody>
                        <a:bodyPr/>
                        <a:lstStyle/>
                        <a:p>
                          <a:pPr marL="0" algn="ctr" defTabSz="914400" rtl="0" eaLnBrk="1" latinLnBrk="0" hangingPunct="1"/>
                          <a:r>
                            <a:rPr lang="en-US" sz="1400" kern="1200" dirty="0">
                              <a:solidFill>
                                <a:schemeClr val="dk1"/>
                              </a:solidFill>
                              <a:latin typeface="+mn-lt"/>
                              <a:ea typeface="+mn-ea"/>
                              <a:cs typeface="+mn-cs"/>
                            </a:rPr>
                            <a:t>5</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algn="ctr" defTabSz="914400" rtl="0" eaLnBrk="1" latinLnBrk="0" hangingPunct="1"/>
                          <a:r>
                            <a:rPr lang="en-US" sz="1400" kern="1200" dirty="0">
                              <a:solidFill>
                                <a:schemeClr val="dk1"/>
                              </a:solidFill>
                              <a:latin typeface="+mn-lt"/>
                              <a:ea typeface="+mn-ea"/>
                              <a:cs typeface="+mn-cs"/>
                            </a:rPr>
                            <a:t>3</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algn="ctr" defTabSz="914400" rtl="0" eaLnBrk="1" latinLnBrk="0" hangingPunct="1"/>
                          <a:r>
                            <a:rPr lang="en-US" sz="1400" kern="1200" dirty="0">
                              <a:solidFill>
                                <a:schemeClr val="dk1"/>
                              </a:solidFill>
                              <a:latin typeface="+mn-lt"/>
                              <a:ea typeface="+mn-ea"/>
                              <a:cs typeface="+mn-cs"/>
                            </a:rPr>
                            <a:t>30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58122161"/>
                      </a:ext>
                    </a:extLst>
                  </a:tr>
                </a:tbl>
              </a:graphicData>
            </a:graphic>
          </p:graphicFrame>
        </mc:Fallback>
      </mc:AlternateContent>
      <p:sp>
        <p:nvSpPr>
          <p:cNvPr id="3" name="Slide Number Placeholder 1">
            <a:extLst>
              <a:ext uri="{FF2B5EF4-FFF2-40B4-BE49-F238E27FC236}">
                <a16:creationId xmlns:a16="http://schemas.microsoft.com/office/drawing/2014/main" id="{A18651F9-22E8-302A-845E-2C8121E16959}"/>
              </a:ext>
            </a:extLst>
          </p:cNvPr>
          <p:cNvSpPr>
            <a:spLocks noGrp="1"/>
          </p:cNvSpPr>
          <p:nvPr>
            <p:ph type="sldNum" sz="quarter" idx="12"/>
          </p:nvPr>
        </p:nvSpPr>
        <p:spPr>
          <a:xfrm>
            <a:off x="6553200" y="6356350"/>
            <a:ext cx="2133600" cy="365125"/>
          </a:xfrm>
        </p:spPr>
        <p:txBody>
          <a:bodyPr/>
          <a:lstStyle/>
          <a:p>
            <a:fld id="{8FF9F6D1-D1FA-4D49-BED0-40363AEE0087}" type="slidenum">
              <a:rPr lang="tr-TR" smtClean="0"/>
              <a:pPr/>
              <a:t>59</a:t>
            </a:fld>
            <a:endParaRPr lang="tr-TR"/>
          </a:p>
        </p:txBody>
      </p:sp>
      <p:sp>
        <p:nvSpPr>
          <p:cNvPr id="4" name="5 Dikdörtgen">
            <a:extLst>
              <a:ext uri="{FF2B5EF4-FFF2-40B4-BE49-F238E27FC236}">
                <a16:creationId xmlns:a16="http://schemas.microsoft.com/office/drawing/2014/main" id="{E4404ABD-38C4-9033-D9EA-0345AB60BC62}"/>
              </a:ext>
            </a:extLst>
          </p:cNvPr>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5" name="7 Dikdörtgen">
            <a:extLst>
              <a:ext uri="{FF2B5EF4-FFF2-40B4-BE49-F238E27FC236}">
                <a16:creationId xmlns:a16="http://schemas.microsoft.com/office/drawing/2014/main" id="{3A12E5AD-F02E-94F2-A709-85DC403A8FBA}"/>
              </a:ext>
            </a:extLst>
          </p:cNvPr>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6" name="8 Dikdörtgen">
            <a:extLst>
              <a:ext uri="{FF2B5EF4-FFF2-40B4-BE49-F238E27FC236}">
                <a16:creationId xmlns:a16="http://schemas.microsoft.com/office/drawing/2014/main" id="{1EE23522-B0B7-1B5C-AD02-14C1D6B122E2}"/>
              </a:ext>
            </a:extLst>
          </p:cNvPr>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7" name="6 Dikdörtgen">
            <a:extLst>
              <a:ext uri="{FF2B5EF4-FFF2-40B4-BE49-F238E27FC236}">
                <a16:creationId xmlns:a16="http://schemas.microsoft.com/office/drawing/2014/main" id="{AC8E4F70-450A-3FD6-1CBC-8FA5E71BDF51}"/>
              </a:ext>
            </a:extLst>
          </p:cNvPr>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24801724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1A451-AB84-49B7-B004-B44E6533F15E}"/>
              </a:ext>
            </a:extLst>
          </p:cNvPr>
          <p:cNvSpPr>
            <a:spLocks noGrp="1"/>
          </p:cNvSpPr>
          <p:nvPr>
            <p:ph type="title"/>
          </p:nvPr>
        </p:nvSpPr>
        <p:spPr/>
        <p:txBody>
          <a:bodyPr>
            <a:normAutofit fontScale="90000"/>
          </a:bodyPr>
          <a:lstStyle/>
          <a:p>
            <a:r>
              <a:rPr lang="en-US" dirty="0" err="1"/>
              <a:t>Örnek</a:t>
            </a:r>
            <a:r>
              <a:rPr lang="en-US" dirty="0"/>
              <a:t> (</a:t>
            </a:r>
            <a:r>
              <a:rPr lang="en-US" dirty="0" err="1"/>
              <a:t>Eiselt</a:t>
            </a:r>
            <a:r>
              <a:rPr lang="en-US" dirty="0"/>
              <a:t>, </a:t>
            </a:r>
            <a:r>
              <a:rPr lang="en-US" dirty="0" err="1"/>
              <a:t>Pederzoli</a:t>
            </a:r>
            <a:r>
              <a:rPr lang="en-US" dirty="0"/>
              <a:t> &amp; </a:t>
            </a:r>
            <a:r>
              <a:rPr lang="en-US" dirty="0" err="1"/>
              <a:t>Sandblom</a:t>
            </a:r>
            <a:r>
              <a:rPr lang="en-US" dirty="0"/>
              <a:t>)</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61738753-5374-4FC9-B430-B2EBE0CC9DDA}"/>
                  </a:ext>
                </a:extLst>
              </p:cNvPr>
              <p:cNvSpPr txBox="1"/>
              <p:nvPr/>
            </p:nvSpPr>
            <p:spPr>
              <a:xfrm>
                <a:off x="933869" y="2765695"/>
                <a:ext cx="3857976" cy="2489079"/>
              </a:xfrm>
              <a:prstGeom prst="rect">
                <a:avLst/>
              </a:prstGeom>
              <a:noFill/>
            </p:spPr>
            <p:txBody>
              <a:bodyPr wrap="square" rtlCol="0">
                <a:spAutoFit/>
              </a:bodyPr>
              <a:lstStyle/>
              <a:p>
                <a:r>
                  <a:rPr lang="en-US" sz="1350" dirty="0"/>
                  <a:t>P2 </a:t>
                </a:r>
                <a:r>
                  <a:rPr lang="en-US" sz="1350" dirty="0" err="1"/>
                  <a:t>önceliğinde</a:t>
                </a:r>
                <a:r>
                  <a:rPr lang="en-US" sz="1350" dirty="0"/>
                  <a:t> </a:t>
                </a:r>
                <a14:m>
                  <m:oMath xmlns:m="http://schemas.openxmlformats.org/officeDocument/2006/math">
                    <m:sSub>
                      <m:sSubPr>
                        <m:ctrlPr>
                          <a:rPr lang="en-US" sz="1350" i="1">
                            <a:latin typeface="Cambria Math" panose="02040503050406030204" pitchFamily="18" charset="0"/>
                          </a:rPr>
                        </m:ctrlPr>
                      </m:sSubPr>
                      <m:e>
                        <m:r>
                          <a:rPr lang="en-US" sz="1350" i="1">
                            <a:latin typeface="Cambria Math" panose="02040503050406030204" pitchFamily="18" charset="0"/>
                          </a:rPr>
                          <m:t>𝑃</m:t>
                        </m:r>
                      </m:e>
                      <m:sub>
                        <m:r>
                          <a:rPr lang="en-US" sz="1350" i="1">
                            <a:latin typeface="Cambria Math" panose="02040503050406030204" pitchFamily="18" charset="0"/>
                          </a:rPr>
                          <m:t>2</m:t>
                        </m:r>
                      </m:sub>
                    </m:sSub>
                    <m:d>
                      <m:dPr>
                        <m:begChr m:val="["/>
                        <m:endChr m:val="]"/>
                        <m:ctrlPr>
                          <a:rPr lang="en-US" sz="1350" i="1">
                            <a:latin typeface="Cambria Math" panose="02040503050406030204" pitchFamily="18" charset="0"/>
                          </a:rPr>
                        </m:ctrlPr>
                      </m:dPr>
                      <m:e>
                        <m:r>
                          <a:rPr lang="en-US" sz="1350" i="1">
                            <a:latin typeface="Cambria Math" panose="02040503050406030204" pitchFamily="18" charset="0"/>
                          </a:rPr>
                          <m:t>2</m:t>
                        </m:r>
                        <m:sSubSup>
                          <m:sSubSupPr>
                            <m:ctrlPr>
                              <a:rPr lang="en-US" sz="1350" i="1">
                                <a:latin typeface="Cambria Math" panose="02040503050406030204" pitchFamily="18" charset="0"/>
                              </a:rPr>
                            </m:ctrlPr>
                          </m:sSubSupPr>
                          <m:e>
                            <m:r>
                              <a:rPr lang="en-US" sz="1350" i="1">
                                <a:latin typeface="Cambria Math" panose="02040503050406030204" pitchFamily="18" charset="0"/>
                              </a:rPr>
                              <m:t>𝑑</m:t>
                            </m:r>
                          </m:e>
                          <m:sub>
                            <m:r>
                              <a:rPr lang="en-US" sz="1350" i="1">
                                <a:latin typeface="Cambria Math" panose="02040503050406030204" pitchFamily="18" charset="0"/>
                              </a:rPr>
                              <m:t>3</m:t>
                            </m:r>
                          </m:sub>
                          <m:sup>
                            <m:r>
                              <a:rPr lang="en-US" sz="1350" i="1">
                                <a:latin typeface="Cambria Math" panose="02040503050406030204" pitchFamily="18" charset="0"/>
                              </a:rPr>
                              <m:t>−</m:t>
                            </m:r>
                          </m:sup>
                        </m:sSubSup>
                        <m:r>
                          <a:rPr lang="en-US" sz="1350" i="1">
                            <a:latin typeface="Cambria Math" panose="02040503050406030204" pitchFamily="18" charset="0"/>
                          </a:rPr>
                          <m:t>+</m:t>
                        </m:r>
                        <m:sSubSup>
                          <m:sSubSupPr>
                            <m:ctrlPr>
                              <a:rPr lang="en-US" sz="1350" i="1">
                                <a:latin typeface="Cambria Math" panose="02040503050406030204" pitchFamily="18" charset="0"/>
                              </a:rPr>
                            </m:ctrlPr>
                          </m:sSubSupPr>
                          <m:e>
                            <m:r>
                              <a:rPr lang="en-US" sz="1350" i="1">
                                <a:latin typeface="Cambria Math" panose="02040503050406030204" pitchFamily="18" charset="0"/>
                              </a:rPr>
                              <m:t>𝑑</m:t>
                            </m:r>
                          </m:e>
                          <m:sub>
                            <m:r>
                              <a:rPr lang="en-US" sz="1350" i="1">
                                <a:latin typeface="Cambria Math" panose="02040503050406030204" pitchFamily="18" charset="0"/>
                              </a:rPr>
                              <m:t>3</m:t>
                            </m:r>
                          </m:sub>
                          <m:sup>
                            <m:r>
                              <a:rPr lang="en-US" sz="1350" i="1">
                                <a:latin typeface="Cambria Math" panose="02040503050406030204" pitchFamily="18" charset="0"/>
                              </a:rPr>
                              <m:t>+</m:t>
                            </m:r>
                          </m:sup>
                        </m:sSubSup>
                      </m:e>
                    </m:d>
                    <m:r>
                      <a:rPr lang="en-US" sz="1350" i="1">
                        <a:latin typeface="Cambria Math" panose="02040503050406030204" pitchFamily="18" charset="0"/>
                      </a:rPr>
                      <m:t> ü </m:t>
                    </m:r>
                    <m:r>
                      <a:rPr lang="en-US" sz="1350" i="1">
                        <a:latin typeface="Cambria Math" panose="02040503050406030204" pitchFamily="18" charset="0"/>
                      </a:rPr>
                      <m:t>𝑒𝑘𝑙𝑒𝑦𝑒𝑙𝑖𝑚</m:t>
                    </m:r>
                    <m:r>
                      <a:rPr lang="en-US" sz="1350" i="1">
                        <a:latin typeface="Cambria Math" panose="02040503050406030204" pitchFamily="18" charset="0"/>
                      </a:rPr>
                      <m:t>.</m:t>
                    </m:r>
                  </m:oMath>
                </a14:m>
                <a:r>
                  <a:rPr lang="en-US" sz="1350" dirty="0"/>
                  <a:t>  X1 </a:t>
                </a:r>
                <a:r>
                  <a:rPr lang="en-US" sz="1350" dirty="0" err="1"/>
                  <a:t>değişkeni</a:t>
                </a:r>
                <a:r>
                  <a:rPr lang="en-US" sz="1350" dirty="0"/>
                  <a:t> </a:t>
                </a:r>
                <a:r>
                  <a:rPr lang="en-US" sz="1350" dirty="0" err="1"/>
                  <a:t>temel</a:t>
                </a:r>
                <a:r>
                  <a:rPr lang="en-US" sz="1350" dirty="0"/>
                  <a:t> </a:t>
                </a:r>
                <a:r>
                  <a:rPr lang="en-US" sz="1350" dirty="0" err="1"/>
                  <a:t>değişken</a:t>
                </a:r>
                <a:r>
                  <a:rPr lang="en-US" sz="1350" dirty="0"/>
                  <a:t> </a:t>
                </a:r>
                <a:r>
                  <a:rPr lang="en-US" sz="1350" dirty="0" err="1"/>
                  <a:t>olduğundan</a:t>
                </a:r>
                <a:r>
                  <a:rPr lang="en-US" sz="1350" dirty="0"/>
                  <a:t> </a:t>
                </a:r>
                <a:r>
                  <a:rPr lang="en-US" sz="1350" dirty="0" err="1"/>
                  <a:t>ve</a:t>
                </a:r>
                <a:r>
                  <a:rPr lang="en-US" sz="1350" dirty="0"/>
                  <a:t> 5. </a:t>
                </a:r>
                <a:r>
                  <a:rPr lang="en-US" sz="1350" dirty="0" err="1"/>
                  <a:t>kısıtta</a:t>
                </a:r>
                <a:r>
                  <a:rPr lang="en-US" sz="1350" dirty="0"/>
                  <a:t> </a:t>
                </a:r>
                <a:r>
                  <a:rPr lang="en-US" sz="1350" dirty="0" err="1"/>
                  <a:t>yer</a:t>
                </a:r>
                <a:r>
                  <a:rPr lang="en-US" sz="1350" dirty="0"/>
                  <a:t> </a:t>
                </a:r>
                <a:r>
                  <a:rPr lang="en-US" sz="1350" dirty="0" err="1"/>
                  <a:t>aldığından</a:t>
                </a:r>
                <a:r>
                  <a:rPr lang="en-US" sz="1350" dirty="0"/>
                  <a:t>  </a:t>
                </a:r>
                <a14:m>
                  <m:oMath xmlns:m="http://schemas.openxmlformats.org/officeDocument/2006/math">
                    <m:sSub>
                      <m:sSubPr>
                        <m:ctrlPr>
                          <a:rPr lang="en-US" sz="1350" i="1">
                            <a:latin typeface="Cambria Math" panose="02040503050406030204" pitchFamily="18" charset="0"/>
                          </a:rPr>
                        </m:ctrlPr>
                      </m:sSubPr>
                      <m:e>
                        <m:r>
                          <a:rPr lang="en-US" sz="1350" i="1">
                            <a:latin typeface="Cambria Math" panose="02040503050406030204" pitchFamily="18" charset="0"/>
                          </a:rPr>
                          <m:t>𝑥</m:t>
                        </m:r>
                      </m:e>
                      <m:sub>
                        <m:r>
                          <a:rPr lang="en-US" sz="1350" i="1">
                            <a:latin typeface="Cambria Math" panose="02040503050406030204" pitchFamily="18" charset="0"/>
                          </a:rPr>
                          <m:t>1</m:t>
                        </m:r>
                      </m:sub>
                    </m:sSub>
                    <m:r>
                      <a:rPr lang="en-US" sz="1350" i="1">
                        <a:latin typeface="Cambria Math" panose="02040503050406030204" pitchFamily="18" charset="0"/>
                      </a:rPr>
                      <m:t>+</m:t>
                    </m:r>
                    <m:sSub>
                      <m:sSubPr>
                        <m:ctrlPr>
                          <a:rPr lang="en-US" sz="1350" i="1">
                            <a:latin typeface="Cambria Math" panose="02040503050406030204" pitchFamily="18" charset="0"/>
                          </a:rPr>
                        </m:ctrlPr>
                      </m:sSubPr>
                      <m:e>
                        <m:r>
                          <a:rPr lang="en-US" sz="1350" i="1">
                            <a:latin typeface="Cambria Math" panose="02040503050406030204" pitchFamily="18" charset="0"/>
                          </a:rPr>
                          <m:t>𝑥</m:t>
                        </m:r>
                      </m:e>
                      <m:sub>
                        <m:r>
                          <a:rPr lang="en-US" sz="1350" i="1">
                            <a:latin typeface="Cambria Math" panose="02040503050406030204" pitchFamily="18" charset="0"/>
                          </a:rPr>
                          <m:t>2</m:t>
                        </m:r>
                      </m:sub>
                    </m:sSub>
                    <m:r>
                      <a:rPr lang="en-US" sz="1350" i="1">
                        <a:latin typeface="Cambria Math" panose="02040503050406030204" pitchFamily="18" charset="0"/>
                      </a:rPr>
                      <m:t>−</m:t>
                    </m:r>
                    <m:sSub>
                      <m:sSubPr>
                        <m:ctrlPr>
                          <a:rPr lang="en-US" sz="1350" i="1">
                            <a:latin typeface="Cambria Math" panose="02040503050406030204" pitchFamily="18" charset="0"/>
                          </a:rPr>
                        </m:ctrlPr>
                      </m:sSubPr>
                      <m:e>
                        <m:r>
                          <a:rPr lang="en-US" sz="1350" i="1">
                            <a:latin typeface="Cambria Math" panose="02040503050406030204" pitchFamily="18" charset="0"/>
                          </a:rPr>
                          <m:t>𝑒</m:t>
                        </m:r>
                      </m:e>
                      <m:sub>
                        <m:r>
                          <a:rPr lang="en-US" sz="1350">
                            <a:latin typeface="Cambria Math" panose="02040503050406030204" pitchFamily="18" charset="0"/>
                          </a:rPr>
                          <m:t>1</m:t>
                        </m:r>
                      </m:sub>
                    </m:sSub>
                    <m:r>
                      <a:rPr lang="en-US" sz="1350">
                        <a:latin typeface="Cambria Math" panose="02040503050406030204" pitchFamily="18" charset="0"/>
                      </a:rPr>
                      <m:t>=1</m:t>
                    </m:r>
                  </m:oMath>
                </a14:m>
                <a:r>
                  <a:rPr lang="en-US" sz="1350" dirty="0"/>
                  <a:t> (</a:t>
                </a:r>
                <a14:m>
                  <m:oMath xmlns:m="http://schemas.openxmlformats.org/officeDocument/2006/math">
                    <m:sSub>
                      <m:sSubPr>
                        <m:ctrlPr>
                          <a:rPr lang="en-US" sz="1350" i="1">
                            <a:latin typeface="Cambria Math" panose="02040503050406030204" pitchFamily="18" charset="0"/>
                          </a:rPr>
                        </m:ctrlPr>
                      </m:sSubPr>
                      <m:e>
                        <m:r>
                          <a:rPr lang="en-US" sz="1350" i="1">
                            <a:latin typeface="Cambria Math" panose="02040503050406030204" pitchFamily="18" charset="0"/>
                          </a:rPr>
                          <m:t>𝑥</m:t>
                        </m:r>
                      </m:e>
                      <m:sub>
                        <m:r>
                          <a:rPr lang="en-US" sz="1350" i="1">
                            <a:latin typeface="Cambria Math" panose="02040503050406030204" pitchFamily="18" charset="0"/>
                          </a:rPr>
                          <m:t>1</m:t>
                        </m:r>
                      </m:sub>
                    </m:sSub>
                    <m:r>
                      <a:rPr lang="en-US" sz="1350" i="1">
                        <a:latin typeface="Cambria Math" panose="02040503050406030204" pitchFamily="18" charset="0"/>
                      </a:rPr>
                      <m:t>=1−</m:t>
                    </m:r>
                    <m:sSub>
                      <m:sSubPr>
                        <m:ctrlPr>
                          <a:rPr lang="en-US" sz="1350" i="1">
                            <a:latin typeface="Cambria Math" panose="02040503050406030204" pitchFamily="18" charset="0"/>
                          </a:rPr>
                        </m:ctrlPr>
                      </m:sSubPr>
                      <m:e>
                        <m:r>
                          <a:rPr lang="en-US" sz="1350" i="1">
                            <a:latin typeface="Cambria Math" panose="02040503050406030204" pitchFamily="18" charset="0"/>
                          </a:rPr>
                          <m:t>𝑥</m:t>
                        </m:r>
                      </m:e>
                      <m:sub>
                        <m:r>
                          <a:rPr lang="en-US" sz="1350" i="1">
                            <a:latin typeface="Cambria Math" panose="02040503050406030204" pitchFamily="18" charset="0"/>
                          </a:rPr>
                          <m:t>2</m:t>
                        </m:r>
                      </m:sub>
                    </m:sSub>
                    <m:r>
                      <a:rPr lang="en-US" sz="1350" i="1">
                        <a:latin typeface="Cambria Math" panose="02040503050406030204" pitchFamily="18" charset="0"/>
                      </a:rPr>
                      <m:t>+</m:t>
                    </m:r>
                    <m:sSub>
                      <m:sSubPr>
                        <m:ctrlPr>
                          <a:rPr lang="en-US" sz="1350" i="1">
                            <a:latin typeface="Cambria Math" panose="02040503050406030204" pitchFamily="18" charset="0"/>
                          </a:rPr>
                        </m:ctrlPr>
                      </m:sSubPr>
                      <m:e>
                        <m:r>
                          <a:rPr lang="en-US" sz="1350" i="1">
                            <a:latin typeface="Cambria Math" panose="02040503050406030204" pitchFamily="18" charset="0"/>
                          </a:rPr>
                          <m:t>𝑒</m:t>
                        </m:r>
                      </m:e>
                      <m:sub>
                        <m:r>
                          <a:rPr lang="en-US" sz="1350">
                            <a:latin typeface="Cambria Math" panose="02040503050406030204" pitchFamily="18" charset="0"/>
                          </a:rPr>
                          <m:t>1</m:t>
                        </m:r>
                      </m:sub>
                    </m:sSub>
                    <m:r>
                      <a:rPr lang="en-US" sz="1350">
                        <a:latin typeface="Cambria Math" panose="02040503050406030204" pitchFamily="18" charset="0"/>
                      </a:rPr>
                      <m:t>)</m:t>
                    </m:r>
                  </m:oMath>
                </a14:m>
                <a:r>
                  <a:rPr lang="en-US" sz="1350" dirty="0"/>
                  <a:t>eşitliği </a:t>
                </a:r>
                <a14:m>
                  <m:oMath xmlns:m="http://schemas.openxmlformats.org/officeDocument/2006/math">
                    <m:r>
                      <a:rPr lang="en-US" sz="1350" i="1">
                        <a:latin typeface="Cambria Math" panose="02040503050406030204" pitchFamily="18" charset="0"/>
                        <a:ea typeface="Cambria Math" panose="02040503050406030204" pitchFamily="18" charset="0"/>
                      </a:rPr>
                      <m:t>5</m:t>
                    </m:r>
                    <m:sSub>
                      <m:sSubPr>
                        <m:ctrlPr>
                          <a:rPr lang="en-US" sz="1350" i="1">
                            <a:latin typeface="Cambria Math" panose="02040503050406030204" pitchFamily="18" charset="0"/>
                            <a:ea typeface="Cambria Math" panose="02040503050406030204" pitchFamily="18" charset="0"/>
                          </a:rPr>
                        </m:ctrlPr>
                      </m:sSubPr>
                      <m:e>
                        <m:r>
                          <a:rPr lang="en-US" sz="1350" i="1">
                            <a:latin typeface="Cambria Math" panose="02040503050406030204" pitchFamily="18" charset="0"/>
                            <a:ea typeface="Cambria Math" panose="02040503050406030204" pitchFamily="18" charset="0"/>
                          </a:rPr>
                          <m:t>𝑥</m:t>
                        </m:r>
                      </m:e>
                      <m:sub>
                        <m:r>
                          <a:rPr lang="en-US" sz="1350" i="1">
                            <a:latin typeface="Cambria Math" panose="02040503050406030204" pitchFamily="18" charset="0"/>
                            <a:ea typeface="Cambria Math" panose="02040503050406030204" pitchFamily="18" charset="0"/>
                          </a:rPr>
                          <m:t>1</m:t>
                        </m:r>
                      </m:sub>
                    </m:sSub>
                    <m:r>
                      <a:rPr lang="en-US" sz="1350" i="1">
                        <a:latin typeface="Cambria Math" panose="02040503050406030204" pitchFamily="18" charset="0"/>
                        <a:ea typeface="Cambria Math" panose="02040503050406030204" pitchFamily="18" charset="0"/>
                      </a:rPr>
                      <m:t>+3</m:t>
                    </m:r>
                    <m:sSub>
                      <m:sSubPr>
                        <m:ctrlPr>
                          <a:rPr lang="en-US" sz="1350" i="1">
                            <a:latin typeface="Cambria Math" panose="02040503050406030204" pitchFamily="18" charset="0"/>
                            <a:ea typeface="Cambria Math" panose="02040503050406030204" pitchFamily="18" charset="0"/>
                          </a:rPr>
                        </m:ctrlPr>
                      </m:sSubPr>
                      <m:e>
                        <m:r>
                          <a:rPr lang="en-US" sz="1350" i="1">
                            <a:latin typeface="Cambria Math" panose="02040503050406030204" pitchFamily="18" charset="0"/>
                            <a:ea typeface="Cambria Math" panose="02040503050406030204" pitchFamily="18" charset="0"/>
                          </a:rPr>
                          <m:t>𝑥</m:t>
                        </m:r>
                      </m:e>
                      <m:sub>
                        <m:r>
                          <a:rPr lang="en-US" sz="1350" i="1">
                            <a:latin typeface="Cambria Math" panose="02040503050406030204" pitchFamily="18" charset="0"/>
                            <a:ea typeface="Cambria Math" panose="02040503050406030204" pitchFamily="18" charset="0"/>
                          </a:rPr>
                          <m:t>2</m:t>
                        </m:r>
                      </m:sub>
                    </m:sSub>
                    <m:r>
                      <a:rPr lang="en-US" sz="1350" i="1">
                        <a:latin typeface="Cambria Math" panose="02040503050406030204" pitchFamily="18" charset="0"/>
                        <a:ea typeface="Cambria Math" panose="02040503050406030204" pitchFamily="18" charset="0"/>
                      </a:rPr>
                      <m:t>+</m:t>
                    </m:r>
                    <m:sSubSup>
                      <m:sSubSupPr>
                        <m:ctrlPr>
                          <a:rPr lang="en-US" sz="1350" i="1">
                            <a:latin typeface="Cambria Math" panose="02040503050406030204" pitchFamily="18" charset="0"/>
                            <a:ea typeface="Cambria Math" panose="02040503050406030204" pitchFamily="18" charset="0"/>
                          </a:rPr>
                        </m:ctrlPr>
                      </m:sSubSupPr>
                      <m:e>
                        <m:r>
                          <a:rPr lang="en-US" sz="1350" i="1">
                            <a:latin typeface="Cambria Math" panose="02040503050406030204" pitchFamily="18" charset="0"/>
                            <a:ea typeface="Cambria Math" panose="02040503050406030204" pitchFamily="18" charset="0"/>
                          </a:rPr>
                          <m:t>𝑑</m:t>
                        </m:r>
                      </m:e>
                      <m:sub>
                        <m:r>
                          <a:rPr lang="en-US" sz="1350" i="1">
                            <a:latin typeface="Cambria Math" panose="02040503050406030204" pitchFamily="18" charset="0"/>
                            <a:ea typeface="Cambria Math" panose="02040503050406030204" pitchFamily="18" charset="0"/>
                          </a:rPr>
                          <m:t>3</m:t>
                        </m:r>
                      </m:sub>
                      <m:sup>
                        <m:r>
                          <a:rPr lang="en-US" sz="1350" i="1">
                            <a:latin typeface="Cambria Math" panose="02040503050406030204" pitchFamily="18" charset="0"/>
                            <a:ea typeface="Cambria Math" panose="02040503050406030204" pitchFamily="18" charset="0"/>
                          </a:rPr>
                          <m:t>−</m:t>
                        </m:r>
                      </m:sup>
                    </m:sSubSup>
                    <m:r>
                      <a:rPr lang="en-US" sz="1350" i="1">
                        <a:latin typeface="Cambria Math" panose="02040503050406030204" pitchFamily="18" charset="0"/>
                        <a:ea typeface="Cambria Math" panose="02040503050406030204" pitchFamily="18" charset="0"/>
                      </a:rPr>
                      <m:t>−</m:t>
                    </m:r>
                    <m:sSubSup>
                      <m:sSubSupPr>
                        <m:ctrlPr>
                          <a:rPr lang="en-US" sz="1350" i="1">
                            <a:latin typeface="Cambria Math" panose="02040503050406030204" pitchFamily="18" charset="0"/>
                            <a:ea typeface="Cambria Math" panose="02040503050406030204" pitchFamily="18" charset="0"/>
                          </a:rPr>
                        </m:ctrlPr>
                      </m:sSubSupPr>
                      <m:e>
                        <m:r>
                          <a:rPr lang="en-US" sz="1350" i="1">
                            <a:latin typeface="Cambria Math" panose="02040503050406030204" pitchFamily="18" charset="0"/>
                            <a:ea typeface="Cambria Math" panose="02040503050406030204" pitchFamily="18" charset="0"/>
                          </a:rPr>
                          <m:t>𝑑</m:t>
                        </m:r>
                      </m:e>
                      <m:sub>
                        <m:r>
                          <a:rPr lang="en-US" sz="1350" i="1">
                            <a:latin typeface="Cambria Math" panose="02040503050406030204" pitchFamily="18" charset="0"/>
                            <a:ea typeface="Cambria Math" panose="02040503050406030204" pitchFamily="18" charset="0"/>
                          </a:rPr>
                          <m:t>3</m:t>
                        </m:r>
                      </m:sub>
                      <m:sup>
                        <m:r>
                          <a:rPr lang="en-US" sz="1350" i="1">
                            <a:latin typeface="Cambria Math" panose="02040503050406030204" pitchFamily="18" charset="0"/>
                            <a:ea typeface="Cambria Math" panose="02040503050406030204" pitchFamily="18" charset="0"/>
                          </a:rPr>
                          <m:t>+</m:t>
                        </m:r>
                      </m:sup>
                    </m:sSubSup>
                    <m:r>
                      <a:rPr lang="en-US" sz="1350">
                        <a:latin typeface="Cambria Math" panose="02040503050406030204" pitchFamily="18" charset="0"/>
                        <a:ea typeface="Cambria Math" panose="02040503050406030204" pitchFamily="18" charset="0"/>
                      </a:rPr>
                      <m:t>=30</m:t>
                    </m:r>
                  </m:oMath>
                </a14:m>
                <a:r>
                  <a:rPr lang="en-US" sz="1350" dirty="0"/>
                  <a:t> </a:t>
                </a:r>
                <a:r>
                  <a:rPr lang="en-US" sz="1350" dirty="0" err="1"/>
                  <a:t>denkleminde</a:t>
                </a:r>
                <a:r>
                  <a:rPr lang="en-US" sz="1350" dirty="0"/>
                  <a:t> </a:t>
                </a:r>
                <a:r>
                  <a:rPr lang="en-US" sz="1350" dirty="0" err="1"/>
                  <a:t>yerine</a:t>
                </a:r>
                <a:r>
                  <a:rPr lang="en-US" sz="1350" dirty="0"/>
                  <a:t> </a:t>
                </a:r>
                <a:r>
                  <a:rPr lang="en-US" sz="1350" dirty="0" err="1"/>
                  <a:t>konulduğunda</a:t>
                </a:r>
                <a:r>
                  <a:rPr lang="en-US" sz="1350" dirty="0"/>
                  <a:t>, </a:t>
                </a:r>
                <a:r>
                  <a:rPr lang="en-US" sz="1350" dirty="0" err="1"/>
                  <a:t>tablo</a:t>
                </a:r>
                <a:r>
                  <a:rPr lang="en-US" sz="1350" dirty="0"/>
                  <a:t> </a:t>
                </a:r>
                <a:r>
                  <a:rPr lang="en-US" sz="1350" dirty="0" err="1"/>
                  <a:t>su</a:t>
                </a:r>
                <a:r>
                  <a:rPr lang="en-US" sz="1350" dirty="0"/>
                  <a:t> </a:t>
                </a:r>
                <a:r>
                  <a:rPr lang="en-US" sz="1350" dirty="0" err="1"/>
                  <a:t>sekilde</a:t>
                </a:r>
                <a:r>
                  <a:rPr lang="en-US" sz="1350" dirty="0"/>
                  <a:t> </a:t>
                </a:r>
                <a:r>
                  <a:rPr lang="en-US" sz="1350" dirty="0" err="1"/>
                  <a:t>olur</a:t>
                </a:r>
                <a:r>
                  <a:rPr lang="en-US" sz="1350" dirty="0"/>
                  <a:t>. </a:t>
                </a:r>
                <a:endParaRPr lang="en-US" sz="1350" i="1" dirty="0">
                  <a:latin typeface="Cambria Math" panose="02040503050406030204" pitchFamily="18" charset="0"/>
                  <a:ea typeface="Cambria Math" panose="02040503050406030204" pitchFamily="18" charset="0"/>
                </a:endParaRPr>
              </a:p>
              <a:p>
                <a14:m>
                  <m:oMath xmlns:m="http://schemas.openxmlformats.org/officeDocument/2006/math">
                    <m:r>
                      <a:rPr lang="en-US" sz="1350" i="1">
                        <a:latin typeface="Cambria Math" panose="02040503050406030204" pitchFamily="18" charset="0"/>
                        <a:ea typeface="Cambria Math" panose="02040503050406030204" pitchFamily="18" charset="0"/>
                      </a:rPr>
                      <m:t>5(</m:t>
                    </m:r>
                    <m:r>
                      <a:rPr lang="en-US" sz="1350" i="1">
                        <a:latin typeface="Cambria Math" panose="02040503050406030204" pitchFamily="18" charset="0"/>
                      </a:rPr>
                      <m:t>1−</m:t>
                    </m:r>
                    <m:sSub>
                      <m:sSubPr>
                        <m:ctrlPr>
                          <a:rPr lang="en-US" sz="1350" i="1">
                            <a:latin typeface="Cambria Math" panose="02040503050406030204" pitchFamily="18" charset="0"/>
                          </a:rPr>
                        </m:ctrlPr>
                      </m:sSubPr>
                      <m:e>
                        <m:r>
                          <a:rPr lang="en-US" sz="1350" i="1">
                            <a:latin typeface="Cambria Math" panose="02040503050406030204" pitchFamily="18" charset="0"/>
                          </a:rPr>
                          <m:t>𝑥</m:t>
                        </m:r>
                      </m:e>
                      <m:sub>
                        <m:r>
                          <a:rPr lang="en-US" sz="1350" i="1">
                            <a:latin typeface="Cambria Math" panose="02040503050406030204" pitchFamily="18" charset="0"/>
                          </a:rPr>
                          <m:t>2</m:t>
                        </m:r>
                      </m:sub>
                    </m:sSub>
                    <m:r>
                      <a:rPr lang="en-US" sz="1350" i="1">
                        <a:latin typeface="Cambria Math" panose="02040503050406030204" pitchFamily="18" charset="0"/>
                      </a:rPr>
                      <m:t>+</m:t>
                    </m:r>
                    <m:sSub>
                      <m:sSubPr>
                        <m:ctrlPr>
                          <a:rPr lang="en-US" sz="1350" i="1">
                            <a:latin typeface="Cambria Math" panose="02040503050406030204" pitchFamily="18" charset="0"/>
                          </a:rPr>
                        </m:ctrlPr>
                      </m:sSubPr>
                      <m:e>
                        <m:r>
                          <a:rPr lang="en-US" sz="1350" i="1">
                            <a:latin typeface="Cambria Math" panose="02040503050406030204" pitchFamily="18" charset="0"/>
                          </a:rPr>
                          <m:t>𝑒</m:t>
                        </m:r>
                      </m:e>
                      <m:sub>
                        <m:r>
                          <a:rPr lang="en-US" sz="1350">
                            <a:latin typeface="Cambria Math" panose="02040503050406030204" pitchFamily="18" charset="0"/>
                          </a:rPr>
                          <m:t>1</m:t>
                        </m:r>
                      </m:sub>
                    </m:sSub>
                    <m:r>
                      <a:rPr lang="en-US" sz="1350">
                        <a:latin typeface="Cambria Math" panose="02040503050406030204" pitchFamily="18" charset="0"/>
                      </a:rPr>
                      <m:t>)</m:t>
                    </m:r>
                    <m:r>
                      <a:rPr lang="en-US" sz="1350" i="1">
                        <a:latin typeface="Cambria Math" panose="02040503050406030204" pitchFamily="18" charset="0"/>
                        <a:ea typeface="Cambria Math" panose="02040503050406030204" pitchFamily="18" charset="0"/>
                      </a:rPr>
                      <m:t>+3</m:t>
                    </m:r>
                    <m:sSub>
                      <m:sSubPr>
                        <m:ctrlPr>
                          <a:rPr lang="en-US" sz="1350" i="1">
                            <a:latin typeface="Cambria Math" panose="02040503050406030204" pitchFamily="18" charset="0"/>
                            <a:ea typeface="Cambria Math" panose="02040503050406030204" pitchFamily="18" charset="0"/>
                          </a:rPr>
                        </m:ctrlPr>
                      </m:sSubPr>
                      <m:e>
                        <m:r>
                          <a:rPr lang="en-US" sz="1350" i="1">
                            <a:latin typeface="Cambria Math" panose="02040503050406030204" pitchFamily="18" charset="0"/>
                            <a:ea typeface="Cambria Math" panose="02040503050406030204" pitchFamily="18" charset="0"/>
                          </a:rPr>
                          <m:t>𝑥</m:t>
                        </m:r>
                      </m:e>
                      <m:sub>
                        <m:r>
                          <a:rPr lang="en-US" sz="1350" i="1">
                            <a:latin typeface="Cambria Math" panose="02040503050406030204" pitchFamily="18" charset="0"/>
                            <a:ea typeface="Cambria Math" panose="02040503050406030204" pitchFamily="18" charset="0"/>
                          </a:rPr>
                          <m:t>2</m:t>
                        </m:r>
                      </m:sub>
                    </m:sSub>
                    <m:r>
                      <a:rPr lang="en-US" sz="1350" i="1">
                        <a:latin typeface="Cambria Math" panose="02040503050406030204" pitchFamily="18" charset="0"/>
                        <a:ea typeface="Cambria Math" panose="02040503050406030204" pitchFamily="18" charset="0"/>
                      </a:rPr>
                      <m:t>+</m:t>
                    </m:r>
                    <m:sSubSup>
                      <m:sSubSupPr>
                        <m:ctrlPr>
                          <a:rPr lang="en-US" sz="1350" i="1">
                            <a:latin typeface="Cambria Math" panose="02040503050406030204" pitchFamily="18" charset="0"/>
                            <a:ea typeface="Cambria Math" panose="02040503050406030204" pitchFamily="18" charset="0"/>
                          </a:rPr>
                        </m:ctrlPr>
                      </m:sSubSupPr>
                      <m:e>
                        <m:r>
                          <a:rPr lang="en-US" sz="1350" i="1">
                            <a:latin typeface="Cambria Math" panose="02040503050406030204" pitchFamily="18" charset="0"/>
                            <a:ea typeface="Cambria Math" panose="02040503050406030204" pitchFamily="18" charset="0"/>
                          </a:rPr>
                          <m:t>𝑑</m:t>
                        </m:r>
                      </m:e>
                      <m:sub>
                        <m:r>
                          <a:rPr lang="en-US" sz="1350" i="1">
                            <a:latin typeface="Cambria Math" panose="02040503050406030204" pitchFamily="18" charset="0"/>
                            <a:ea typeface="Cambria Math" panose="02040503050406030204" pitchFamily="18" charset="0"/>
                          </a:rPr>
                          <m:t>3</m:t>
                        </m:r>
                      </m:sub>
                      <m:sup>
                        <m:r>
                          <a:rPr lang="en-US" sz="1350" i="1">
                            <a:latin typeface="Cambria Math" panose="02040503050406030204" pitchFamily="18" charset="0"/>
                            <a:ea typeface="Cambria Math" panose="02040503050406030204" pitchFamily="18" charset="0"/>
                          </a:rPr>
                          <m:t>−</m:t>
                        </m:r>
                      </m:sup>
                    </m:sSubSup>
                    <m:r>
                      <a:rPr lang="en-US" sz="1350" i="1">
                        <a:latin typeface="Cambria Math" panose="02040503050406030204" pitchFamily="18" charset="0"/>
                        <a:ea typeface="Cambria Math" panose="02040503050406030204" pitchFamily="18" charset="0"/>
                      </a:rPr>
                      <m:t>−</m:t>
                    </m:r>
                    <m:sSubSup>
                      <m:sSubSupPr>
                        <m:ctrlPr>
                          <a:rPr lang="en-US" sz="1350" i="1">
                            <a:latin typeface="Cambria Math" panose="02040503050406030204" pitchFamily="18" charset="0"/>
                            <a:ea typeface="Cambria Math" panose="02040503050406030204" pitchFamily="18" charset="0"/>
                          </a:rPr>
                        </m:ctrlPr>
                      </m:sSubSupPr>
                      <m:e>
                        <m:r>
                          <a:rPr lang="en-US" sz="1350" i="1">
                            <a:latin typeface="Cambria Math" panose="02040503050406030204" pitchFamily="18" charset="0"/>
                            <a:ea typeface="Cambria Math" panose="02040503050406030204" pitchFamily="18" charset="0"/>
                          </a:rPr>
                          <m:t>𝑑</m:t>
                        </m:r>
                      </m:e>
                      <m:sub>
                        <m:r>
                          <a:rPr lang="en-US" sz="1350" i="1">
                            <a:latin typeface="Cambria Math" panose="02040503050406030204" pitchFamily="18" charset="0"/>
                            <a:ea typeface="Cambria Math" panose="02040503050406030204" pitchFamily="18" charset="0"/>
                          </a:rPr>
                          <m:t>3</m:t>
                        </m:r>
                      </m:sub>
                      <m:sup>
                        <m:r>
                          <a:rPr lang="en-US" sz="1350" i="1">
                            <a:latin typeface="Cambria Math" panose="02040503050406030204" pitchFamily="18" charset="0"/>
                            <a:ea typeface="Cambria Math" panose="02040503050406030204" pitchFamily="18" charset="0"/>
                          </a:rPr>
                          <m:t>+</m:t>
                        </m:r>
                      </m:sup>
                    </m:sSubSup>
                    <m:r>
                      <a:rPr lang="en-US" sz="1350">
                        <a:latin typeface="Cambria Math" panose="02040503050406030204" pitchFamily="18" charset="0"/>
                        <a:ea typeface="Cambria Math" panose="02040503050406030204" pitchFamily="18" charset="0"/>
                      </a:rPr>
                      <m:t>=30</m:t>
                    </m:r>
                    <m:groupChr>
                      <m:groupChrPr>
                        <m:chr m:val="→"/>
                        <m:pos m:val="top"/>
                        <m:ctrlPr>
                          <a:rPr lang="en-US" sz="1350" i="1">
                            <a:latin typeface="Cambria Math" panose="02040503050406030204" pitchFamily="18" charset="0"/>
                            <a:ea typeface="Cambria Math" panose="02040503050406030204" pitchFamily="18" charset="0"/>
                          </a:rPr>
                        </m:ctrlPr>
                      </m:groupChrPr>
                      <m:e/>
                    </m:groupChr>
                  </m:oMath>
                </a14:m>
                <a:r>
                  <a:rPr lang="en-US" sz="1350" dirty="0"/>
                  <a:t> </a:t>
                </a:r>
                <a14:m>
                  <m:oMath xmlns:m="http://schemas.openxmlformats.org/officeDocument/2006/math">
                    <m:r>
                      <a:rPr lang="en-US" sz="1350" i="1">
                        <a:latin typeface="Cambria Math" panose="02040503050406030204" pitchFamily="18" charset="0"/>
                      </a:rPr>
                      <m:t>5</m:t>
                    </m:r>
                    <m:sSub>
                      <m:sSubPr>
                        <m:ctrlPr>
                          <a:rPr lang="en-US" sz="1350" i="1">
                            <a:latin typeface="Cambria Math" panose="02040503050406030204" pitchFamily="18" charset="0"/>
                          </a:rPr>
                        </m:ctrlPr>
                      </m:sSubPr>
                      <m:e>
                        <m:r>
                          <a:rPr lang="en-US" sz="1350" i="1">
                            <a:latin typeface="Cambria Math" panose="02040503050406030204" pitchFamily="18" charset="0"/>
                          </a:rPr>
                          <m:t>𝑥</m:t>
                        </m:r>
                      </m:e>
                      <m:sub>
                        <m:r>
                          <a:rPr lang="en-US" sz="1350" i="1">
                            <a:latin typeface="Cambria Math" panose="02040503050406030204" pitchFamily="18" charset="0"/>
                          </a:rPr>
                          <m:t>2</m:t>
                        </m:r>
                      </m:sub>
                    </m:sSub>
                    <m:r>
                      <a:rPr lang="en-US" sz="1350" i="1">
                        <a:latin typeface="Cambria Math" panose="02040503050406030204" pitchFamily="18" charset="0"/>
                      </a:rPr>
                      <m:t>+5</m:t>
                    </m:r>
                    <m:sSub>
                      <m:sSubPr>
                        <m:ctrlPr>
                          <a:rPr lang="en-US" sz="1350" i="1">
                            <a:latin typeface="Cambria Math" panose="02040503050406030204" pitchFamily="18" charset="0"/>
                          </a:rPr>
                        </m:ctrlPr>
                      </m:sSubPr>
                      <m:e>
                        <m:r>
                          <a:rPr lang="en-US" sz="1350" i="1">
                            <a:latin typeface="Cambria Math" panose="02040503050406030204" pitchFamily="18" charset="0"/>
                          </a:rPr>
                          <m:t>𝑒</m:t>
                        </m:r>
                      </m:e>
                      <m:sub>
                        <m:r>
                          <a:rPr lang="en-US" sz="1350">
                            <a:latin typeface="Cambria Math" panose="02040503050406030204" pitchFamily="18" charset="0"/>
                          </a:rPr>
                          <m:t>1</m:t>
                        </m:r>
                      </m:sub>
                    </m:sSub>
                    <m:r>
                      <a:rPr lang="en-US" sz="1350" i="1">
                        <a:latin typeface="Cambria Math" panose="02040503050406030204" pitchFamily="18" charset="0"/>
                        <a:ea typeface="Cambria Math" panose="02040503050406030204" pitchFamily="18" charset="0"/>
                      </a:rPr>
                      <m:t>+3</m:t>
                    </m:r>
                    <m:sSub>
                      <m:sSubPr>
                        <m:ctrlPr>
                          <a:rPr lang="en-US" sz="1350" i="1">
                            <a:latin typeface="Cambria Math" panose="02040503050406030204" pitchFamily="18" charset="0"/>
                            <a:ea typeface="Cambria Math" panose="02040503050406030204" pitchFamily="18" charset="0"/>
                          </a:rPr>
                        </m:ctrlPr>
                      </m:sSubPr>
                      <m:e>
                        <m:r>
                          <a:rPr lang="en-US" sz="1350" i="1">
                            <a:latin typeface="Cambria Math" panose="02040503050406030204" pitchFamily="18" charset="0"/>
                            <a:ea typeface="Cambria Math" panose="02040503050406030204" pitchFamily="18" charset="0"/>
                          </a:rPr>
                          <m:t>𝑥</m:t>
                        </m:r>
                      </m:e>
                      <m:sub>
                        <m:r>
                          <a:rPr lang="en-US" sz="1350" i="1">
                            <a:latin typeface="Cambria Math" panose="02040503050406030204" pitchFamily="18" charset="0"/>
                            <a:ea typeface="Cambria Math" panose="02040503050406030204" pitchFamily="18" charset="0"/>
                          </a:rPr>
                          <m:t>2</m:t>
                        </m:r>
                      </m:sub>
                    </m:sSub>
                    <m:r>
                      <a:rPr lang="en-US" sz="1350" i="1">
                        <a:latin typeface="Cambria Math" panose="02040503050406030204" pitchFamily="18" charset="0"/>
                        <a:ea typeface="Cambria Math" panose="02040503050406030204" pitchFamily="18" charset="0"/>
                      </a:rPr>
                      <m:t>+</m:t>
                    </m:r>
                    <m:sSubSup>
                      <m:sSubSupPr>
                        <m:ctrlPr>
                          <a:rPr lang="en-US" sz="1350" i="1">
                            <a:latin typeface="Cambria Math" panose="02040503050406030204" pitchFamily="18" charset="0"/>
                            <a:ea typeface="Cambria Math" panose="02040503050406030204" pitchFamily="18" charset="0"/>
                          </a:rPr>
                        </m:ctrlPr>
                      </m:sSubSupPr>
                      <m:e>
                        <m:r>
                          <a:rPr lang="en-US" sz="1350" i="1">
                            <a:latin typeface="Cambria Math" panose="02040503050406030204" pitchFamily="18" charset="0"/>
                            <a:ea typeface="Cambria Math" panose="02040503050406030204" pitchFamily="18" charset="0"/>
                          </a:rPr>
                          <m:t>𝑑</m:t>
                        </m:r>
                      </m:e>
                      <m:sub>
                        <m:r>
                          <a:rPr lang="en-US" sz="1350" i="1">
                            <a:latin typeface="Cambria Math" panose="02040503050406030204" pitchFamily="18" charset="0"/>
                            <a:ea typeface="Cambria Math" panose="02040503050406030204" pitchFamily="18" charset="0"/>
                          </a:rPr>
                          <m:t>3</m:t>
                        </m:r>
                      </m:sub>
                      <m:sup>
                        <m:r>
                          <a:rPr lang="en-US" sz="1350" i="1">
                            <a:latin typeface="Cambria Math" panose="02040503050406030204" pitchFamily="18" charset="0"/>
                            <a:ea typeface="Cambria Math" panose="02040503050406030204" pitchFamily="18" charset="0"/>
                          </a:rPr>
                          <m:t>−</m:t>
                        </m:r>
                      </m:sup>
                    </m:sSubSup>
                    <m:r>
                      <a:rPr lang="en-US" sz="1350" i="1">
                        <a:latin typeface="Cambria Math" panose="02040503050406030204" pitchFamily="18" charset="0"/>
                        <a:ea typeface="Cambria Math" panose="02040503050406030204" pitchFamily="18" charset="0"/>
                      </a:rPr>
                      <m:t>−</m:t>
                    </m:r>
                    <m:sSubSup>
                      <m:sSubSupPr>
                        <m:ctrlPr>
                          <a:rPr lang="en-US" sz="1350" i="1">
                            <a:latin typeface="Cambria Math" panose="02040503050406030204" pitchFamily="18" charset="0"/>
                            <a:ea typeface="Cambria Math" panose="02040503050406030204" pitchFamily="18" charset="0"/>
                          </a:rPr>
                        </m:ctrlPr>
                      </m:sSubSupPr>
                      <m:e>
                        <m:r>
                          <a:rPr lang="en-US" sz="1350" i="1">
                            <a:latin typeface="Cambria Math" panose="02040503050406030204" pitchFamily="18" charset="0"/>
                            <a:ea typeface="Cambria Math" panose="02040503050406030204" pitchFamily="18" charset="0"/>
                          </a:rPr>
                          <m:t>𝑑</m:t>
                        </m:r>
                      </m:e>
                      <m:sub>
                        <m:r>
                          <a:rPr lang="en-US" sz="1350" i="1">
                            <a:latin typeface="Cambria Math" panose="02040503050406030204" pitchFamily="18" charset="0"/>
                            <a:ea typeface="Cambria Math" panose="02040503050406030204" pitchFamily="18" charset="0"/>
                          </a:rPr>
                          <m:t>3</m:t>
                        </m:r>
                      </m:sub>
                      <m:sup>
                        <m:r>
                          <a:rPr lang="en-US" sz="1350" i="1">
                            <a:latin typeface="Cambria Math" panose="02040503050406030204" pitchFamily="18" charset="0"/>
                            <a:ea typeface="Cambria Math" panose="02040503050406030204" pitchFamily="18" charset="0"/>
                          </a:rPr>
                          <m:t>+</m:t>
                        </m:r>
                      </m:sup>
                    </m:sSubSup>
                    <m:r>
                      <a:rPr lang="en-US" sz="1350" i="1">
                        <a:latin typeface="Cambria Math" panose="02040503050406030204" pitchFamily="18" charset="0"/>
                        <a:ea typeface="Cambria Math" panose="02040503050406030204" pitchFamily="18" charset="0"/>
                      </a:rPr>
                      <m:t>=25</m:t>
                    </m:r>
                  </m:oMath>
                </a14:m>
                <a:endParaRPr lang="en-US" sz="1350" dirty="0"/>
              </a:p>
              <a:p>
                <a14:m>
                  <m:oMath xmlns:m="http://schemas.openxmlformats.org/officeDocument/2006/math">
                    <m:sSubSup>
                      <m:sSubSupPr>
                        <m:ctrlPr>
                          <a:rPr lang="en-US" sz="1350" i="1">
                            <a:latin typeface="Cambria Math" panose="02040503050406030204" pitchFamily="18" charset="0"/>
                            <a:ea typeface="Cambria Math" panose="02040503050406030204" pitchFamily="18" charset="0"/>
                          </a:rPr>
                        </m:ctrlPr>
                      </m:sSubSupPr>
                      <m:e>
                        <m:r>
                          <a:rPr lang="en-US" sz="1350" i="1">
                            <a:latin typeface="Cambria Math" panose="02040503050406030204" pitchFamily="18" charset="0"/>
                            <a:ea typeface="Cambria Math" panose="02040503050406030204" pitchFamily="18" charset="0"/>
                          </a:rPr>
                          <m:t>𝑑</m:t>
                        </m:r>
                      </m:e>
                      <m:sub>
                        <m:r>
                          <a:rPr lang="en-US" sz="1350" i="1">
                            <a:latin typeface="Cambria Math" panose="02040503050406030204" pitchFamily="18" charset="0"/>
                            <a:ea typeface="Cambria Math" panose="02040503050406030204" pitchFamily="18" charset="0"/>
                          </a:rPr>
                          <m:t>3</m:t>
                        </m:r>
                      </m:sub>
                      <m:sup>
                        <m:r>
                          <a:rPr lang="en-US" sz="1350" i="1">
                            <a:latin typeface="Cambria Math" panose="02040503050406030204" pitchFamily="18" charset="0"/>
                            <a:ea typeface="Cambria Math" panose="02040503050406030204" pitchFamily="18" charset="0"/>
                          </a:rPr>
                          <m:t>−</m:t>
                        </m:r>
                      </m:sup>
                    </m:sSubSup>
                    <m:r>
                      <a:rPr lang="en-US" sz="1350" i="1">
                        <a:latin typeface="Cambria Math" panose="02040503050406030204" pitchFamily="18" charset="0"/>
                        <a:ea typeface="Cambria Math" panose="02040503050406030204" pitchFamily="18" charset="0"/>
                      </a:rPr>
                      <m:t> </m:t>
                    </m:r>
                  </m:oMath>
                </a14:m>
                <a:r>
                  <a:rPr lang="en-US" sz="1350" dirty="0" err="1"/>
                  <a:t>temel</a:t>
                </a:r>
                <a:r>
                  <a:rPr lang="en-US" sz="1350" dirty="0"/>
                  <a:t> </a:t>
                </a:r>
                <a:r>
                  <a:rPr lang="en-US" sz="1350" dirty="0" err="1"/>
                  <a:t>değişken</a:t>
                </a:r>
                <a:r>
                  <a:rPr lang="en-US" sz="1350" dirty="0"/>
                  <a:t> </a:t>
                </a:r>
                <a:r>
                  <a:rPr lang="en-US" sz="1350" dirty="0" err="1"/>
                  <a:t>olduğundan</a:t>
                </a:r>
                <a:r>
                  <a:rPr lang="en-US" sz="1350" dirty="0"/>
                  <a:t> </a:t>
                </a:r>
                <a14:m>
                  <m:oMath xmlns:m="http://schemas.openxmlformats.org/officeDocument/2006/math">
                    <m:sSubSup>
                      <m:sSubSupPr>
                        <m:ctrlPr>
                          <a:rPr lang="en-US" sz="1350" i="1">
                            <a:latin typeface="Cambria Math" panose="02040503050406030204" pitchFamily="18" charset="0"/>
                            <a:ea typeface="Cambria Math" panose="02040503050406030204" pitchFamily="18" charset="0"/>
                          </a:rPr>
                        </m:ctrlPr>
                      </m:sSubSupPr>
                      <m:e>
                        <m:r>
                          <a:rPr lang="en-US" sz="1350" i="1">
                            <a:latin typeface="Cambria Math" panose="02040503050406030204" pitchFamily="18" charset="0"/>
                            <a:ea typeface="Cambria Math" panose="02040503050406030204" pitchFamily="18" charset="0"/>
                          </a:rPr>
                          <m:t>𝑑</m:t>
                        </m:r>
                      </m:e>
                      <m:sub>
                        <m:r>
                          <a:rPr lang="en-US" sz="1350" i="1">
                            <a:latin typeface="Cambria Math" panose="02040503050406030204" pitchFamily="18" charset="0"/>
                            <a:ea typeface="Cambria Math" panose="02040503050406030204" pitchFamily="18" charset="0"/>
                          </a:rPr>
                          <m:t>3</m:t>
                        </m:r>
                      </m:sub>
                      <m:sup>
                        <m:r>
                          <a:rPr lang="en-US" sz="1350" i="1">
                            <a:latin typeface="Cambria Math" panose="02040503050406030204" pitchFamily="18" charset="0"/>
                            <a:ea typeface="Cambria Math" panose="02040503050406030204" pitchFamily="18" charset="0"/>
                          </a:rPr>
                          <m:t>−</m:t>
                        </m:r>
                      </m:sup>
                    </m:sSubSup>
                    <m:r>
                      <a:rPr lang="en-US" sz="1350" i="1">
                        <a:latin typeface="Cambria Math" panose="02040503050406030204" pitchFamily="18" charset="0"/>
                        <a:ea typeface="Cambria Math" panose="02040503050406030204" pitchFamily="18" charset="0"/>
                      </a:rPr>
                      <m:t>=25−(</m:t>
                    </m:r>
                    <m:r>
                      <a:rPr lang="en-US" sz="1350" i="1">
                        <a:latin typeface="Cambria Math" panose="02040503050406030204" pitchFamily="18" charset="0"/>
                      </a:rPr>
                      <m:t>5</m:t>
                    </m:r>
                    <m:sSub>
                      <m:sSubPr>
                        <m:ctrlPr>
                          <a:rPr lang="en-US" sz="1350" i="1">
                            <a:latin typeface="Cambria Math" panose="02040503050406030204" pitchFamily="18" charset="0"/>
                          </a:rPr>
                        </m:ctrlPr>
                      </m:sSubPr>
                      <m:e>
                        <m:r>
                          <a:rPr lang="en-US" sz="1350" i="1">
                            <a:latin typeface="Cambria Math" panose="02040503050406030204" pitchFamily="18" charset="0"/>
                          </a:rPr>
                          <m:t>𝑥</m:t>
                        </m:r>
                      </m:e>
                      <m:sub>
                        <m:r>
                          <a:rPr lang="en-US" sz="1350" i="1">
                            <a:latin typeface="Cambria Math" panose="02040503050406030204" pitchFamily="18" charset="0"/>
                          </a:rPr>
                          <m:t>2</m:t>
                        </m:r>
                      </m:sub>
                    </m:sSub>
                    <m:r>
                      <a:rPr lang="en-US" sz="1350" i="1">
                        <a:latin typeface="Cambria Math" panose="02040503050406030204" pitchFamily="18" charset="0"/>
                      </a:rPr>
                      <m:t>+5</m:t>
                    </m:r>
                    <m:sSub>
                      <m:sSubPr>
                        <m:ctrlPr>
                          <a:rPr lang="en-US" sz="1350" i="1">
                            <a:latin typeface="Cambria Math" panose="02040503050406030204" pitchFamily="18" charset="0"/>
                          </a:rPr>
                        </m:ctrlPr>
                      </m:sSubPr>
                      <m:e>
                        <m:r>
                          <a:rPr lang="en-US" sz="1350" i="1">
                            <a:latin typeface="Cambria Math" panose="02040503050406030204" pitchFamily="18" charset="0"/>
                          </a:rPr>
                          <m:t>𝑒</m:t>
                        </m:r>
                      </m:e>
                      <m:sub>
                        <m:r>
                          <a:rPr lang="en-US" sz="1350">
                            <a:latin typeface="Cambria Math" panose="02040503050406030204" pitchFamily="18" charset="0"/>
                          </a:rPr>
                          <m:t>1</m:t>
                        </m:r>
                      </m:sub>
                    </m:sSub>
                    <m:r>
                      <a:rPr lang="en-US" sz="1350" i="1">
                        <a:latin typeface="Cambria Math" panose="02040503050406030204" pitchFamily="18" charset="0"/>
                        <a:ea typeface="Cambria Math" panose="02040503050406030204" pitchFamily="18" charset="0"/>
                      </a:rPr>
                      <m:t>+3</m:t>
                    </m:r>
                    <m:sSub>
                      <m:sSubPr>
                        <m:ctrlPr>
                          <a:rPr lang="en-US" sz="1350" i="1">
                            <a:latin typeface="Cambria Math" panose="02040503050406030204" pitchFamily="18" charset="0"/>
                            <a:ea typeface="Cambria Math" panose="02040503050406030204" pitchFamily="18" charset="0"/>
                          </a:rPr>
                        </m:ctrlPr>
                      </m:sSubPr>
                      <m:e>
                        <m:r>
                          <a:rPr lang="en-US" sz="1350" i="1">
                            <a:latin typeface="Cambria Math" panose="02040503050406030204" pitchFamily="18" charset="0"/>
                            <a:ea typeface="Cambria Math" panose="02040503050406030204" pitchFamily="18" charset="0"/>
                          </a:rPr>
                          <m:t>𝑥</m:t>
                        </m:r>
                      </m:e>
                      <m:sub>
                        <m:r>
                          <a:rPr lang="en-US" sz="1350" i="1">
                            <a:latin typeface="Cambria Math" panose="02040503050406030204" pitchFamily="18" charset="0"/>
                            <a:ea typeface="Cambria Math" panose="02040503050406030204" pitchFamily="18" charset="0"/>
                          </a:rPr>
                          <m:t>2</m:t>
                        </m:r>
                      </m:sub>
                    </m:sSub>
                    <m:r>
                      <a:rPr lang="en-US" sz="1350" i="1">
                        <a:latin typeface="Cambria Math" panose="02040503050406030204" pitchFamily="18" charset="0"/>
                        <a:ea typeface="Cambria Math" panose="02040503050406030204" pitchFamily="18" charset="0"/>
                      </a:rPr>
                      <m:t>+</m:t>
                    </m:r>
                    <m:sSubSup>
                      <m:sSubSupPr>
                        <m:ctrlPr>
                          <a:rPr lang="en-US" sz="1350" i="1">
                            <a:latin typeface="Cambria Math" panose="02040503050406030204" pitchFamily="18" charset="0"/>
                            <a:ea typeface="Cambria Math" panose="02040503050406030204" pitchFamily="18" charset="0"/>
                          </a:rPr>
                        </m:ctrlPr>
                      </m:sSubSupPr>
                      <m:e>
                        <m:r>
                          <a:rPr lang="en-US" sz="1350" i="1">
                            <a:latin typeface="Cambria Math" panose="02040503050406030204" pitchFamily="18" charset="0"/>
                            <a:ea typeface="Cambria Math" panose="02040503050406030204" pitchFamily="18" charset="0"/>
                          </a:rPr>
                          <m:t>𝑑</m:t>
                        </m:r>
                      </m:e>
                      <m:sub>
                        <m:r>
                          <a:rPr lang="en-US" sz="1350" i="1">
                            <a:latin typeface="Cambria Math" panose="02040503050406030204" pitchFamily="18" charset="0"/>
                            <a:ea typeface="Cambria Math" panose="02040503050406030204" pitchFamily="18" charset="0"/>
                          </a:rPr>
                          <m:t>3</m:t>
                        </m:r>
                      </m:sub>
                      <m:sup>
                        <m:r>
                          <a:rPr lang="en-US" sz="1350" i="1">
                            <a:latin typeface="Cambria Math" panose="02040503050406030204" pitchFamily="18" charset="0"/>
                            <a:ea typeface="Cambria Math" panose="02040503050406030204" pitchFamily="18" charset="0"/>
                          </a:rPr>
                          <m:t>+</m:t>
                        </m:r>
                      </m:sup>
                    </m:sSubSup>
                    <m:r>
                      <a:rPr lang="en-US" sz="1350">
                        <a:latin typeface="Cambria Math" panose="02040503050406030204" pitchFamily="18" charset="0"/>
                        <a:ea typeface="Cambria Math" panose="02040503050406030204" pitchFamily="18" charset="0"/>
                      </a:rPr>
                      <m:t>)</m:t>
                    </m:r>
                  </m:oMath>
                </a14:m>
                <a:r>
                  <a:rPr lang="en-US" sz="1350" dirty="0"/>
                  <a:t> </a:t>
                </a:r>
                <a:r>
                  <a:rPr lang="en-US" sz="1350" dirty="0" err="1"/>
                  <a:t>amaç</a:t>
                </a:r>
                <a:r>
                  <a:rPr lang="en-US" sz="1350" dirty="0"/>
                  <a:t> </a:t>
                </a:r>
                <a:r>
                  <a:rPr lang="en-US" sz="1350" dirty="0" err="1"/>
                  <a:t>fonksiyonu</a:t>
                </a:r>
                <a:r>
                  <a:rPr lang="en-US" sz="1350" dirty="0"/>
                  <a:t> </a:t>
                </a:r>
                <a14:m>
                  <m:oMath xmlns:m="http://schemas.openxmlformats.org/officeDocument/2006/math">
                    <m:r>
                      <a:rPr lang="en-US" sz="1350">
                        <a:latin typeface="Cambria Math" panose="02040503050406030204" pitchFamily="18" charset="0"/>
                        <a:ea typeface="Cambria Math" panose="02040503050406030204" pitchFamily="18" charset="0"/>
                      </a:rPr>
                      <m:t>2∗</m:t>
                    </m:r>
                    <m:d>
                      <m:dPr>
                        <m:ctrlPr>
                          <a:rPr lang="en-US" sz="1350" i="1">
                            <a:latin typeface="Cambria Math" panose="02040503050406030204" pitchFamily="18" charset="0"/>
                            <a:ea typeface="Cambria Math" panose="02040503050406030204" pitchFamily="18" charset="0"/>
                          </a:rPr>
                        </m:ctrlPr>
                      </m:dPr>
                      <m:e>
                        <m:r>
                          <a:rPr lang="en-US" sz="1350" i="1">
                            <a:latin typeface="Cambria Math" panose="02040503050406030204" pitchFamily="18" charset="0"/>
                            <a:ea typeface="Cambria Math" panose="02040503050406030204" pitchFamily="18" charset="0"/>
                          </a:rPr>
                          <m:t>25−</m:t>
                        </m:r>
                        <m:d>
                          <m:dPr>
                            <m:ctrlPr>
                              <a:rPr lang="en-US" sz="1350" i="1">
                                <a:latin typeface="Cambria Math" panose="02040503050406030204" pitchFamily="18" charset="0"/>
                                <a:ea typeface="Cambria Math" panose="02040503050406030204" pitchFamily="18" charset="0"/>
                              </a:rPr>
                            </m:ctrlPr>
                          </m:dPr>
                          <m:e>
                            <m:r>
                              <a:rPr lang="en-US" sz="1350" i="1">
                                <a:latin typeface="Cambria Math" panose="02040503050406030204" pitchFamily="18" charset="0"/>
                              </a:rPr>
                              <m:t>5</m:t>
                            </m:r>
                            <m:sSub>
                              <m:sSubPr>
                                <m:ctrlPr>
                                  <a:rPr lang="en-US" sz="1350" i="1">
                                    <a:latin typeface="Cambria Math" panose="02040503050406030204" pitchFamily="18" charset="0"/>
                                  </a:rPr>
                                </m:ctrlPr>
                              </m:sSubPr>
                              <m:e>
                                <m:r>
                                  <a:rPr lang="en-US" sz="1350" i="1">
                                    <a:latin typeface="Cambria Math" panose="02040503050406030204" pitchFamily="18" charset="0"/>
                                  </a:rPr>
                                  <m:t>𝑥</m:t>
                                </m:r>
                              </m:e>
                              <m:sub>
                                <m:r>
                                  <a:rPr lang="en-US" sz="1350" i="1">
                                    <a:latin typeface="Cambria Math" panose="02040503050406030204" pitchFamily="18" charset="0"/>
                                  </a:rPr>
                                  <m:t>2</m:t>
                                </m:r>
                              </m:sub>
                            </m:sSub>
                            <m:r>
                              <a:rPr lang="en-US" sz="1350" i="1">
                                <a:latin typeface="Cambria Math" panose="02040503050406030204" pitchFamily="18" charset="0"/>
                              </a:rPr>
                              <m:t>+5</m:t>
                            </m:r>
                            <m:sSub>
                              <m:sSubPr>
                                <m:ctrlPr>
                                  <a:rPr lang="en-US" sz="1350" i="1">
                                    <a:latin typeface="Cambria Math" panose="02040503050406030204" pitchFamily="18" charset="0"/>
                                  </a:rPr>
                                </m:ctrlPr>
                              </m:sSubPr>
                              <m:e>
                                <m:r>
                                  <a:rPr lang="en-US" sz="1350" i="1">
                                    <a:latin typeface="Cambria Math" panose="02040503050406030204" pitchFamily="18" charset="0"/>
                                  </a:rPr>
                                  <m:t>𝑒</m:t>
                                </m:r>
                              </m:e>
                              <m:sub>
                                <m:r>
                                  <a:rPr lang="en-US" sz="1350">
                                    <a:latin typeface="Cambria Math" panose="02040503050406030204" pitchFamily="18" charset="0"/>
                                  </a:rPr>
                                  <m:t>1</m:t>
                                </m:r>
                              </m:sub>
                            </m:sSub>
                            <m:r>
                              <a:rPr lang="en-US" sz="1350" i="1">
                                <a:latin typeface="Cambria Math" panose="02040503050406030204" pitchFamily="18" charset="0"/>
                                <a:ea typeface="Cambria Math" panose="02040503050406030204" pitchFamily="18" charset="0"/>
                              </a:rPr>
                              <m:t>+3</m:t>
                            </m:r>
                            <m:sSub>
                              <m:sSubPr>
                                <m:ctrlPr>
                                  <a:rPr lang="en-US" sz="1350" i="1">
                                    <a:latin typeface="Cambria Math" panose="02040503050406030204" pitchFamily="18" charset="0"/>
                                    <a:ea typeface="Cambria Math" panose="02040503050406030204" pitchFamily="18" charset="0"/>
                                  </a:rPr>
                                </m:ctrlPr>
                              </m:sSubPr>
                              <m:e>
                                <m:r>
                                  <a:rPr lang="en-US" sz="1350" i="1">
                                    <a:latin typeface="Cambria Math" panose="02040503050406030204" pitchFamily="18" charset="0"/>
                                    <a:ea typeface="Cambria Math" panose="02040503050406030204" pitchFamily="18" charset="0"/>
                                  </a:rPr>
                                  <m:t>𝑥</m:t>
                                </m:r>
                              </m:e>
                              <m:sub>
                                <m:r>
                                  <a:rPr lang="en-US" sz="1350" i="1">
                                    <a:latin typeface="Cambria Math" panose="02040503050406030204" pitchFamily="18" charset="0"/>
                                    <a:ea typeface="Cambria Math" panose="02040503050406030204" pitchFamily="18" charset="0"/>
                                  </a:rPr>
                                  <m:t>2</m:t>
                                </m:r>
                              </m:sub>
                            </m:sSub>
                            <m:r>
                              <a:rPr lang="en-US" sz="1350" i="1">
                                <a:latin typeface="Cambria Math" panose="02040503050406030204" pitchFamily="18" charset="0"/>
                                <a:ea typeface="Cambria Math" panose="02040503050406030204" pitchFamily="18" charset="0"/>
                              </a:rPr>
                              <m:t>+</m:t>
                            </m:r>
                            <m:sSubSup>
                              <m:sSubSupPr>
                                <m:ctrlPr>
                                  <a:rPr lang="en-US" sz="1350" i="1">
                                    <a:latin typeface="Cambria Math" panose="02040503050406030204" pitchFamily="18" charset="0"/>
                                    <a:ea typeface="Cambria Math" panose="02040503050406030204" pitchFamily="18" charset="0"/>
                                  </a:rPr>
                                </m:ctrlPr>
                              </m:sSubSupPr>
                              <m:e>
                                <m:r>
                                  <a:rPr lang="en-US" sz="1350" i="1">
                                    <a:latin typeface="Cambria Math" panose="02040503050406030204" pitchFamily="18" charset="0"/>
                                    <a:ea typeface="Cambria Math" panose="02040503050406030204" pitchFamily="18" charset="0"/>
                                  </a:rPr>
                                  <m:t>𝑑</m:t>
                                </m:r>
                              </m:e>
                              <m:sub>
                                <m:r>
                                  <a:rPr lang="en-US" sz="1350" i="1">
                                    <a:latin typeface="Cambria Math" panose="02040503050406030204" pitchFamily="18" charset="0"/>
                                    <a:ea typeface="Cambria Math" panose="02040503050406030204" pitchFamily="18" charset="0"/>
                                  </a:rPr>
                                  <m:t>3</m:t>
                                </m:r>
                              </m:sub>
                              <m:sup>
                                <m:r>
                                  <a:rPr lang="en-US" sz="1350" i="1">
                                    <a:latin typeface="Cambria Math" panose="02040503050406030204" pitchFamily="18" charset="0"/>
                                    <a:ea typeface="Cambria Math" panose="02040503050406030204" pitchFamily="18" charset="0"/>
                                  </a:rPr>
                                  <m:t>+</m:t>
                                </m:r>
                              </m:sup>
                            </m:sSubSup>
                          </m:e>
                        </m:d>
                      </m:e>
                    </m:d>
                    <m:r>
                      <a:rPr lang="en-US" sz="1350">
                        <a:latin typeface="Cambria Math" panose="02040503050406030204" pitchFamily="18" charset="0"/>
                        <a:ea typeface="Cambria Math" panose="02040503050406030204" pitchFamily="18" charset="0"/>
                      </a:rPr>
                      <m:t>+</m:t>
                    </m:r>
                  </m:oMath>
                </a14:m>
                <a:r>
                  <a:rPr lang="en-US" sz="1350" dirty="0">
                    <a:ea typeface="Cambria Math" panose="02040503050406030204" pitchFamily="18" charset="0"/>
                  </a:rPr>
                  <a:t> </a:t>
                </a:r>
                <a14:m>
                  <m:oMath xmlns:m="http://schemas.openxmlformats.org/officeDocument/2006/math">
                    <m:sSubSup>
                      <m:sSubSupPr>
                        <m:ctrlPr>
                          <a:rPr lang="en-US" sz="1350" i="1">
                            <a:latin typeface="Cambria Math" panose="02040503050406030204" pitchFamily="18" charset="0"/>
                            <a:ea typeface="Cambria Math" panose="02040503050406030204" pitchFamily="18" charset="0"/>
                          </a:rPr>
                        </m:ctrlPr>
                      </m:sSubSupPr>
                      <m:e>
                        <m:r>
                          <a:rPr lang="en-US" sz="1350" i="1">
                            <a:latin typeface="Cambria Math" panose="02040503050406030204" pitchFamily="18" charset="0"/>
                            <a:ea typeface="Cambria Math" panose="02040503050406030204" pitchFamily="18" charset="0"/>
                          </a:rPr>
                          <m:t>𝑑</m:t>
                        </m:r>
                      </m:e>
                      <m:sub>
                        <m:r>
                          <a:rPr lang="en-US" sz="1350" i="1">
                            <a:latin typeface="Cambria Math" panose="02040503050406030204" pitchFamily="18" charset="0"/>
                            <a:ea typeface="Cambria Math" panose="02040503050406030204" pitchFamily="18" charset="0"/>
                          </a:rPr>
                          <m:t>3</m:t>
                        </m:r>
                      </m:sub>
                      <m:sup>
                        <m:r>
                          <a:rPr lang="en-US" sz="1350" i="1">
                            <a:latin typeface="Cambria Math" panose="02040503050406030204" pitchFamily="18" charset="0"/>
                            <a:ea typeface="Cambria Math" panose="02040503050406030204" pitchFamily="18" charset="0"/>
                          </a:rPr>
                          <m:t>+</m:t>
                        </m:r>
                      </m:sup>
                    </m:sSubSup>
                  </m:oMath>
                </a14:m>
                <a:r>
                  <a:rPr lang="en-US" sz="1350" dirty="0"/>
                  <a:t> </a:t>
                </a:r>
                <a:r>
                  <a:rPr lang="en-US" sz="1350" dirty="0" err="1"/>
                  <a:t>nın</a:t>
                </a:r>
                <a:r>
                  <a:rPr lang="en-US" sz="1350" dirty="0"/>
                  <a:t> minimize </a:t>
                </a:r>
                <a:r>
                  <a:rPr lang="en-US" sz="1350" dirty="0" err="1"/>
                  <a:t>edilmesine</a:t>
                </a:r>
                <a:r>
                  <a:rPr lang="en-US" sz="1350" dirty="0"/>
                  <a:t> </a:t>
                </a:r>
                <a:r>
                  <a:rPr lang="en-US" sz="1350" dirty="0" err="1"/>
                  <a:t>dönüşür</a:t>
                </a:r>
                <a:r>
                  <a:rPr lang="en-US" sz="1350" dirty="0"/>
                  <a:t>. </a:t>
                </a:r>
              </a:p>
            </p:txBody>
          </p:sp>
        </mc:Choice>
        <mc:Fallback xmlns="">
          <p:sp>
            <p:nvSpPr>
              <p:cNvPr id="9" name="TextBox 8">
                <a:extLst>
                  <a:ext uri="{FF2B5EF4-FFF2-40B4-BE49-F238E27FC236}">
                    <a16:creationId xmlns:a16="http://schemas.microsoft.com/office/drawing/2014/main" id="{61738753-5374-4FC9-B430-B2EBE0CC9DDA}"/>
                  </a:ext>
                </a:extLst>
              </p:cNvPr>
              <p:cNvSpPr txBox="1">
                <a:spLocks noRot="1" noChangeAspect="1" noMove="1" noResize="1" noEditPoints="1" noAdjustHandles="1" noChangeArrowheads="1" noChangeShapeType="1" noTextEdit="1"/>
              </p:cNvSpPr>
              <p:nvPr/>
            </p:nvSpPr>
            <p:spPr>
              <a:xfrm>
                <a:off x="933869" y="2765695"/>
                <a:ext cx="3857976" cy="2489079"/>
              </a:xfrm>
              <a:prstGeom prst="rect">
                <a:avLst/>
              </a:prstGeom>
              <a:blipFill>
                <a:blip r:embed="rId2"/>
                <a:stretch>
                  <a:fillRect l="-316" t="-490" b="-183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11" name="Table 10">
                <a:extLst>
                  <a:ext uri="{FF2B5EF4-FFF2-40B4-BE49-F238E27FC236}">
                    <a16:creationId xmlns:a16="http://schemas.microsoft.com/office/drawing/2014/main" id="{44645919-689D-453B-9E76-250EE1DAF935}"/>
                  </a:ext>
                </a:extLst>
              </p:cNvPr>
              <p:cNvGraphicFramePr>
                <a:graphicFrameLocks noGrp="1"/>
              </p:cNvGraphicFramePr>
              <p:nvPr/>
            </p:nvGraphicFramePr>
            <p:xfrm>
              <a:off x="4895945" y="2765695"/>
              <a:ext cx="3857976" cy="2186940"/>
            </p:xfrm>
            <a:graphic>
              <a:graphicData uri="http://schemas.openxmlformats.org/drawingml/2006/table">
                <a:tbl>
                  <a:tblPr firstRow="1" bandRow="1">
                    <a:tableStyleId>{69CF1AB2-1976-4502-BF36-3FF5EA218861}</a:tableStyleId>
                  </a:tblPr>
                  <a:tblGrid>
                    <a:gridCol w="428664">
                      <a:extLst>
                        <a:ext uri="{9D8B030D-6E8A-4147-A177-3AD203B41FA5}">
                          <a16:colId xmlns:a16="http://schemas.microsoft.com/office/drawing/2014/main" val="1504725360"/>
                        </a:ext>
                      </a:extLst>
                    </a:gridCol>
                    <a:gridCol w="428664">
                      <a:extLst>
                        <a:ext uri="{9D8B030D-6E8A-4147-A177-3AD203B41FA5}">
                          <a16:colId xmlns:a16="http://schemas.microsoft.com/office/drawing/2014/main" val="3760174319"/>
                        </a:ext>
                      </a:extLst>
                    </a:gridCol>
                    <a:gridCol w="428664">
                      <a:extLst>
                        <a:ext uri="{9D8B030D-6E8A-4147-A177-3AD203B41FA5}">
                          <a16:colId xmlns:a16="http://schemas.microsoft.com/office/drawing/2014/main" val="4109682835"/>
                        </a:ext>
                      </a:extLst>
                    </a:gridCol>
                    <a:gridCol w="428664">
                      <a:extLst>
                        <a:ext uri="{9D8B030D-6E8A-4147-A177-3AD203B41FA5}">
                          <a16:colId xmlns:a16="http://schemas.microsoft.com/office/drawing/2014/main" val="2923062301"/>
                        </a:ext>
                      </a:extLst>
                    </a:gridCol>
                    <a:gridCol w="428664">
                      <a:extLst>
                        <a:ext uri="{9D8B030D-6E8A-4147-A177-3AD203B41FA5}">
                          <a16:colId xmlns:a16="http://schemas.microsoft.com/office/drawing/2014/main" val="3935040263"/>
                        </a:ext>
                      </a:extLst>
                    </a:gridCol>
                    <a:gridCol w="428664">
                      <a:extLst>
                        <a:ext uri="{9D8B030D-6E8A-4147-A177-3AD203B41FA5}">
                          <a16:colId xmlns:a16="http://schemas.microsoft.com/office/drawing/2014/main" val="2126326100"/>
                        </a:ext>
                      </a:extLst>
                    </a:gridCol>
                    <a:gridCol w="428664">
                      <a:extLst>
                        <a:ext uri="{9D8B030D-6E8A-4147-A177-3AD203B41FA5}">
                          <a16:colId xmlns:a16="http://schemas.microsoft.com/office/drawing/2014/main" val="370591499"/>
                        </a:ext>
                      </a:extLst>
                    </a:gridCol>
                    <a:gridCol w="428664">
                      <a:extLst>
                        <a:ext uri="{9D8B030D-6E8A-4147-A177-3AD203B41FA5}">
                          <a16:colId xmlns:a16="http://schemas.microsoft.com/office/drawing/2014/main" val="697851200"/>
                        </a:ext>
                      </a:extLst>
                    </a:gridCol>
                    <a:gridCol w="428664">
                      <a:extLst>
                        <a:ext uri="{9D8B030D-6E8A-4147-A177-3AD203B41FA5}">
                          <a16:colId xmlns:a16="http://schemas.microsoft.com/office/drawing/2014/main" val="1746627773"/>
                        </a:ext>
                      </a:extLst>
                    </a:gridCol>
                  </a:tblGrid>
                  <a:tr h="274320">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i="1" dirty="0" smtClean="0">
                                        <a:solidFill>
                                          <a:schemeClr val="bg1"/>
                                        </a:solidFill>
                                        <a:latin typeface="Cambria Math" panose="02040503050406030204" pitchFamily="18" charset="0"/>
                                      </a:rPr>
                                      <m:t>𝑥</m:t>
                                    </m:r>
                                  </m:e>
                                  <m:sub>
                                    <m:r>
                                      <a:rPr lang="en-US" sz="1400" i="1" dirty="0" smtClean="0">
                                        <a:solidFill>
                                          <a:schemeClr val="bg1"/>
                                        </a:solidFill>
                                        <a:latin typeface="Cambria Math" panose="02040503050406030204" pitchFamily="18" charset="0"/>
                                      </a:rPr>
                                      <m:t>1</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i="1" dirty="0" smtClean="0">
                                        <a:solidFill>
                                          <a:schemeClr val="bg1"/>
                                        </a:solidFill>
                                        <a:latin typeface="Cambria Math" panose="02040503050406030204" pitchFamily="18" charset="0"/>
                                      </a:rPr>
                                      <m:t>𝑥</m:t>
                                    </m:r>
                                  </m:e>
                                  <m:sub>
                                    <m:r>
                                      <a:rPr lang="en-US" sz="1400" b="1" i="1" dirty="0" smtClean="0">
                                        <a:solidFill>
                                          <a:schemeClr val="bg1"/>
                                        </a:solidFill>
                                        <a:latin typeface="Cambria Math" panose="02040503050406030204" pitchFamily="18" charset="0"/>
                                      </a:rPr>
                                      <m:t>𝟐</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b="1" i="1" dirty="0" smtClean="0">
                                        <a:solidFill>
                                          <a:schemeClr val="bg1"/>
                                        </a:solidFill>
                                        <a:latin typeface="Cambria Math" panose="02040503050406030204" pitchFamily="18" charset="0"/>
                                      </a:rPr>
                                      <m:t>𝒔</m:t>
                                    </m:r>
                                  </m:e>
                                  <m:sub>
                                    <m:r>
                                      <a:rPr lang="en-US" sz="1400" i="1" dirty="0" smtClean="0">
                                        <a:solidFill>
                                          <a:schemeClr val="bg1"/>
                                        </a:solidFill>
                                        <a:latin typeface="Cambria Math" panose="02040503050406030204" pitchFamily="18" charset="0"/>
                                      </a:rPr>
                                      <m:t>1</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b="1" i="1" dirty="0" smtClean="0">
                                        <a:solidFill>
                                          <a:schemeClr val="bg1"/>
                                        </a:solidFill>
                                        <a:latin typeface="Cambria Math" panose="02040503050406030204" pitchFamily="18" charset="0"/>
                                      </a:rPr>
                                      <m:t>𝒆</m:t>
                                    </m:r>
                                  </m:e>
                                  <m:sub>
                                    <m:r>
                                      <a:rPr lang="en-US" sz="1400" i="1" dirty="0" smtClean="0">
                                        <a:solidFill>
                                          <a:schemeClr val="bg1"/>
                                        </a:solidFill>
                                        <a:latin typeface="Cambria Math" panose="02040503050406030204" pitchFamily="18" charset="0"/>
                                      </a:rPr>
                                      <m:t>1</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b="0" i="1" smtClean="0">
                                        <a:solidFill>
                                          <a:schemeClr val="bg1"/>
                                        </a:solidFill>
                                        <a:latin typeface="Cambria Math" panose="02040503050406030204" pitchFamily="18" charset="0"/>
                                      </a:rPr>
                                    </m:ctrlPr>
                                  </m:sSubSupPr>
                                  <m:e>
                                    <m:r>
                                      <a:rPr lang="en-US" sz="1400" b="0" smtClean="0">
                                        <a:solidFill>
                                          <a:schemeClr val="bg1"/>
                                        </a:solidFill>
                                        <a:latin typeface="Cambria Math" panose="02040503050406030204" pitchFamily="18" charset="0"/>
                                      </a:rPr>
                                      <m:t>𝑑</m:t>
                                    </m:r>
                                  </m:e>
                                  <m:sub>
                                    <m:r>
                                      <a:rPr lang="en-US" sz="1400" b="0" smtClean="0">
                                        <a:solidFill>
                                          <a:schemeClr val="bg1"/>
                                        </a:solidFill>
                                        <a:latin typeface="Cambria Math" panose="02040503050406030204" pitchFamily="18" charset="0"/>
                                      </a:rPr>
                                      <m:t>1</m:t>
                                    </m:r>
                                  </m:sub>
                                  <m:sup>
                                    <m:r>
                                      <a:rPr lang="en-US" sz="1400" b="0" smtClean="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rPr>
                                    </m:ctrlPr>
                                  </m:sSubSupPr>
                                  <m:e>
                                    <m:r>
                                      <a:rPr lang="en-US" sz="1400">
                                        <a:solidFill>
                                          <a:schemeClr val="bg1"/>
                                        </a:solidFill>
                                        <a:latin typeface="Cambria Math" panose="02040503050406030204" pitchFamily="18" charset="0"/>
                                      </a:rPr>
                                      <m:t>𝑑</m:t>
                                    </m:r>
                                  </m:e>
                                  <m:sub>
                                    <m:r>
                                      <a:rPr lang="en-US" sz="1400" b="0" smtClean="0">
                                        <a:solidFill>
                                          <a:schemeClr val="bg1"/>
                                        </a:solidFill>
                                        <a:latin typeface="Cambria Math" panose="02040503050406030204" pitchFamily="18" charset="0"/>
                                      </a:rPr>
                                      <m:t>2</m:t>
                                    </m:r>
                                  </m:sub>
                                  <m:sup>
                                    <m:r>
                                      <a:rPr lang="en-US" sz="140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rPr>
                                    </m:ctrlPr>
                                  </m:sSubSupPr>
                                  <m:e>
                                    <m:r>
                                      <a:rPr lang="en-US" sz="1400">
                                        <a:solidFill>
                                          <a:schemeClr val="bg1"/>
                                        </a:solidFill>
                                        <a:latin typeface="Cambria Math" panose="02040503050406030204" pitchFamily="18" charset="0"/>
                                      </a:rPr>
                                      <m:t>𝑑</m:t>
                                    </m:r>
                                  </m:e>
                                  <m:sub>
                                    <m:r>
                                      <a:rPr lang="en-US" sz="1400" b="0" i="0" smtClean="0">
                                        <a:solidFill>
                                          <a:schemeClr val="bg1"/>
                                        </a:solidFill>
                                        <a:latin typeface="Cambria Math" panose="02040503050406030204" pitchFamily="18" charset="0"/>
                                      </a:rPr>
                                      <m:t>3</m:t>
                                    </m:r>
                                  </m:sub>
                                  <m:sup>
                                    <m:r>
                                      <a:rPr lang="en-US" sz="140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ea typeface="Cambria Math" panose="02040503050406030204" pitchFamily="18" charset="0"/>
                                      </a:rPr>
                                    </m:ctrlPr>
                                  </m:sSubSupPr>
                                  <m:e>
                                    <m:r>
                                      <a:rPr lang="en-US" sz="1400" i="1">
                                        <a:solidFill>
                                          <a:schemeClr val="bg1"/>
                                        </a:solidFill>
                                        <a:latin typeface="Cambria Math" panose="02040503050406030204" pitchFamily="18" charset="0"/>
                                        <a:ea typeface="Cambria Math" panose="02040503050406030204" pitchFamily="18" charset="0"/>
                                      </a:rPr>
                                      <m:t>𝑑</m:t>
                                    </m:r>
                                  </m:e>
                                  <m:sub>
                                    <m:r>
                                      <a:rPr lang="en-US" sz="1400" b="0" i="1" smtClean="0">
                                        <a:solidFill>
                                          <a:schemeClr val="bg1"/>
                                        </a:solidFill>
                                        <a:latin typeface="Cambria Math" panose="02040503050406030204" pitchFamily="18" charset="0"/>
                                        <a:ea typeface="Cambria Math" panose="02040503050406030204" pitchFamily="18" charset="0"/>
                                      </a:rPr>
                                      <m:t>3</m:t>
                                    </m:r>
                                  </m:sub>
                                  <m:sup>
                                    <m:r>
                                      <a:rPr lang="en-US" sz="1400" i="1">
                                        <a:solidFill>
                                          <a:schemeClr val="bg1"/>
                                        </a:solidFill>
                                        <a:latin typeface="Cambria Math" panose="02040503050406030204" pitchFamily="18" charset="0"/>
                                        <a:ea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400" dirty="0">
                              <a:solidFill>
                                <a:schemeClr val="bg1"/>
                              </a:solidFill>
                            </a:rPr>
                            <a:t>RHS</a:t>
                          </a:r>
                        </a:p>
                      </a:txBody>
                      <a:tcPr marL="68580" marR="68580" marT="34290" marB="34290">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887620013"/>
                      </a:ext>
                    </a:extLst>
                  </a:tr>
                  <a:tr h="274320">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-4</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10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-3</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50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6861962"/>
                      </a:ext>
                    </a:extLst>
                  </a:tr>
                  <a:tr h="274320">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-2</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5</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76583140"/>
                      </a:ext>
                    </a:extLst>
                  </a:tr>
                  <a:tr h="274320">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35718431"/>
                      </a:ext>
                    </a:extLst>
                  </a:tr>
                  <a:tr h="274320">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03479889"/>
                      </a:ext>
                    </a:extLst>
                  </a:tr>
                  <a:tr h="274320">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4</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998205811"/>
                      </a:ext>
                    </a:extLst>
                  </a:tr>
                  <a:tr h="274320">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-2</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5</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25</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37550360"/>
                      </a:ext>
                    </a:extLst>
                  </a:tr>
                </a:tbl>
              </a:graphicData>
            </a:graphic>
          </p:graphicFrame>
        </mc:Choice>
        <mc:Fallback xmlns="">
          <p:graphicFrame>
            <p:nvGraphicFramePr>
              <p:cNvPr id="11" name="Table 10">
                <a:extLst>
                  <a:ext uri="{FF2B5EF4-FFF2-40B4-BE49-F238E27FC236}">
                    <a16:creationId xmlns:a16="http://schemas.microsoft.com/office/drawing/2014/main" id="{44645919-689D-453B-9E76-250EE1DAF935}"/>
                  </a:ext>
                </a:extLst>
              </p:cNvPr>
              <p:cNvGraphicFramePr>
                <a:graphicFrameLocks noGrp="1"/>
              </p:cNvGraphicFramePr>
              <p:nvPr/>
            </p:nvGraphicFramePr>
            <p:xfrm>
              <a:off x="4895945" y="2765695"/>
              <a:ext cx="3857976" cy="2186940"/>
            </p:xfrm>
            <a:graphic>
              <a:graphicData uri="http://schemas.openxmlformats.org/drawingml/2006/table">
                <a:tbl>
                  <a:tblPr firstRow="1" bandRow="1">
                    <a:tableStyleId>{69CF1AB2-1976-4502-BF36-3FF5EA218861}</a:tableStyleId>
                  </a:tblPr>
                  <a:tblGrid>
                    <a:gridCol w="428664">
                      <a:extLst>
                        <a:ext uri="{9D8B030D-6E8A-4147-A177-3AD203B41FA5}">
                          <a16:colId xmlns:a16="http://schemas.microsoft.com/office/drawing/2014/main" val="1504725360"/>
                        </a:ext>
                      </a:extLst>
                    </a:gridCol>
                    <a:gridCol w="428664">
                      <a:extLst>
                        <a:ext uri="{9D8B030D-6E8A-4147-A177-3AD203B41FA5}">
                          <a16:colId xmlns:a16="http://schemas.microsoft.com/office/drawing/2014/main" val="3760174319"/>
                        </a:ext>
                      </a:extLst>
                    </a:gridCol>
                    <a:gridCol w="428664">
                      <a:extLst>
                        <a:ext uri="{9D8B030D-6E8A-4147-A177-3AD203B41FA5}">
                          <a16:colId xmlns:a16="http://schemas.microsoft.com/office/drawing/2014/main" val="4109682835"/>
                        </a:ext>
                      </a:extLst>
                    </a:gridCol>
                    <a:gridCol w="428664">
                      <a:extLst>
                        <a:ext uri="{9D8B030D-6E8A-4147-A177-3AD203B41FA5}">
                          <a16:colId xmlns:a16="http://schemas.microsoft.com/office/drawing/2014/main" val="2923062301"/>
                        </a:ext>
                      </a:extLst>
                    </a:gridCol>
                    <a:gridCol w="428664">
                      <a:extLst>
                        <a:ext uri="{9D8B030D-6E8A-4147-A177-3AD203B41FA5}">
                          <a16:colId xmlns:a16="http://schemas.microsoft.com/office/drawing/2014/main" val="3935040263"/>
                        </a:ext>
                      </a:extLst>
                    </a:gridCol>
                    <a:gridCol w="428664">
                      <a:extLst>
                        <a:ext uri="{9D8B030D-6E8A-4147-A177-3AD203B41FA5}">
                          <a16:colId xmlns:a16="http://schemas.microsoft.com/office/drawing/2014/main" val="2126326100"/>
                        </a:ext>
                      </a:extLst>
                    </a:gridCol>
                    <a:gridCol w="428664">
                      <a:extLst>
                        <a:ext uri="{9D8B030D-6E8A-4147-A177-3AD203B41FA5}">
                          <a16:colId xmlns:a16="http://schemas.microsoft.com/office/drawing/2014/main" val="370591499"/>
                        </a:ext>
                      </a:extLst>
                    </a:gridCol>
                    <a:gridCol w="428664">
                      <a:extLst>
                        <a:ext uri="{9D8B030D-6E8A-4147-A177-3AD203B41FA5}">
                          <a16:colId xmlns:a16="http://schemas.microsoft.com/office/drawing/2014/main" val="697851200"/>
                        </a:ext>
                      </a:extLst>
                    </a:gridCol>
                    <a:gridCol w="428664">
                      <a:extLst>
                        <a:ext uri="{9D8B030D-6E8A-4147-A177-3AD203B41FA5}">
                          <a16:colId xmlns:a16="http://schemas.microsoft.com/office/drawing/2014/main" val="1746627773"/>
                        </a:ext>
                      </a:extLst>
                    </a:gridCol>
                  </a:tblGrid>
                  <a:tr h="495300">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1429" t="-3659" r="-808571" b="-35365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100000" t="-3659" r="-697183" b="-35365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202857" t="-3659" r="-607143" b="-35365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298592" t="-3659" r="-498592" b="-35365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404286" t="-3659" r="-405714" b="-35365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497183" t="-3659" r="-300000" b="-35365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605714" t="-3659" r="-204286" b="-35365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695775" t="-3659" r="-101408" b="-353659"/>
                          </a:stretch>
                        </a:blipFill>
                      </a:tcPr>
                    </a:tc>
                    <a:tc>
                      <a:txBody>
                        <a:bodyPr/>
                        <a:lstStyle/>
                        <a:p>
                          <a:pPr algn="ctr"/>
                          <a:r>
                            <a:rPr lang="en-US" sz="1400" dirty="0">
                              <a:solidFill>
                                <a:schemeClr val="bg1"/>
                              </a:solidFill>
                            </a:rPr>
                            <a:t>RHS</a:t>
                          </a:r>
                        </a:p>
                      </a:txBody>
                      <a:tcPr marL="68580" marR="68580" marT="34290" marB="34290">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887620013"/>
                      </a:ext>
                    </a:extLst>
                  </a:tr>
                  <a:tr h="281940">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-4</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10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-3</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50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6861962"/>
                      </a:ext>
                    </a:extLst>
                  </a:tr>
                  <a:tr h="281940">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-2</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5</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76583140"/>
                      </a:ext>
                    </a:extLst>
                  </a:tr>
                  <a:tr h="281940">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35718431"/>
                      </a:ext>
                    </a:extLst>
                  </a:tr>
                  <a:tr h="281940">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03479889"/>
                      </a:ext>
                    </a:extLst>
                  </a:tr>
                  <a:tr h="281940">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4</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998205811"/>
                      </a:ext>
                    </a:extLst>
                  </a:tr>
                  <a:tr h="281940">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-2</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5</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25</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37550360"/>
                      </a:ext>
                    </a:extLst>
                  </a:tr>
                </a:tbl>
              </a:graphicData>
            </a:graphic>
          </p:graphicFrame>
        </mc:Fallback>
      </mc:AlternateContent>
      <p:sp>
        <p:nvSpPr>
          <p:cNvPr id="3" name="Slide Number Placeholder 1">
            <a:extLst>
              <a:ext uri="{FF2B5EF4-FFF2-40B4-BE49-F238E27FC236}">
                <a16:creationId xmlns:a16="http://schemas.microsoft.com/office/drawing/2014/main" id="{B4ADECD8-6B6A-8934-30F0-73BA94F33AFC}"/>
              </a:ext>
            </a:extLst>
          </p:cNvPr>
          <p:cNvSpPr>
            <a:spLocks noGrp="1"/>
          </p:cNvSpPr>
          <p:nvPr>
            <p:ph type="sldNum" sz="quarter" idx="12"/>
          </p:nvPr>
        </p:nvSpPr>
        <p:spPr>
          <a:xfrm>
            <a:off x="6553200" y="6356350"/>
            <a:ext cx="2133600" cy="365125"/>
          </a:xfrm>
        </p:spPr>
        <p:txBody>
          <a:bodyPr/>
          <a:lstStyle/>
          <a:p>
            <a:fld id="{8FF9F6D1-D1FA-4D49-BED0-40363AEE0087}" type="slidenum">
              <a:rPr lang="tr-TR" smtClean="0"/>
              <a:pPr/>
              <a:t>60</a:t>
            </a:fld>
            <a:endParaRPr lang="tr-TR"/>
          </a:p>
        </p:txBody>
      </p:sp>
      <p:sp>
        <p:nvSpPr>
          <p:cNvPr id="4" name="5 Dikdörtgen">
            <a:extLst>
              <a:ext uri="{FF2B5EF4-FFF2-40B4-BE49-F238E27FC236}">
                <a16:creationId xmlns:a16="http://schemas.microsoft.com/office/drawing/2014/main" id="{F53D68B9-BC74-97D8-AC8C-A56C0AAFDC45}"/>
              </a:ext>
            </a:extLst>
          </p:cNvPr>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5" name="7 Dikdörtgen">
            <a:extLst>
              <a:ext uri="{FF2B5EF4-FFF2-40B4-BE49-F238E27FC236}">
                <a16:creationId xmlns:a16="http://schemas.microsoft.com/office/drawing/2014/main" id="{46B4B91E-8EB5-47D9-AAA2-F539B54524CE}"/>
              </a:ext>
            </a:extLst>
          </p:cNvPr>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6" name="8 Dikdörtgen">
            <a:extLst>
              <a:ext uri="{FF2B5EF4-FFF2-40B4-BE49-F238E27FC236}">
                <a16:creationId xmlns:a16="http://schemas.microsoft.com/office/drawing/2014/main" id="{5CD834D7-6E17-F22D-2710-4C01DA87DA2F}"/>
              </a:ext>
            </a:extLst>
          </p:cNvPr>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7" name="6 Dikdörtgen">
            <a:extLst>
              <a:ext uri="{FF2B5EF4-FFF2-40B4-BE49-F238E27FC236}">
                <a16:creationId xmlns:a16="http://schemas.microsoft.com/office/drawing/2014/main" id="{BCDC61C4-7611-1279-17F0-0E7879E330EE}"/>
              </a:ext>
            </a:extLst>
          </p:cNvPr>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16236745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1A451-AB84-49B7-B004-B44E6533F15E}"/>
              </a:ext>
            </a:extLst>
          </p:cNvPr>
          <p:cNvSpPr>
            <a:spLocks noGrp="1"/>
          </p:cNvSpPr>
          <p:nvPr>
            <p:ph type="title"/>
          </p:nvPr>
        </p:nvSpPr>
        <p:spPr/>
        <p:txBody>
          <a:bodyPr>
            <a:normAutofit fontScale="90000"/>
          </a:bodyPr>
          <a:lstStyle/>
          <a:p>
            <a:r>
              <a:rPr lang="en-US" dirty="0" err="1"/>
              <a:t>Örnek</a:t>
            </a:r>
            <a:r>
              <a:rPr lang="en-US" dirty="0"/>
              <a:t> (</a:t>
            </a:r>
            <a:r>
              <a:rPr lang="en-US" dirty="0" err="1"/>
              <a:t>Eiselt</a:t>
            </a:r>
            <a:r>
              <a:rPr lang="en-US" dirty="0"/>
              <a:t>, </a:t>
            </a:r>
            <a:r>
              <a:rPr lang="en-US" dirty="0" err="1"/>
              <a:t>Pederzoli</a:t>
            </a:r>
            <a:r>
              <a:rPr lang="en-US" dirty="0"/>
              <a:t> &amp; </a:t>
            </a:r>
            <a:r>
              <a:rPr lang="en-US" dirty="0" err="1"/>
              <a:t>Sandblom</a:t>
            </a:r>
            <a:r>
              <a:rPr lang="en-US" dirty="0"/>
              <a:t>)</a:t>
            </a:r>
          </a:p>
        </p:txBody>
      </p:sp>
      <mc:AlternateContent xmlns:mc="http://schemas.openxmlformats.org/markup-compatibility/2006" xmlns:a14="http://schemas.microsoft.com/office/drawing/2010/main">
        <mc:Choice Requires="a14">
          <p:graphicFrame>
            <p:nvGraphicFramePr>
              <p:cNvPr id="11" name="Table 10">
                <a:extLst>
                  <a:ext uri="{FF2B5EF4-FFF2-40B4-BE49-F238E27FC236}">
                    <a16:creationId xmlns:a16="http://schemas.microsoft.com/office/drawing/2014/main" id="{44645919-689D-453B-9E76-250EE1DAF935}"/>
                  </a:ext>
                </a:extLst>
              </p:cNvPr>
              <p:cNvGraphicFramePr>
                <a:graphicFrameLocks noGrp="1"/>
              </p:cNvGraphicFramePr>
              <p:nvPr/>
            </p:nvGraphicFramePr>
            <p:xfrm>
              <a:off x="736884" y="2379020"/>
              <a:ext cx="3857976" cy="2186940"/>
            </p:xfrm>
            <a:graphic>
              <a:graphicData uri="http://schemas.openxmlformats.org/drawingml/2006/table">
                <a:tbl>
                  <a:tblPr firstRow="1" bandRow="1">
                    <a:tableStyleId>{69CF1AB2-1976-4502-BF36-3FF5EA218861}</a:tableStyleId>
                  </a:tblPr>
                  <a:tblGrid>
                    <a:gridCol w="428664">
                      <a:extLst>
                        <a:ext uri="{9D8B030D-6E8A-4147-A177-3AD203B41FA5}">
                          <a16:colId xmlns:a16="http://schemas.microsoft.com/office/drawing/2014/main" val="1504725360"/>
                        </a:ext>
                      </a:extLst>
                    </a:gridCol>
                    <a:gridCol w="428664">
                      <a:extLst>
                        <a:ext uri="{9D8B030D-6E8A-4147-A177-3AD203B41FA5}">
                          <a16:colId xmlns:a16="http://schemas.microsoft.com/office/drawing/2014/main" val="3760174319"/>
                        </a:ext>
                      </a:extLst>
                    </a:gridCol>
                    <a:gridCol w="428664">
                      <a:extLst>
                        <a:ext uri="{9D8B030D-6E8A-4147-A177-3AD203B41FA5}">
                          <a16:colId xmlns:a16="http://schemas.microsoft.com/office/drawing/2014/main" val="4109682835"/>
                        </a:ext>
                      </a:extLst>
                    </a:gridCol>
                    <a:gridCol w="428664">
                      <a:extLst>
                        <a:ext uri="{9D8B030D-6E8A-4147-A177-3AD203B41FA5}">
                          <a16:colId xmlns:a16="http://schemas.microsoft.com/office/drawing/2014/main" val="2923062301"/>
                        </a:ext>
                      </a:extLst>
                    </a:gridCol>
                    <a:gridCol w="428664">
                      <a:extLst>
                        <a:ext uri="{9D8B030D-6E8A-4147-A177-3AD203B41FA5}">
                          <a16:colId xmlns:a16="http://schemas.microsoft.com/office/drawing/2014/main" val="3935040263"/>
                        </a:ext>
                      </a:extLst>
                    </a:gridCol>
                    <a:gridCol w="428664">
                      <a:extLst>
                        <a:ext uri="{9D8B030D-6E8A-4147-A177-3AD203B41FA5}">
                          <a16:colId xmlns:a16="http://schemas.microsoft.com/office/drawing/2014/main" val="2126326100"/>
                        </a:ext>
                      </a:extLst>
                    </a:gridCol>
                    <a:gridCol w="428664">
                      <a:extLst>
                        <a:ext uri="{9D8B030D-6E8A-4147-A177-3AD203B41FA5}">
                          <a16:colId xmlns:a16="http://schemas.microsoft.com/office/drawing/2014/main" val="370591499"/>
                        </a:ext>
                      </a:extLst>
                    </a:gridCol>
                    <a:gridCol w="428664">
                      <a:extLst>
                        <a:ext uri="{9D8B030D-6E8A-4147-A177-3AD203B41FA5}">
                          <a16:colId xmlns:a16="http://schemas.microsoft.com/office/drawing/2014/main" val="697851200"/>
                        </a:ext>
                      </a:extLst>
                    </a:gridCol>
                    <a:gridCol w="428664">
                      <a:extLst>
                        <a:ext uri="{9D8B030D-6E8A-4147-A177-3AD203B41FA5}">
                          <a16:colId xmlns:a16="http://schemas.microsoft.com/office/drawing/2014/main" val="1746627773"/>
                        </a:ext>
                      </a:extLst>
                    </a:gridCol>
                  </a:tblGrid>
                  <a:tr h="274320">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i="1" dirty="0" smtClean="0">
                                        <a:solidFill>
                                          <a:schemeClr val="bg1"/>
                                        </a:solidFill>
                                        <a:latin typeface="Cambria Math" panose="02040503050406030204" pitchFamily="18" charset="0"/>
                                      </a:rPr>
                                      <m:t>𝑥</m:t>
                                    </m:r>
                                  </m:e>
                                  <m:sub>
                                    <m:r>
                                      <a:rPr lang="en-US" sz="1400" i="1" dirty="0" smtClean="0">
                                        <a:solidFill>
                                          <a:schemeClr val="bg1"/>
                                        </a:solidFill>
                                        <a:latin typeface="Cambria Math" panose="02040503050406030204" pitchFamily="18" charset="0"/>
                                      </a:rPr>
                                      <m:t>1</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i="1" dirty="0" smtClean="0">
                                        <a:solidFill>
                                          <a:schemeClr val="bg1"/>
                                        </a:solidFill>
                                        <a:latin typeface="Cambria Math" panose="02040503050406030204" pitchFamily="18" charset="0"/>
                                      </a:rPr>
                                      <m:t>𝑥</m:t>
                                    </m:r>
                                  </m:e>
                                  <m:sub>
                                    <m:r>
                                      <a:rPr lang="en-US" sz="1400" b="1" i="1" dirty="0" smtClean="0">
                                        <a:solidFill>
                                          <a:schemeClr val="bg1"/>
                                        </a:solidFill>
                                        <a:latin typeface="Cambria Math" panose="02040503050406030204" pitchFamily="18" charset="0"/>
                                      </a:rPr>
                                      <m:t>𝟐</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b="1" i="1" dirty="0" smtClean="0">
                                        <a:solidFill>
                                          <a:schemeClr val="bg1"/>
                                        </a:solidFill>
                                        <a:latin typeface="Cambria Math" panose="02040503050406030204" pitchFamily="18" charset="0"/>
                                      </a:rPr>
                                      <m:t>𝒔</m:t>
                                    </m:r>
                                  </m:e>
                                  <m:sub>
                                    <m:r>
                                      <a:rPr lang="en-US" sz="1400" i="1" dirty="0" smtClean="0">
                                        <a:solidFill>
                                          <a:schemeClr val="bg1"/>
                                        </a:solidFill>
                                        <a:latin typeface="Cambria Math" panose="02040503050406030204" pitchFamily="18" charset="0"/>
                                      </a:rPr>
                                      <m:t>1</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b="1" i="1" dirty="0" smtClean="0">
                                        <a:solidFill>
                                          <a:schemeClr val="bg1"/>
                                        </a:solidFill>
                                        <a:latin typeface="Cambria Math" panose="02040503050406030204" pitchFamily="18" charset="0"/>
                                      </a:rPr>
                                      <m:t>𝒆</m:t>
                                    </m:r>
                                  </m:e>
                                  <m:sub>
                                    <m:r>
                                      <a:rPr lang="en-US" sz="1400" i="1" dirty="0" smtClean="0">
                                        <a:solidFill>
                                          <a:schemeClr val="bg1"/>
                                        </a:solidFill>
                                        <a:latin typeface="Cambria Math" panose="02040503050406030204" pitchFamily="18" charset="0"/>
                                      </a:rPr>
                                      <m:t>1</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b="0" i="1" smtClean="0">
                                        <a:solidFill>
                                          <a:schemeClr val="bg1"/>
                                        </a:solidFill>
                                        <a:latin typeface="Cambria Math" panose="02040503050406030204" pitchFamily="18" charset="0"/>
                                      </a:rPr>
                                    </m:ctrlPr>
                                  </m:sSubSupPr>
                                  <m:e>
                                    <m:r>
                                      <a:rPr lang="en-US" sz="1400" b="0" smtClean="0">
                                        <a:solidFill>
                                          <a:schemeClr val="bg1"/>
                                        </a:solidFill>
                                        <a:latin typeface="Cambria Math" panose="02040503050406030204" pitchFamily="18" charset="0"/>
                                      </a:rPr>
                                      <m:t>𝑑</m:t>
                                    </m:r>
                                  </m:e>
                                  <m:sub>
                                    <m:r>
                                      <a:rPr lang="en-US" sz="1400" b="0" smtClean="0">
                                        <a:solidFill>
                                          <a:schemeClr val="bg1"/>
                                        </a:solidFill>
                                        <a:latin typeface="Cambria Math" panose="02040503050406030204" pitchFamily="18" charset="0"/>
                                      </a:rPr>
                                      <m:t>1</m:t>
                                    </m:r>
                                  </m:sub>
                                  <m:sup>
                                    <m:r>
                                      <a:rPr lang="en-US" sz="1400" b="0" smtClean="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rPr>
                                    </m:ctrlPr>
                                  </m:sSubSupPr>
                                  <m:e>
                                    <m:r>
                                      <a:rPr lang="en-US" sz="1400">
                                        <a:solidFill>
                                          <a:schemeClr val="bg1"/>
                                        </a:solidFill>
                                        <a:latin typeface="Cambria Math" panose="02040503050406030204" pitchFamily="18" charset="0"/>
                                      </a:rPr>
                                      <m:t>𝑑</m:t>
                                    </m:r>
                                  </m:e>
                                  <m:sub>
                                    <m:r>
                                      <a:rPr lang="en-US" sz="1400" b="0" smtClean="0">
                                        <a:solidFill>
                                          <a:schemeClr val="bg1"/>
                                        </a:solidFill>
                                        <a:latin typeface="Cambria Math" panose="02040503050406030204" pitchFamily="18" charset="0"/>
                                      </a:rPr>
                                      <m:t>2</m:t>
                                    </m:r>
                                  </m:sub>
                                  <m:sup>
                                    <m:r>
                                      <a:rPr lang="en-US" sz="140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rPr>
                                    </m:ctrlPr>
                                  </m:sSubSupPr>
                                  <m:e>
                                    <m:r>
                                      <a:rPr lang="en-US" sz="1400">
                                        <a:solidFill>
                                          <a:schemeClr val="bg1"/>
                                        </a:solidFill>
                                        <a:latin typeface="Cambria Math" panose="02040503050406030204" pitchFamily="18" charset="0"/>
                                      </a:rPr>
                                      <m:t>𝑑</m:t>
                                    </m:r>
                                  </m:e>
                                  <m:sub>
                                    <m:r>
                                      <a:rPr lang="en-US" sz="1400" b="0" i="0" smtClean="0">
                                        <a:solidFill>
                                          <a:schemeClr val="bg1"/>
                                        </a:solidFill>
                                        <a:latin typeface="Cambria Math" panose="02040503050406030204" pitchFamily="18" charset="0"/>
                                      </a:rPr>
                                      <m:t>3</m:t>
                                    </m:r>
                                  </m:sub>
                                  <m:sup>
                                    <m:r>
                                      <a:rPr lang="en-US" sz="140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ea typeface="Cambria Math" panose="02040503050406030204" pitchFamily="18" charset="0"/>
                                      </a:rPr>
                                    </m:ctrlPr>
                                  </m:sSubSupPr>
                                  <m:e>
                                    <m:r>
                                      <a:rPr lang="en-US" sz="1400" i="1">
                                        <a:solidFill>
                                          <a:schemeClr val="bg1"/>
                                        </a:solidFill>
                                        <a:latin typeface="Cambria Math" panose="02040503050406030204" pitchFamily="18" charset="0"/>
                                        <a:ea typeface="Cambria Math" panose="02040503050406030204" pitchFamily="18" charset="0"/>
                                      </a:rPr>
                                      <m:t>𝑑</m:t>
                                    </m:r>
                                  </m:e>
                                  <m:sub>
                                    <m:r>
                                      <a:rPr lang="en-US" sz="1400" b="0" i="1" smtClean="0">
                                        <a:solidFill>
                                          <a:schemeClr val="bg1"/>
                                        </a:solidFill>
                                        <a:latin typeface="Cambria Math" panose="02040503050406030204" pitchFamily="18" charset="0"/>
                                        <a:ea typeface="Cambria Math" panose="02040503050406030204" pitchFamily="18" charset="0"/>
                                      </a:rPr>
                                      <m:t>3</m:t>
                                    </m:r>
                                  </m:sub>
                                  <m:sup>
                                    <m:r>
                                      <a:rPr lang="en-US" sz="1400" i="1">
                                        <a:solidFill>
                                          <a:schemeClr val="bg1"/>
                                        </a:solidFill>
                                        <a:latin typeface="Cambria Math" panose="02040503050406030204" pitchFamily="18" charset="0"/>
                                        <a:ea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400" dirty="0">
                              <a:solidFill>
                                <a:schemeClr val="bg1"/>
                              </a:solidFill>
                            </a:rPr>
                            <a:t>RHS</a:t>
                          </a:r>
                        </a:p>
                      </a:txBody>
                      <a:tcPr marL="68580" marR="68580" marT="34290" marB="34290">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887620013"/>
                      </a:ext>
                    </a:extLst>
                  </a:tr>
                  <a:tr h="274320">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-4</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highlight>
                                <a:srgbClr val="00FFFF"/>
                              </a:highlight>
                            </a:rPr>
                            <a:t>10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-3</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50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6861962"/>
                      </a:ext>
                    </a:extLst>
                  </a:tr>
                  <a:tr h="274320">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-2</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5</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76583140"/>
                      </a:ext>
                    </a:extLst>
                  </a:tr>
                  <a:tr h="274320">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35718431"/>
                      </a:ext>
                    </a:extLst>
                  </a:tr>
                  <a:tr h="274320">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03479889"/>
                      </a:ext>
                    </a:extLst>
                  </a:tr>
                  <a:tr h="274320">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4</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998205811"/>
                      </a:ext>
                    </a:extLst>
                  </a:tr>
                  <a:tr h="274320">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-2</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5</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25</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37550360"/>
                      </a:ext>
                    </a:extLst>
                  </a:tr>
                </a:tbl>
              </a:graphicData>
            </a:graphic>
          </p:graphicFrame>
        </mc:Choice>
        <mc:Fallback xmlns="">
          <p:graphicFrame>
            <p:nvGraphicFramePr>
              <p:cNvPr id="11" name="Table 10">
                <a:extLst>
                  <a:ext uri="{FF2B5EF4-FFF2-40B4-BE49-F238E27FC236}">
                    <a16:creationId xmlns:a16="http://schemas.microsoft.com/office/drawing/2014/main" id="{44645919-689D-453B-9E76-250EE1DAF935}"/>
                  </a:ext>
                </a:extLst>
              </p:cNvPr>
              <p:cNvGraphicFramePr>
                <a:graphicFrameLocks noGrp="1"/>
              </p:cNvGraphicFramePr>
              <p:nvPr/>
            </p:nvGraphicFramePr>
            <p:xfrm>
              <a:off x="736884" y="2379020"/>
              <a:ext cx="3857976" cy="2186940"/>
            </p:xfrm>
            <a:graphic>
              <a:graphicData uri="http://schemas.openxmlformats.org/drawingml/2006/table">
                <a:tbl>
                  <a:tblPr firstRow="1" bandRow="1">
                    <a:tableStyleId>{69CF1AB2-1976-4502-BF36-3FF5EA218861}</a:tableStyleId>
                  </a:tblPr>
                  <a:tblGrid>
                    <a:gridCol w="428664">
                      <a:extLst>
                        <a:ext uri="{9D8B030D-6E8A-4147-A177-3AD203B41FA5}">
                          <a16:colId xmlns:a16="http://schemas.microsoft.com/office/drawing/2014/main" val="1504725360"/>
                        </a:ext>
                      </a:extLst>
                    </a:gridCol>
                    <a:gridCol w="428664">
                      <a:extLst>
                        <a:ext uri="{9D8B030D-6E8A-4147-A177-3AD203B41FA5}">
                          <a16:colId xmlns:a16="http://schemas.microsoft.com/office/drawing/2014/main" val="3760174319"/>
                        </a:ext>
                      </a:extLst>
                    </a:gridCol>
                    <a:gridCol w="428664">
                      <a:extLst>
                        <a:ext uri="{9D8B030D-6E8A-4147-A177-3AD203B41FA5}">
                          <a16:colId xmlns:a16="http://schemas.microsoft.com/office/drawing/2014/main" val="4109682835"/>
                        </a:ext>
                      </a:extLst>
                    </a:gridCol>
                    <a:gridCol w="428664">
                      <a:extLst>
                        <a:ext uri="{9D8B030D-6E8A-4147-A177-3AD203B41FA5}">
                          <a16:colId xmlns:a16="http://schemas.microsoft.com/office/drawing/2014/main" val="2923062301"/>
                        </a:ext>
                      </a:extLst>
                    </a:gridCol>
                    <a:gridCol w="428664">
                      <a:extLst>
                        <a:ext uri="{9D8B030D-6E8A-4147-A177-3AD203B41FA5}">
                          <a16:colId xmlns:a16="http://schemas.microsoft.com/office/drawing/2014/main" val="3935040263"/>
                        </a:ext>
                      </a:extLst>
                    </a:gridCol>
                    <a:gridCol w="428664">
                      <a:extLst>
                        <a:ext uri="{9D8B030D-6E8A-4147-A177-3AD203B41FA5}">
                          <a16:colId xmlns:a16="http://schemas.microsoft.com/office/drawing/2014/main" val="2126326100"/>
                        </a:ext>
                      </a:extLst>
                    </a:gridCol>
                    <a:gridCol w="428664">
                      <a:extLst>
                        <a:ext uri="{9D8B030D-6E8A-4147-A177-3AD203B41FA5}">
                          <a16:colId xmlns:a16="http://schemas.microsoft.com/office/drawing/2014/main" val="370591499"/>
                        </a:ext>
                      </a:extLst>
                    </a:gridCol>
                    <a:gridCol w="428664">
                      <a:extLst>
                        <a:ext uri="{9D8B030D-6E8A-4147-A177-3AD203B41FA5}">
                          <a16:colId xmlns:a16="http://schemas.microsoft.com/office/drawing/2014/main" val="697851200"/>
                        </a:ext>
                      </a:extLst>
                    </a:gridCol>
                    <a:gridCol w="428664">
                      <a:extLst>
                        <a:ext uri="{9D8B030D-6E8A-4147-A177-3AD203B41FA5}">
                          <a16:colId xmlns:a16="http://schemas.microsoft.com/office/drawing/2014/main" val="1746627773"/>
                        </a:ext>
                      </a:extLst>
                    </a:gridCol>
                  </a:tblGrid>
                  <a:tr h="495300">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1429" t="-3659" r="-808571" b="-35243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100000" t="-3659" r="-697183" b="-35243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202857" t="-3659" r="-607143" b="-35243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298592" t="-3659" r="-498592" b="-35243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404286" t="-3659" r="-405714" b="-35243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497183" t="-3659" r="-300000" b="-35243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605714" t="-3659" r="-204286" b="-35243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695775" t="-3659" r="-101408" b="-352439"/>
                          </a:stretch>
                        </a:blipFill>
                      </a:tcPr>
                    </a:tc>
                    <a:tc>
                      <a:txBody>
                        <a:bodyPr/>
                        <a:lstStyle/>
                        <a:p>
                          <a:pPr algn="ctr"/>
                          <a:r>
                            <a:rPr lang="en-US" sz="1400" dirty="0">
                              <a:solidFill>
                                <a:schemeClr val="bg1"/>
                              </a:solidFill>
                            </a:rPr>
                            <a:t>RHS</a:t>
                          </a:r>
                        </a:p>
                      </a:txBody>
                      <a:tcPr marL="68580" marR="68580" marT="34290" marB="34290">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887620013"/>
                      </a:ext>
                    </a:extLst>
                  </a:tr>
                  <a:tr h="281940">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-4</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highlight>
                                <a:srgbClr val="00FFFF"/>
                              </a:highlight>
                            </a:rPr>
                            <a:t>10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-3</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50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6861962"/>
                      </a:ext>
                    </a:extLst>
                  </a:tr>
                  <a:tr h="281940">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-2</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5</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76583140"/>
                      </a:ext>
                    </a:extLst>
                  </a:tr>
                  <a:tr h="281940">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35718431"/>
                      </a:ext>
                    </a:extLst>
                  </a:tr>
                  <a:tr h="281940">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03479889"/>
                      </a:ext>
                    </a:extLst>
                  </a:tr>
                  <a:tr h="281940">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4</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998205811"/>
                      </a:ext>
                    </a:extLst>
                  </a:tr>
                  <a:tr h="281940">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-2</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5</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25</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37550360"/>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F7CDB97D-438C-47A8-B022-6B8BCF0B1F94}"/>
                  </a:ext>
                </a:extLst>
              </p:cNvPr>
              <p:cNvGraphicFramePr>
                <a:graphicFrameLocks noGrp="1"/>
              </p:cNvGraphicFramePr>
              <p:nvPr/>
            </p:nvGraphicFramePr>
            <p:xfrm>
              <a:off x="4790886" y="3339140"/>
              <a:ext cx="3857976" cy="2186940"/>
            </p:xfrm>
            <a:graphic>
              <a:graphicData uri="http://schemas.openxmlformats.org/drawingml/2006/table">
                <a:tbl>
                  <a:tblPr firstRow="1" bandRow="1">
                    <a:tableStyleId>{69CF1AB2-1976-4502-BF36-3FF5EA218861}</a:tableStyleId>
                  </a:tblPr>
                  <a:tblGrid>
                    <a:gridCol w="428664">
                      <a:extLst>
                        <a:ext uri="{9D8B030D-6E8A-4147-A177-3AD203B41FA5}">
                          <a16:colId xmlns:a16="http://schemas.microsoft.com/office/drawing/2014/main" val="1504725360"/>
                        </a:ext>
                      </a:extLst>
                    </a:gridCol>
                    <a:gridCol w="428664">
                      <a:extLst>
                        <a:ext uri="{9D8B030D-6E8A-4147-A177-3AD203B41FA5}">
                          <a16:colId xmlns:a16="http://schemas.microsoft.com/office/drawing/2014/main" val="3760174319"/>
                        </a:ext>
                      </a:extLst>
                    </a:gridCol>
                    <a:gridCol w="428664">
                      <a:extLst>
                        <a:ext uri="{9D8B030D-6E8A-4147-A177-3AD203B41FA5}">
                          <a16:colId xmlns:a16="http://schemas.microsoft.com/office/drawing/2014/main" val="4109682835"/>
                        </a:ext>
                      </a:extLst>
                    </a:gridCol>
                    <a:gridCol w="428664">
                      <a:extLst>
                        <a:ext uri="{9D8B030D-6E8A-4147-A177-3AD203B41FA5}">
                          <a16:colId xmlns:a16="http://schemas.microsoft.com/office/drawing/2014/main" val="2923062301"/>
                        </a:ext>
                      </a:extLst>
                    </a:gridCol>
                    <a:gridCol w="428664">
                      <a:extLst>
                        <a:ext uri="{9D8B030D-6E8A-4147-A177-3AD203B41FA5}">
                          <a16:colId xmlns:a16="http://schemas.microsoft.com/office/drawing/2014/main" val="3935040263"/>
                        </a:ext>
                      </a:extLst>
                    </a:gridCol>
                    <a:gridCol w="428664">
                      <a:extLst>
                        <a:ext uri="{9D8B030D-6E8A-4147-A177-3AD203B41FA5}">
                          <a16:colId xmlns:a16="http://schemas.microsoft.com/office/drawing/2014/main" val="2126326100"/>
                        </a:ext>
                      </a:extLst>
                    </a:gridCol>
                    <a:gridCol w="428664">
                      <a:extLst>
                        <a:ext uri="{9D8B030D-6E8A-4147-A177-3AD203B41FA5}">
                          <a16:colId xmlns:a16="http://schemas.microsoft.com/office/drawing/2014/main" val="370591499"/>
                        </a:ext>
                      </a:extLst>
                    </a:gridCol>
                    <a:gridCol w="428664">
                      <a:extLst>
                        <a:ext uri="{9D8B030D-6E8A-4147-A177-3AD203B41FA5}">
                          <a16:colId xmlns:a16="http://schemas.microsoft.com/office/drawing/2014/main" val="697851200"/>
                        </a:ext>
                      </a:extLst>
                    </a:gridCol>
                    <a:gridCol w="428664">
                      <a:extLst>
                        <a:ext uri="{9D8B030D-6E8A-4147-A177-3AD203B41FA5}">
                          <a16:colId xmlns:a16="http://schemas.microsoft.com/office/drawing/2014/main" val="1746627773"/>
                        </a:ext>
                      </a:extLst>
                    </a:gridCol>
                  </a:tblGrid>
                  <a:tr h="274320">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i="1" dirty="0" smtClean="0">
                                        <a:solidFill>
                                          <a:schemeClr val="bg1"/>
                                        </a:solidFill>
                                        <a:latin typeface="Cambria Math" panose="02040503050406030204" pitchFamily="18" charset="0"/>
                                      </a:rPr>
                                      <m:t>𝑥</m:t>
                                    </m:r>
                                  </m:e>
                                  <m:sub>
                                    <m:r>
                                      <a:rPr lang="en-US" sz="1400" i="1" dirty="0" smtClean="0">
                                        <a:solidFill>
                                          <a:schemeClr val="bg1"/>
                                        </a:solidFill>
                                        <a:latin typeface="Cambria Math" panose="02040503050406030204" pitchFamily="18" charset="0"/>
                                      </a:rPr>
                                      <m:t>1</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i="1" dirty="0" smtClean="0">
                                        <a:solidFill>
                                          <a:schemeClr val="bg1"/>
                                        </a:solidFill>
                                        <a:latin typeface="Cambria Math" panose="02040503050406030204" pitchFamily="18" charset="0"/>
                                      </a:rPr>
                                      <m:t>𝑥</m:t>
                                    </m:r>
                                  </m:e>
                                  <m:sub>
                                    <m:r>
                                      <a:rPr lang="en-US" sz="1400" b="1" i="1" dirty="0" smtClean="0">
                                        <a:solidFill>
                                          <a:schemeClr val="bg1"/>
                                        </a:solidFill>
                                        <a:latin typeface="Cambria Math" panose="02040503050406030204" pitchFamily="18" charset="0"/>
                                      </a:rPr>
                                      <m:t>𝟐</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b="1" i="1" dirty="0" smtClean="0">
                                        <a:solidFill>
                                          <a:schemeClr val="bg1"/>
                                        </a:solidFill>
                                        <a:latin typeface="Cambria Math" panose="02040503050406030204" pitchFamily="18" charset="0"/>
                                      </a:rPr>
                                      <m:t>𝒔</m:t>
                                    </m:r>
                                  </m:e>
                                  <m:sub>
                                    <m:r>
                                      <a:rPr lang="en-US" sz="1400" i="1" dirty="0" smtClean="0">
                                        <a:solidFill>
                                          <a:schemeClr val="bg1"/>
                                        </a:solidFill>
                                        <a:latin typeface="Cambria Math" panose="02040503050406030204" pitchFamily="18" charset="0"/>
                                      </a:rPr>
                                      <m:t>1</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b="1" i="1" dirty="0" smtClean="0">
                                        <a:solidFill>
                                          <a:schemeClr val="bg1"/>
                                        </a:solidFill>
                                        <a:latin typeface="Cambria Math" panose="02040503050406030204" pitchFamily="18" charset="0"/>
                                      </a:rPr>
                                      <m:t>𝒆</m:t>
                                    </m:r>
                                  </m:e>
                                  <m:sub>
                                    <m:r>
                                      <a:rPr lang="en-US" sz="1400" i="1" dirty="0" smtClean="0">
                                        <a:solidFill>
                                          <a:schemeClr val="bg1"/>
                                        </a:solidFill>
                                        <a:latin typeface="Cambria Math" panose="02040503050406030204" pitchFamily="18" charset="0"/>
                                      </a:rPr>
                                      <m:t>1</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b="0" i="1" smtClean="0">
                                        <a:solidFill>
                                          <a:schemeClr val="bg1"/>
                                        </a:solidFill>
                                        <a:latin typeface="Cambria Math" panose="02040503050406030204" pitchFamily="18" charset="0"/>
                                      </a:rPr>
                                    </m:ctrlPr>
                                  </m:sSubSupPr>
                                  <m:e>
                                    <m:r>
                                      <a:rPr lang="en-US" sz="1400" b="0" smtClean="0">
                                        <a:solidFill>
                                          <a:schemeClr val="bg1"/>
                                        </a:solidFill>
                                        <a:latin typeface="Cambria Math" panose="02040503050406030204" pitchFamily="18" charset="0"/>
                                      </a:rPr>
                                      <m:t>𝑑</m:t>
                                    </m:r>
                                  </m:e>
                                  <m:sub>
                                    <m:r>
                                      <a:rPr lang="en-US" sz="1400" b="0" smtClean="0">
                                        <a:solidFill>
                                          <a:schemeClr val="bg1"/>
                                        </a:solidFill>
                                        <a:latin typeface="Cambria Math" panose="02040503050406030204" pitchFamily="18" charset="0"/>
                                      </a:rPr>
                                      <m:t>1</m:t>
                                    </m:r>
                                  </m:sub>
                                  <m:sup>
                                    <m:r>
                                      <a:rPr lang="en-US" sz="1400" b="0" smtClean="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rPr>
                                    </m:ctrlPr>
                                  </m:sSubSupPr>
                                  <m:e>
                                    <m:r>
                                      <a:rPr lang="en-US" sz="1400">
                                        <a:solidFill>
                                          <a:schemeClr val="bg1"/>
                                        </a:solidFill>
                                        <a:latin typeface="Cambria Math" panose="02040503050406030204" pitchFamily="18" charset="0"/>
                                      </a:rPr>
                                      <m:t>𝑑</m:t>
                                    </m:r>
                                  </m:e>
                                  <m:sub>
                                    <m:r>
                                      <a:rPr lang="en-US" sz="1400" b="0" smtClean="0">
                                        <a:solidFill>
                                          <a:schemeClr val="bg1"/>
                                        </a:solidFill>
                                        <a:latin typeface="Cambria Math" panose="02040503050406030204" pitchFamily="18" charset="0"/>
                                      </a:rPr>
                                      <m:t>2</m:t>
                                    </m:r>
                                  </m:sub>
                                  <m:sup>
                                    <m:r>
                                      <a:rPr lang="en-US" sz="140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rPr>
                                    </m:ctrlPr>
                                  </m:sSubSupPr>
                                  <m:e>
                                    <m:r>
                                      <a:rPr lang="en-US" sz="1400">
                                        <a:solidFill>
                                          <a:schemeClr val="bg1"/>
                                        </a:solidFill>
                                        <a:latin typeface="Cambria Math" panose="02040503050406030204" pitchFamily="18" charset="0"/>
                                      </a:rPr>
                                      <m:t>𝑑</m:t>
                                    </m:r>
                                  </m:e>
                                  <m:sub>
                                    <m:r>
                                      <a:rPr lang="en-US" sz="1400" b="0" i="0" smtClean="0">
                                        <a:solidFill>
                                          <a:schemeClr val="bg1"/>
                                        </a:solidFill>
                                        <a:latin typeface="Cambria Math" panose="02040503050406030204" pitchFamily="18" charset="0"/>
                                      </a:rPr>
                                      <m:t>3</m:t>
                                    </m:r>
                                  </m:sub>
                                  <m:sup>
                                    <m:r>
                                      <a:rPr lang="en-US" sz="140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ea typeface="Cambria Math" panose="02040503050406030204" pitchFamily="18" charset="0"/>
                                      </a:rPr>
                                    </m:ctrlPr>
                                  </m:sSubSupPr>
                                  <m:e>
                                    <m:r>
                                      <a:rPr lang="en-US" sz="1400" i="1">
                                        <a:solidFill>
                                          <a:schemeClr val="bg1"/>
                                        </a:solidFill>
                                        <a:latin typeface="Cambria Math" panose="02040503050406030204" pitchFamily="18" charset="0"/>
                                        <a:ea typeface="Cambria Math" panose="02040503050406030204" pitchFamily="18" charset="0"/>
                                      </a:rPr>
                                      <m:t>𝑑</m:t>
                                    </m:r>
                                  </m:e>
                                  <m:sub>
                                    <m:r>
                                      <a:rPr lang="en-US" sz="1400" b="0" i="1" smtClean="0">
                                        <a:solidFill>
                                          <a:schemeClr val="bg1"/>
                                        </a:solidFill>
                                        <a:latin typeface="Cambria Math" panose="02040503050406030204" pitchFamily="18" charset="0"/>
                                        <a:ea typeface="Cambria Math" panose="02040503050406030204" pitchFamily="18" charset="0"/>
                                      </a:rPr>
                                      <m:t>3</m:t>
                                    </m:r>
                                  </m:sub>
                                  <m:sup>
                                    <m:r>
                                      <a:rPr lang="en-US" sz="1400" i="1">
                                        <a:solidFill>
                                          <a:schemeClr val="bg1"/>
                                        </a:solidFill>
                                        <a:latin typeface="Cambria Math" panose="02040503050406030204" pitchFamily="18" charset="0"/>
                                        <a:ea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400" dirty="0">
                              <a:solidFill>
                                <a:schemeClr val="bg1"/>
                              </a:solidFill>
                            </a:rPr>
                            <a:t>RHS</a:t>
                          </a:r>
                        </a:p>
                      </a:txBody>
                      <a:tcPr marL="68580" marR="68580" marT="34290" marB="34290">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887620013"/>
                      </a:ext>
                    </a:extLst>
                  </a:tr>
                  <a:tr h="274320">
                    <a:tc>
                      <a:txBody>
                        <a:bodyPr/>
                        <a:lstStyle/>
                        <a:p>
                          <a:pPr algn="ctr" rtl="0" fontAlgn="ctr"/>
                          <a:r>
                            <a:rPr lang="en-US" sz="1400" b="1"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6</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-10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-3</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40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6861962"/>
                      </a:ext>
                    </a:extLst>
                  </a:tr>
                  <a:tr h="274320">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-5</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5</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76583140"/>
                      </a:ext>
                    </a:extLst>
                  </a:tr>
                  <a:tr h="274320">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2</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35718431"/>
                      </a:ext>
                    </a:extLst>
                  </a:tr>
                  <a:tr h="274320">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03479889"/>
                      </a:ext>
                    </a:extLst>
                  </a:tr>
                  <a:tr h="274320">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4</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998205811"/>
                      </a:ext>
                    </a:extLst>
                  </a:tr>
                  <a:tr h="274320">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-5</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20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37550360"/>
                      </a:ext>
                    </a:extLst>
                  </a:tr>
                </a:tbl>
              </a:graphicData>
            </a:graphic>
          </p:graphicFrame>
        </mc:Choice>
        <mc:Fallback xmlns="">
          <p:graphicFrame>
            <p:nvGraphicFramePr>
              <p:cNvPr id="5" name="Table 4">
                <a:extLst>
                  <a:ext uri="{FF2B5EF4-FFF2-40B4-BE49-F238E27FC236}">
                    <a16:creationId xmlns:a16="http://schemas.microsoft.com/office/drawing/2014/main" id="{F7CDB97D-438C-47A8-B022-6B8BCF0B1F94}"/>
                  </a:ext>
                </a:extLst>
              </p:cNvPr>
              <p:cNvGraphicFramePr>
                <a:graphicFrameLocks noGrp="1"/>
              </p:cNvGraphicFramePr>
              <p:nvPr/>
            </p:nvGraphicFramePr>
            <p:xfrm>
              <a:off x="4790886" y="3339140"/>
              <a:ext cx="3857976" cy="2186940"/>
            </p:xfrm>
            <a:graphic>
              <a:graphicData uri="http://schemas.openxmlformats.org/drawingml/2006/table">
                <a:tbl>
                  <a:tblPr firstRow="1" bandRow="1">
                    <a:tableStyleId>{69CF1AB2-1976-4502-BF36-3FF5EA218861}</a:tableStyleId>
                  </a:tblPr>
                  <a:tblGrid>
                    <a:gridCol w="428664">
                      <a:extLst>
                        <a:ext uri="{9D8B030D-6E8A-4147-A177-3AD203B41FA5}">
                          <a16:colId xmlns:a16="http://schemas.microsoft.com/office/drawing/2014/main" val="1504725360"/>
                        </a:ext>
                      </a:extLst>
                    </a:gridCol>
                    <a:gridCol w="428664">
                      <a:extLst>
                        <a:ext uri="{9D8B030D-6E8A-4147-A177-3AD203B41FA5}">
                          <a16:colId xmlns:a16="http://schemas.microsoft.com/office/drawing/2014/main" val="3760174319"/>
                        </a:ext>
                      </a:extLst>
                    </a:gridCol>
                    <a:gridCol w="428664">
                      <a:extLst>
                        <a:ext uri="{9D8B030D-6E8A-4147-A177-3AD203B41FA5}">
                          <a16:colId xmlns:a16="http://schemas.microsoft.com/office/drawing/2014/main" val="4109682835"/>
                        </a:ext>
                      </a:extLst>
                    </a:gridCol>
                    <a:gridCol w="428664">
                      <a:extLst>
                        <a:ext uri="{9D8B030D-6E8A-4147-A177-3AD203B41FA5}">
                          <a16:colId xmlns:a16="http://schemas.microsoft.com/office/drawing/2014/main" val="2923062301"/>
                        </a:ext>
                      </a:extLst>
                    </a:gridCol>
                    <a:gridCol w="428664">
                      <a:extLst>
                        <a:ext uri="{9D8B030D-6E8A-4147-A177-3AD203B41FA5}">
                          <a16:colId xmlns:a16="http://schemas.microsoft.com/office/drawing/2014/main" val="3935040263"/>
                        </a:ext>
                      </a:extLst>
                    </a:gridCol>
                    <a:gridCol w="428664">
                      <a:extLst>
                        <a:ext uri="{9D8B030D-6E8A-4147-A177-3AD203B41FA5}">
                          <a16:colId xmlns:a16="http://schemas.microsoft.com/office/drawing/2014/main" val="2126326100"/>
                        </a:ext>
                      </a:extLst>
                    </a:gridCol>
                    <a:gridCol w="428664">
                      <a:extLst>
                        <a:ext uri="{9D8B030D-6E8A-4147-A177-3AD203B41FA5}">
                          <a16:colId xmlns:a16="http://schemas.microsoft.com/office/drawing/2014/main" val="370591499"/>
                        </a:ext>
                      </a:extLst>
                    </a:gridCol>
                    <a:gridCol w="428664">
                      <a:extLst>
                        <a:ext uri="{9D8B030D-6E8A-4147-A177-3AD203B41FA5}">
                          <a16:colId xmlns:a16="http://schemas.microsoft.com/office/drawing/2014/main" val="697851200"/>
                        </a:ext>
                      </a:extLst>
                    </a:gridCol>
                    <a:gridCol w="428664">
                      <a:extLst>
                        <a:ext uri="{9D8B030D-6E8A-4147-A177-3AD203B41FA5}">
                          <a16:colId xmlns:a16="http://schemas.microsoft.com/office/drawing/2014/main" val="1746627773"/>
                        </a:ext>
                      </a:extLst>
                    </a:gridCol>
                  </a:tblGrid>
                  <a:tr h="495300">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1429" t="-3659" r="-808571" b="-35365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100000" t="-3659" r="-697183" b="-35365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202857" t="-3659" r="-607143" b="-35365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298592" t="-3659" r="-498592" b="-35365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404286" t="-3659" r="-405714" b="-35365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497183" t="-3659" r="-300000" b="-35365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605714" t="-3659" r="-204286" b="-35365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695775" t="-3659" r="-101408" b="-353659"/>
                          </a:stretch>
                        </a:blipFill>
                      </a:tcPr>
                    </a:tc>
                    <a:tc>
                      <a:txBody>
                        <a:bodyPr/>
                        <a:lstStyle/>
                        <a:p>
                          <a:pPr algn="ctr"/>
                          <a:r>
                            <a:rPr lang="en-US" sz="1400" dirty="0">
                              <a:solidFill>
                                <a:schemeClr val="bg1"/>
                              </a:solidFill>
                            </a:rPr>
                            <a:t>RHS</a:t>
                          </a:r>
                        </a:p>
                      </a:txBody>
                      <a:tcPr marL="68580" marR="68580" marT="34290" marB="34290">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887620013"/>
                      </a:ext>
                    </a:extLst>
                  </a:tr>
                  <a:tr h="281940">
                    <a:tc>
                      <a:txBody>
                        <a:bodyPr/>
                        <a:lstStyle/>
                        <a:p>
                          <a:pPr algn="ctr" rtl="0" fontAlgn="ctr"/>
                          <a:r>
                            <a:rPr lang="en-US" sz="1400" b="1"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6</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-10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-3</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40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6861962"/>
                      </a:ext>
                    </a:extLst>
                  </a:tr>
                  <a:tr h="281940">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-5</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5</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76583140"/>
                      </a:ext>
                    </a:extLst>
                  </a:tr>
                  <a:tr h="281940">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2</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35718431"/>
                      </a:ext>
                    </a:extLst>
                  </a:tr>
                  <a:tr h="281940">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03479889"/>
                      </a:ext>
                    </a:extLst>
                  </a:tr>
                  <a:tr h="281940">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4</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998205811"/>
                      </a:ext>
                    </a:extLst>
                  </a:tr>
                  <a:tr h="281940">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-5</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20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37550360"/>
                      </a:ext>
                    </a:extLst>
                  </a:tr>
                </a:tbl>
              </a:graphicData>
            </a:graphic>
          </p:graphicFrame>
        </mc:Fallback>
      </mc:AlternateContent>
      <p:sp>
        <p:nvSpPr>
          <p:cNvPr id="3" name="Slide Number Placeholder 1">
            <a:extLst>
              <a:ext uri="{FF2B5EF4-FFF2-40B4-BE49-F238E27FC236}">
                <a16:creationId xmlns:a16="http://schemas.microsoft.com/office/drawing/2014/main" id="{77103989-75AB-DE41-F020-EE1BB7041028}"/>
              </a:ext>
            </a:extLst>
          </p:cNvPr>
          <p:cNvSpPr>
            <a:spLocks noGrp="1"/>
          </p:cNvSpPr>
          <p:nvPr>
            <p:ph type="sldNum" sz="quarter" idx="12"/>
          </p:nvPr>
        </p:nvSpPr>
        <p:spPr>
          <a:xfrm>
            <a:off x="6553200" y="6356350"/>
            <a:ext cx="2133600" cy="365125"/>
          </a:xfrm>
        </p:spPr>
        <p:txBody>
          <a:bodyPr/>
          <a:lstStyle/>
          <a:p>
            <a:fld id="{8FF9F6D1-D1FA-4D49-BED0-40363AEE0087}" type="slidenum">
              <a:rPr lang="tr-TR" smtClean="0"/>
              <a:pPr/>
              <a:t>61</a:t>
            </a:fld>
            <a:endParaRPr lang="tr-TR"/>
          </a:p>
        </p:txBody>
      </p:sp>
      <p:sp>
        <p:nvSpPr>
          <p:cNvPr id="4" name="5 Dikdörtgen">
            <a:extLst>
              <a:ext uri="{FF2B5EF4-FFF2-40B4-BE49-F238E27FC236}">
                <a16:creationId xmlns:a16="http://schemas.microsoft.com/office/drawing/2014/main" id="{6B542218-E39A-A26D-B241-531B17415CA8}"/>
              </a:ext>
            </a:extLst>
          </p:cNvPr>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6" name="7 Dikdörtgen">
            <a:extLst>
              <a:ext uri="{FF2B5EF4-FFF2-40B4-BE49-F238E27FC236}">
                <a16:creationId xmlns:a16="http://schemas.microsoft.com/office/drawing/2014/main" id="{7D89F2C8-55D6-824E-89DE-8CBC8BD27328}"/>
              </a:ext>
            </a:extLst>
          </p:cNvPr>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7" name="8 Dikdörtgen">
            <a:extLst>
              <a:ext uri="{FF2B5EF4-FFF2-40B4-BE49-F238E27FC236}">
                <a16:creationId xmlns:a16="http://schemas.microsoft.com/office/drawing/2014/main" id="{68E1A514-0366-A1C4-168F-A075684248BA}"/>
              </a:ext>
            </a:extLst>
          </p:cNvPr>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8" name="6 Dikdörtgen">
            <a:extLst>
              <a:ext uri="{FF2B5EF4-FFF2-40B4-BE49-F238E27FC236}">
                <a16:creationId xmlns:a16="http://schemas.microsoft.com/office/drawing/2014/main" id="{063FF6AF-BFC7-FC19-9859-407C98E3B662}"/>
              </a:ext>
            </a:extLst>
          </p:cNvPr>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30469362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1A451-AB84-49B7-B004-B44E6533F15E}"/>
              </a:ext>
            </a:extLst>
          </p:cNvPr>
          <p:cNvSpPr>
            <a:spLocks noGrp="1"/>
          </p:cNvSpPr>
          <p:nvPr>
            <p:ph type="title"/>
          </p:nvPr>
        </p:nvSpPr>
        <p:spPr/>
        <p:txBody>
          <a:bodyPr>
            <a:normAutofit fontScale="90000"/>
          </a:bodyPr>
          <a:lstStyle/>
          <a:p>
            <a:r>
              <a:rPr lang="en-US" dirty="0" err="1"/>
              <a:t>Örnek</a:t>
            </a:r>
            <a:r>
              <a:rPr lang="en-US" dirty="0"/>
              <a:t> (</a:t>
            </a:r>
            <a:r>
              <a:rPr lang="en-US" dirty="0" err="1"/>
              <a:t>Eiselt</a:t>
            </a:r>
            <a:r>
              <a:rPr lang="en-US" dirty="0"/>
              <a:t>, </a:t>
            </a:r>
            <a:r>
              <a:rPr lang="en-US" dirty="0" err="1"/>
              <a:t>Pederzoli</a:t>
            </a:r>
            <a:r>
              <a:rPr lang="en-US" dirty="0"/>
              <a:t> &amp; </a:t>
            </a:r>
            <a:r>
              <a:rPr lang="en-US" dirty="0" err="1"/>
              <a:t>Sandblom</a:t>
            </a:r>
            <a:r>
              <a:rPr lang="en-US" dirty="0"/>
              <a:t>)</a:t>
            </a:r>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F7CDB97D-438C-47A8-B022-6B8BCF0B1F94}"/>
                  </a:ext>
                </a:extLst>
              </p:cNvPr>
              <p:cNvGraphicFramePr>
                <a:graphicFrameLocks noGrp="1"/>
              </p:cNvGraphicFramePr>
              <p:nvPr/>
            </p:nvGraphicFramePr>
            <p:xfrm>
              <a:off x="662454" y="2332328"/>
              <a:ext cx="3857976" cy="2186940"/>
            </p:xfrm>
            <a:graphic>
              <a:graphicData uri="http://schemas.openxmlformats.org/drawingml/2006/table">
                <a:tbl>
                  <a:tblPr firstRow="1" bandRow="1">
                    <a:tableStyleId>{69CF1AB2-1976-4502-BF36-3FF5EA218861}</a:tableStyleId>
                  </a:tblPr>
                  <a:tblGrid>
                    <a:gridCol w="428664">
                      <a:extLst>
                        <a:ext uri="{9D8B030D-6E8A-4147-A177-3AD203B41FA5}">
                          <a16:colId xmlns:a16="http://schemas.microsoft.com/office/drawing/2014/main" val="1504725360"/>
                        </a:ext>
                      </a:extLst>
                    </a:gridCol>
                    <a:gridCol w="428664">
                      <a:extLst>
                        <a:ext uri="{9D8B030D-6E8A-4147-A177-3AD203B41FA5}">
                          <a16:colId xmlns:a16="http://schemas.microsoft.com/office/drawing/2014/main" val="3760174319"/>
                        </a:ext>
                      </a:extLst>
                    </a:gridCol>
                    <a:gridCol w="428664">
                      <a:extLst>
                        <a:ext uri="{9D8B030D-6E8A-4147-A177-3AD203B41FA5}">
                          <a16:colId xmlns:a16="http://schemas.microsoft.com/office/drawing/2014/main" val="4109682835"/>
                        </a:ext>
                      </a:extLst>
                    </a:gridCol>
                    <a:gridCol w="428664">
                      <a:extLst>
                        <a:ext uri="{9D8B030D-6E8A-4147-A177-3AD203B41FA5}">
                          <a16:colId xmlns:a16="http://schemas.microsoft.com/office/drawing/2014/main" val="2923062301"/>
                        </a:ext>
                      </a:extLst>
                    </a:gridCol>
                    <a:gridCol w="428664">
                      <a:extLst>
                        <a:ext uri="{9D8B030D-6E8A-4147-A177-3AD203B41FA5}">
                          <a16:colId xmlns:a16="http://schemas.microsoft.com/office/drawing/2014/main" val="3935040263"/>
                        </a:ext>
                      </a:extLst>
                    </a:gridCol>
                    <a:gridCol w="428664">
                      <a:extLst>
                        <a:ext uri="{9D8B030D-6E8A-4147-A177-3AD203B41FA5}">
                          <a16:colId xmlns:a16="http://schemas.microsoft.com/office/drawing/2014/main" val="2126326100"/>
                        </a:ext>
                      </a:extLst>
                    </a:gridCol>
                    <a:gridCol w="428664">
                      <a:extLst>
                        <a:ext uri="{9D8B030D-6E8A-4147-A177-3AD203B41FA5}">
                          <a16:colId xmlns:a16="http://schemas.microsoft.com/office/drawing/2014/main" val="370591499"/>
                        </a:ext>
                      </a:extLst>
                    </a:gridCol>
                    <a:gridCol w="428664">
                      <a:extLst>
                        <a:ext uri="{9D8B030D-6E8A-4147-A177-3AD203B41FA5}">
                          <a16:colId xmlns:a16="http://schemas.microsoft.com/office/drawing/2014/main" val="697851200"/>
                        </a:ext>
                      </a:extLst>
                    </a:gridCol>
                    <a:gridCol w="428664">
                      <a:extLst>
                        <a:ext uri="{9D8B030D-6E8A-4147-A177-3AD203B41FA5}">
                          <a16:colId xmlns:a16="http://schemas.microsoft.com/office/drawing/2014/main" val="1746627773"/>
                        </a:ext>
                      </a:extLst>
                    </a:gridCol>
                  </a:tblGrid>
                  <a:tr h="274320">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i="1" dirty="0" smtClean="0">
                                        <a:solidFill>
                                          <a:schemeClr val="bg1"/>
                                        </a:solidFill>
                                        <a:latin typeface="Cambria Math" panose="02040503050406030204" pitchFamily="18" charset="0"/>
                                      </a:rPr>
                                      <m:t>𝑥</m:t>
                                    </m:r>
                                  </m:e>
                                  <m:sub>
                                    <m:r>
                                      <a:rPr lang="en-US" sz="1400" i="1" dirty="0" smtClean="0">
                                        <a:solidFill>
                                          <a:schemeClr val="bg1"/>
                                        </a:solidFill>
                                        <a:latin typeface="Cambria Math" panose="02040503050406030204" pitchFamily="18" charset="0"/>
                                      </a:rPr>
                                      <m:t>1</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i="1" dirty="0" smtClean="0">
                                        <a:solidFill>
                                          <a:schemeClr val="bg1"/>
                                        </a:solidFill>
                                        <a:latin typeface="Cambria Math" panose="02040503050406030204" pitchFamily="18" charset="0"/>
                                      </a:rPr>
                                      <m:t>𝑥</m:t>
                                    </m:r>
                                  </m:e>
                                  <m:sub>
                                    <m:r>
                                      <a:rPr lang="en-US" sz="1400" b="1" i="1" dirty="0" smtClean="0">
                                        <a:solidFill>
                                          <a:schemeClr val="bg1"/>
                                        </a:solidFill>
                                        <a:latin typeface="Cambria Math" panose="02040503050406030204" pitchFamily="18" charset="0"/>
                                      </a:rPr>
                                      <m:t>𝟐</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b="1" i="1" dirty="0" smtClean="0">
                                        <a:solidFill>
                                          <a:schemeClr val="bg1"/>
                                        </a:solidFill>
                                        <a:latin typeface="Cambria Math" panose="02040503050406030204" pitchFamily="18" charset="0"/>
                                      </a:rPr>
                                      <m:t>𝒔</m:t>
                                    </m:r>
                                  </m:e>
                                  <m:sub>
                                    <m:r>
                                      <a:rPr lang="en-US" sz="1400" i="1" dirty="0" smtClean="0">
                                        <a:solidFill>
                                          <a:schemeClr val="bg1"/>
                                        </a:solidFill>
                                        <a:latin typeface="Cambria Math" panose="02040503050406030204" pitchFamily="18" charset="0"/>
                                      </a:rPr>
                                      <m:t>1</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b="1" i="1" dirty="0" smtClean="0">
                                        <a:solidFill>
                                          <a:schemeClr val="bg1"/>
                                        </a:solidFill>
                                        <a:latin typeface="Cambria Math" panose="02040503050406030204" pitchFamily="18" charset="0"/>
                                      </a:rPr>
                                      <m:t>𝒆</m:t>
                                    </m:r>
                                  </m:e>
                                  <m:sub>
                                    <m:r>
                                      <a:rPr lang="en-US" sz="1400" i="1" dirty="0" smtClean="0">
                                        <a:solidFill>
                                          <a:schemeClr val="bg1"/>
                                        </a:solidFill>
                                        <a:latin typeface="Cambria Math" panose="02040503050406030204" pitchFamily="18" charset="0"/>
                                      </a:rPr>
                                      <m:t>1</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b="0" i="1" smtClean="0">
                                        <a:solidFill>
                                          <a:schemeClr val="bg1"/>
                                        </a:solidFill>
                                        <a:latin typeface="Cambria Math" panose="02040503050406030204" pitchFamily="18" charset="0"/>
                                      </a:rPr>
                                    </m:ctrlPr>
                                  </m:sSubSupPr>
                                  <m:e>
                                    <m:r>
                                      <a:rPr lang="en-US" sz="1400" b="0" smtClean="0">
                                        <a:solidFill>
                                          <a:schemeClr val="bg1"/>
                                        </a:solidFill>
                                        <a:latin typeface="Cambria Math" panose="02040503050406030204" pitchFamily="18" charset="0"/>
                                      </a:rPr>
                                      <m:t>𝑑</m:t>
                                    </m:r>
                                  </m:e>
                                  <m:sub>
                                    <m:r>
                                      <a:rPr lang="en-US" sz="1400" b="0" smtClean="0">
                                        <a:solidFill>
                                          <a:schemeClr val="bg1"/>
                                        </a:solidFill>
                                        <a:latin typeface="Cambria Math" panose="02040503050406030204" pitchFamily="18" charset="0"/>
                                      </a:rPr>
                                      <m:t>1</m:t>
                                    </m:r>
                                  </m:sub>
                                  <m:sup>
                                    <m:r>
                                      <a:rPr lang="en-US" sz="1400" b="0" smtClean="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rPr>
                                    </m:ctrlPr>
                                  </m:sSubSupPr>
                                  <m:e>
                                    <m:r>
                                      <a:rPr lang="en-US" sz="1400">
                                        <a:solidFill>
                                          <a:schemeClr val="bg1"/>
                                        </a:solidFill>
                                        <a:latin typeface="Cambria Math" panose="02040503050406030204" pitchFamily="18" charset="0"/>
                                      </a:rPr>
                                      <m:t>𝑑</m:t>
                                    </m:r>
                                  </m:e>
                                  <m:sub>
                                    <m:r>
                                      <a:rPr lang="en-US" sz="1400" b="0" smtClean="0">
                                        <a:solidFill>
                                          <a:schemeClr val="bg1"/>
                                        </a:solidFill>
                                        <a:latin typeface="Cambria Math" panose="02040503050406030204" pitchFamily="18" charset="0"/>
                                      </a:rPr>
                                      <m:t>2</m:t>
                                    </m:r>
                                  </m:sub>
                                  <m:sup>
                                    <m:r>
                                      <a:rPr lang="en-US" sz="140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rPr>
                                    </m:ctrlPr>
                                  </m:sSubSupPr>
                                  <m:e>
                                    <m:r>
                                      <a:rPr lang="en-US" sz="1400">
                                        <a:solidFill>
                                          <a:schemeClr val="bg1"/>
                                        </a:solidFill>
                                        <a:latin typeface="Cambria Math" panose="02040503050406030204" pitchFamily="18" charset="0"/>
                                      </a:rPr>
                                      <m:t>𝑑</m:t>
                                    </m:r>
                                  </m:e>
                                  <m:sub>
                                    <m:r>
                                      <a:rPr lang="en-US" sz="1400" b="0" i="0" smtClean="0">
                                        <a:solidFill>
                                          <a:schemeClr val="bg1"/>
                                        </a:solidFill>
                                        <a:latin typeface="Cambria Math" panose="02040503050406030204" pitchFamily="18" charset="0"/>
                                      </a:rPr>
                                      <m:t>3</m:t>
                                    </m:r>
                                  </m:sub>
                                  <m:sup>
                                    <m:r>
                                      <a:rPr lang="en-US" sz="140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ea typeface="Cambria Math" panose="02040503050406030204" pitchFamily="18" charset="0"/>
                                      </a:rPr>
                                    </m:ctrlPr>
                                  </m:sSubSupPr>
                                  <m:e>
                                    <m:r>
                                      <a:rPr lang="en-US" sz="1400" i="1">
                                        <a:solidFill>
                                          <a:schemeClr val="bg1"/>
                                        </a:solidFill>
                                        <a:latin typeface="Cambria Math" panose="02040503050406030204" pitchFamily="18" charset="0"/>
                                        <a:ea typeface="Cambria Math" panose="02040503050406030204" pitchFamily="18" charset="0"/>
                                      </a:rPr>
                                      <m:t>𝑑</m:t>
                                    </m:r>
                                  </m:e>
                                  <m:sub>
                                    <m:r>
                                      <a:rPr lang="en-US" sz="1400" b="0" i="1" smtClean="0">
                                        <a:solidFill>
                                          <a:schemeClr val="bg1"/>
                                        </a:solidFill>
                                        <a:latin typeface="Cambria Math" panose="02040503050406030204" pitchFamily="18" charset="0"/>
                                        <a:ea typeface="Cambria Math" panose="02040503050406030204" pitchFamily="18" charset="0"/>
                                      </a:rPr>
                                      <m:t>3</m:t>
                                    </m:r>
                                  </m:sub>
                                  <m:sup>
                                    <m:r>
                                      <a:rPr lang="en-US" sz="1400" i="1">
                                        <a:solidFill>
                                          <a:schemeClr val="bg1"/>
                                        </a:solidFill>
                                        <a:latin typeface="Cambria Math" panose="02040503050406030204" pitchFamily="18" charset="0"/>
                                        <a:ea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400" dirty="0">
                              <a:solidFill>
                                <a:schemeClr val="bg1"/>
                              </a:solidFill>
                            </a:rPr>
                            <a:t>RHS</a:t>
                          </a:r>
                        </a:p>
                      </a:txBody>
                      <a:tcPr marL="68580" marR="68580" marT="34290" marB="34290">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887620013"/>
                      </a:ext>
                    </a:extLst>
                  </a:tr>
                  <a:tr h="274320">
                    <a:tc>
                      <a:txBody>
                        <a:bodyPr/>
                        <a:lstStyle/>
                        <a:p>
                          <a:pPr algn="ctr" rtl="0" fontAlgn="ctr"/>
                          <a:r>
                            <a:rPr lang="en-US" sz="1400" b="1"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highlight>
                                <a:srgbClr val="00FFFF"/>
                              </a:highlight>
                              <a:latin typeface="Calibri" panose="020F0502020204030204" pitchFamily="34" charset="0"/>
                            </a:rPr>
                            <a:t>6</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-10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40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6861962"/>
                      </a:ext>
                    </a:extLst>
                  </a:tr>
                  <a:tr h="274320">
                    <a:tc>
                      <a:txBody>
                        <a:bodyPr/>
                        <a:lstStyle/>
                        <a:p>
                          <a:pPr algn="ctr" rtl="0" fontAlgn="ctr"/>
                          <a:r>
                            <a:rPr lang="en-US" sz="1400" b="0" i="0" u="none" strike="noStrike" dirty="0">
                              <a:solidFill>
                                <a:srgbClr val="000000"/>
                              </a:solidFill>
                              <a:effectLst/>
                              <a:highlight>
                                <a:srgbClr val="00FFFF"/>
                              </a:highligh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highlight>
                                <a:srgbClr val="00FFFF"/>
                              </a:highlight>
                              <a:latin typeface="Calibri" panose="020F0502020204030204" pitchFamily="34" charset="0"/>
                            </a:rPr>
                            <a:t>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highlight>
                                <a:srgbClr val="00FFFF"/>
                              </a:highligh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highlight>
                                <a:srgbClr val="00FFFF"/>
                              </a:highligh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highlight>
                                <a:srgbClr val="00FFFF"/>
                              </a:highlight>
                              <a:latin typeface="Calibri" panose="020F0502020204030204" pitchFamily="34" charset="0"/>
                            </a:rPr>
                            <a:t>-5</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endParaRPr lang="en-US" sz="1400" kern="1200" dirty="0">
                            <a:solidFill>
                              <a:schemeClr val="dk1"/>
                            </a:solidFill>
                            <a:highlight>
                              <a:srgbClr val="00FFFF"/>
                            </a:highlight>
                            <a:latin typeface="+mn-lt"/>
                            <a:ea typeface="+mn-ea"/>
                            <a:cs typeface="+mn-cs"/>
                          </a:endParaRP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5</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76583140"/>
                      </a:ext>
                    </a:extLst>
                  </a:tr>
                  <a:tr h="274320">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dirty="0">
                              <a:solidFill>
                                <a:srgbClr val="000000"/>
                              </a:solidFill>
                              <a:effectLst/>
                              <a:highlight>
                                <a:srgbClr val="00FFFF"/>
                              </a:highligh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2</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35718431"/>
                      </a:ext>
                    </a:extLst>
                  </a:tr>
                  <a:tr h="274320">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highlight>
                                <a:srgbClr val="00FFFF"/>
                              </a:highligh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03479889"/>
                      </a:ext>
                    </a:extLst>
                  </a:tr>
                  <a:tr h="274320">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highlight>
                                <a:srgbClr val="00FFFF"/>
                              </a:highligh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4</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998205811"/>
                      </a:ext>
                    </a:extLst>
                  </a:tr>
                  <a:tr h="274320">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highlight>
                                <a:srgbClr val="00FFFF"/>
                              </a:highlight>
                              <a:latin typeface="Calibri" panose="020F0502020204030204" pitchFamily="34" charset="0"/>
                            </a:rPr>
                            <a:t>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-5</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20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37550360"/>
                      </a:ext>
                    </a:extLst>
                  </a:tr>
                </a:tbl>
              </a:graphicData>
            </a:graphic>
          </p:graphicFrame>
        </mc:Choice>
        <mc:Fallback xmlns="">
          <p:graphicFrame>
            <p:nvGraphicFramePr>
              <p:cNvPr id="5" name="Table 4">
                <a:extLst>
                  <a:ext uri="{FF2B5EF4-FFF2-40B4-BE49-F238E27FC236}">
                    <a16:creationId xmlns:a16="http://schemas.microsoft.com/office/drawing/2014/main" id="{F7CDB97D-438C-47A8-B022-6B8BCF0B1F94}"/>
                  </a:ext>
                </a:extLst>
              </p:cNvPr>
              <p:cNvGraphicFramePr>
                <a:graphicFrameLocks noGrp="1"/>
              </p:cNvGraphicFramePr>
              <p:nvPr/>
            </p:nvGraphicFramePr>
            <p:xfrm>
              <a:off x="662454" y="2332328"/>
              <a:ext cx="3857976" cy="2186940"/>
            </p:xfrm>
            <a:graphic>
              <a:graphicData uri="http://schemas.openxmlformats.org/drawingml/2006/table">
                <a:tbl>
                  <a:tblPr firstRow="1" bandRow="1">
                    <a:tableStyleId>{69CF1AB2-1976-4502-BF36-3FF5EA218861}</a:tableStyleId>
                  </a:tblPr>
                  <a:tblGrid>
                    <a:gridCol w="428664">
                      <a:extLst>
                        <a:ext uri="{9D8B030D-6E8A-4147-A177-3AD203B41FA5}">
                          <a16:colId xmlns:a16="http://schemas.microsoft.com/office/drawing/2014/main" val="1504725360"/>
                        </a:ext>
                      </a:extLst>
                    </a:gridCol>
                    <a:gridCol w="428664">
                      <a:extLst>
                        <a:ext uri="{9D8B030D-6E8A-4147-A177-3AD203B41FA5}">
                          <a16:colId xmlns:a16="http://schemas.microsoft.com/office/drawing/2014/main" val="3760174319"/>
                        </a:ext>
                      </a:extLst>
                    </a:gridCol>
                    <a:gridCol w="428664">
                      <a:extLst>
                        <a:ext uri="{9D8B030D-6E8A-4147-A177-3AD203B41FA5}">
                          <a16:colId xmlns:a16="http://schemas.microsoft.com/office/drawing/2014/main" val="4109682835"/>
                        </a:ext>
                      </a:extLst>
                    </a:gridCol>
                    <a:gridCol w="428664">
                      <a:extLst>
                        <a:ext uri="{9D8B030D-6E8A-4147-A177-3AD203B41FA5}">
                          <a16:colId xmlns:a16="http://schemas.microsoft.com/office/drawing/2014/main" val="2923062301"/>
                        </a:ext>
                      </a:extLst>
                    </a:gridCol>
                    <a:gridCol w="428664">
                      <a:extLst>
                        <a:ext uri="{9D8B030D-6E8A-4147-A177-3AD203B41FA5}">
                          <a16:colId xmlns:a16="http://schemas.microsoft.com/office/drawing/2014/main" val="3935040263"/>
                        </a:ext>
                      </a:extLst>
                    </a:gridCol>
                    <a:gridCol w="428664">
                      <a:extLst>
                        <a:ext uri="{9D8B030D-6E8A-4147-A177-3AD203B41FA5}">
                          <a16:colId xmlns:a16="http://schemas.microsoft.com/office/drawing/2014/main" val="2126326100"/>
                        </a:ext>
                      </a:extLst>
                    </a:gridCol>
                    <a:gridCol w="428664">
                      <a:extLst>
                        <a:ext uri="{9D8B030D-6E8A-4147-A177-3AD203B41FA5}">
                          <a16:colId xmlns:a16="http://schemas.microsoft.com/office/drawing/2014/main" val="370591499"/>
                        </a:ext>
                      </a:extLst>
                    </a:gridCol>
                    <a:gridCol w="428664">
                      <a:extLst>
                        <a:ext uri="{9D8B030D-6E8A-4147-A177-3AD203B41FA5}">
                          <a16:colId xmlns:a16="http://schemas.microsoft.com/office/drawing/2014/main" val="697851200"/>
                        </a:ext>
                      </a:extLst>
                    </a:gridCol>
                    <a:gridCol w="428664">
                      <a:extLst>
                        <a:ext uri="{9D8B030D-6E8A-4147-A177-3AD203B41FA5}">
                          <a16:colId xmlns:a16="http://schemas.microsoft.com/office/drawing/2014/main" val="1746627773"/>
                        </a:ext>
                      </a:extLst>
                    </a:gridCol>
                  </a:tblGrid>
                  <a:tr h="495300">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1429" t="-3659" r="-808571" b="-35365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100000" t="-3659" r="-697183" b="-35365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202857" t="-3659" r="-607143" b="-35365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298592" t="-3659" r="-498592" b="-35365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404286" t="-3659" r="-405714" b="-35365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497183" t="-3659" r="-300000" b="-35365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605714" t="-3659" r="-204286" b="-35365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695775" t="-3659" r="-101408" b="-353659"/>
                          </a:stretch>
                        </a:blipFill>
                      </a:tcPr>
                    </a:tc>
                    <a:tc>
                      <a:txBody>
                        <a:bodyPr/>
                        <a:lstStyle/>
                        <a:p>
                          <a:pPr algn="ctr"/>
                          <a:r>
                            <a:rPr lang="en-US" sz="1400" dirty="0">
                              <a:solidFill>
                                <a:schemeClr val="bg1"/>
                              </a:solidFill>
                            </a:rPr>
                            <a:t>RHS</a:t>
                          </a:r>
                        </a:p>
                      </a:txBody>
                      <a:tcPr marL="68580" marR="68580" marT="34290" marB="34290">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887620013"/>
                      </a:ext>
                    </a:extLst>
                  </a:tr>
                  <a:tr h="281940">
                    <a:tc>
                      <a:txBody>
                        <a:bodyPr/>
                        <a:lstStyle/>
                        <a:p>
                          <a:pPr algn="ctr" rtl="0" fontAlgn="ctr"/>
                          <a:r>
                            <a:rPr lang="en-US" sz="1400" b="1"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highlight>
                                <a:srgbClr val="00FFFF"/>
                              </a:highlight>
                              <a:latin typeface="Calibri" panose="020F0502020204030204" pitchFamily="34" charset="0"/>
                            </a:rPr>
                            <a:t>6</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-10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40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6861962"/>
                      </a:ext>
                    </a:extLst>
                  </a:tr>
                  <a:tr h="281940">
                    <a:tc>
                      <a:txBody>
                        <a:bodyPr/>
                        <a:lstStyle/>
                        <a:p>
                          <a:pPr algn="ctr" rtl="0" fontAlgn="ctr"/>
                          <a:r>
                            <a:rPr lang="en-US" sz="1400" b="0" i="0" u="none" strike="noStrike" dirty="0">
                              <a:solidFill>
                                <a:srgbClr val="000000"/>
                              </a:solidFill>
                              <a:effectLst/>
                              <a:highlight>
                                <a:srgbClr val="00FFFF"/>
                              </a:highligh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highlight>
                                <a:srgbClr val="00FFFF"/>
                              </a:highlight>
                              <a:latin typeface="Calibri" panose="020F0502020204030204" pitchFamily="34" charset="0"/>
                            </a:rPr>
                            <a:t>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highlight>
                                <a:srgbClr val="00FFFF"/>
                              </a:highligh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highlight>
                                <a:srgbClr val="00FFFF"/>
                              </a:highligh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highlight>
                                <a:srgbClr val="00FFFF"/>
                              </a:highlight>
                              <a:latin typeface="Calibri" panose="020F0502020204030204" pitchFamily="34" charset="0"/>
                            </a:rPr>
                            <a:t>-5</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endParaRPr lang="en-US" sz="1400" kern="1200" dirty="0">
                            <a:solidFill>
                              <a:schemeClr val="dk1"/>
                            </a:solidFill>
                            <a:highlight>
                              <a:srgbClr val="00FFFF"/>
                            </a:highlight>
                            <a:latin typeface="+mn-lt"/>
                            <a:ea typeface="+mn-ea"/>
                            <a:cs typeface="+mn-cs"/>
                          </a:endParaRP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highlight>
                                <a:srgbClr val="00FFFF"/>
                              </a:highlight>
                              <a:latin typeface="+mn-lt"/>
                              <a:ea typeface="+mn-ea"/>
                              <a:cs typeface="+mn-cs"/>
                            </a:rPr>
                            <a:t>5</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76583140"/>
                      </a:ext>
                    </a:extLst>
                  </a:tr>
                  <a:tr h="281940">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dirty="0">
                              <a:solidFill>
                                <a:srgbClr val="000000"/>
                              </a:solidFill>
                              <a:effectLst/>
                              <a:highlight>
                                <a:srgbClr val="00FFFF"/>
                              </a:highligh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2</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35718431"/>
                      </a:ext>
                    </a:extLst>
                  </a:tr>
                  <a:tr h="281940">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highlight>
                                <a:srgbClr val="00FFFF"/>
                              </a:highligh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03479889"/>
                      </a:ext>
                    </a:extLst>
                  </a:tr>
                  <a:tr h="281940">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highlight>
                                <a:srgbClr val="00FFFF"/>
                              </a:highligh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4</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998205811"/>
                      </a:ext>
                    </a:extLst>
                  </a:tr>
                  <a:tr h="281940">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highlight>
                                <a:srgbClr val="00FFFF"/>
                              </a:highlight>
                              <a:latin typeface="Calibri" panose="020F0502020204030204" pitchFamily="34" charset="0"/>
                            </a:rPr>
                            <a:t>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-5</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20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37550360"/>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6" name="Table 5">
                <a:extLst>
                  <a:ext uri="{FF2B5EF4-FFF2-40B4-BE49-F238E27FC236}">
                    <a16:creationId xmlns:a16="http://schemas.microsoft.com/office/drawing/2014/main" id="{E8AE4348-DE6B-460B-ABDF-B203F8D3D90D}"/>
                  </a:ext>
                </a:extLst>
              </p:cNvPr>
              <p:cNvGraphicFramePr>
                <a:graphicFrameLocks noGrp="1"/>
              </p:cNvGraphicFramePr>
              <p:nvPr/>
            </p:nvGraphicFramePr>
            <p:xfrm>
              <a:off x="4694569" y="3429000"/>
              <a:ext cx="4001958" cy="2124075"/>
            </p:xfrm>
            <a:graphic>
              <a:graphicData uri="http://schemas.openxmlformats.org/drawingml/2006/table">
                <a:tbl>
                  <a:tblPr firstRow="1" bandRow="1">
                    <a:tableStyleId>{69CF1AB2-1976-4502-BF36-3FF5EA218861}</a:tableStyleId>
                  </a:tblPr>
                  <a:tblGrid>
                    <a:gridCol w="444662">
                      <a:extLst>
                        <a:ext uri="{9D8B030D-6E8A-4147-A177-3AD203B41FA5}">
                          <a16:colId xmlns:a16="http://schemas.microsoft.com/office/drawing/2014/main" val="1504725360"/>
                        </a:ext>
                      </a:extLst>
                    </a:gridCol>
                    <a:gridCol w="444662">
                      <a:extLst>
                        <a:ext uri="{9D8B030D-6E8A-4147-A177-3AD203B41FA5}">
                          <a16:colId xmlns:a16="http://schemas.microsoft.com/office/drawing/2014/main" val="3760174319"/>
                        </a:ext>
                      </a:extLst>
                    </a:gridCol>
                    <a:gridCol w="444662">
                      <a:extLst>
                        <a:ext uri="{9D8B030D-6E8A-4147-A177-3AD203B41FA5}">
                          <a16:colId xmlns:a16="http://schemas.microsoft.com/office/drawing/2014/main" val="4109682835"/>
                        </a:ext>
                      </a:extLst>
                    </a:gridCol>
                    <a:gridCol w="444662">
                      <a:extLst>
                        <a:ext uri="{9D8B030D-6E8A-4147-A177-3AD203B41FA5}">
                          <a16:colId xmlns:a16="http://schemas.microsoft.com/office/drawing/2014/main" val="2923062301"/>
                        </a:ext>
                      </a:extLst>
                    </a:gridCol>
                    <a:gridCol w="444662">
                      <a:extLst>
                        <a:ext uri="{9D8B030D-6E8A-4147-A177-3AD203B41FA5}">
                          <a16:colId xmlns:a16="http://schemas.microsoft.com/office/drawing/2014/main" val="3935040263"/>
                        </a:ext>
                      </a:extLst>
                    </a:gridCol>
                    <a:gridCol w="444662">
                      <a:extLst>
                        <a:ext uri="{9D8B030D-6E8A-4147-A177-3AD203B41FA5}">
                          <a16:colId xmlns:a16="http://schemas.microsoft.com/office/drawing/2014/main" val="2126326100"/>
                        </a:ext>
                      </a:extLst>
                    </a:gridCol>
                    <a:gridCol w="444662">
                      <a:extLst>
                        <a:ext uri="{9D8B030D-6E8A-4147-A177-3AD203B41FA5}">
                          <a16:colId xmlns:a16="http://schemas.microsoft.com/office/drawing/2014/main" val="370591499"/>
                        </a:ext>
                      </a:extLst>
                    </a:gridCol>
                    <a:gridCol w="444662">
                      <a:extLst>
                        <a:ext uri="{9D8B030D-6E8A-4147-A177-3AD203B41FA5}">
                          <a16:colId xmlns:a16="http://schemas.microsoft.com/office/drawing/2014/main" val="697851200"/>
                        </a:ext>
                      </a:extLst>
                    </a:gridCol>
                    <a:gridCol w="444662">
                      <a:extLst>
                        <a:ext uri="{9D8B030D-6E8A-4147-A177-3AD203B41FA5}">
                          <a16:colId xmlns:a16="http://schemas.microsoft.com/office/drawing/2014/main" val="1746627773"/>
                        </a:ext>
                      </a:extLst>
                    </a:gridCol>
                  </a:tblGrid>
                  <a:tr h="274320">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i="1" dirty="0" smtClean="0">
                                        <a:solidFill>
                                          <a:schemeClr val="bg1"/>
                                        </a:solidFill>
                                        <a:latin typeface="Cambria Math" panose="02040503050406030204" pitchFamily="18" charset="0"/>
                                      </a:rPr>
                                      <m:t>𝑥</m:t>
                                    </m:r>
                                  </m:e>
                                  <m:sub>
                                    <m:r>
                                      <a:rPr lang="en-US" sz="1400" i="1" dirty="0" smtClean="0">
                                        <a:solidFill>
                                          <a:schemeClr val="bg1"/>
                                        </a:solidFill>
                                        <a:latin typeface="Cambria Math" panose="02040503050406030204" pitchFamily="18" charset="0"/>
                                      </a:rPr>
                                      <m:t>1</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i="1" dirty="0" smtClean="0">
                                        <a:solidFill>
                                          <a:schemeClr val="bg1"/>
                                        </a:solidFill>
                                        <a:latin typeface="Cambria Math" panose="02040503050406030204" pitchFamily="18" charset="0"/>
                                      </a:rPr>
                                      <m:t>𝑥</m:t>
                                    </m:r>
                                  </m:e>
                                  <m:sub>
                                    <m:r>
                                      <a:rPr lang="en-US" sz="1400" b="1" i="1" dirty="0" smtClean="0">
                                        <a:solidFill>
                                          <a:schemeClr val="bg1"/>
                                        </a:solidFill>
                                        <a:latin typeface="Cambria Math" panose="02040503050406030204" pitchFamily="18" charset="0"/>
                                      </a:rPr>
                                      <m:t>𝟐</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b="1" i="1" dirty="0" smtClean="0">
                                        <a:solidFill>
                                          <a:schemeClr val="bg1"/>
                                        </a:solidFill>
                                        <a:latin typeface="Cambria Math" panose="02040503050406030204" pitchFamily="18" charset="0"/>
                                      </a:rPr>
                                      <m:t>𝒔</m:t>
                                    </m:r>
                                  </m:e>
                                  <m:sub>
                                    <m:r>
                                      <a:rPr lang="en-US" sz="1400" i="1" dirty="0" smtClean="0">
                                        <a:solidFill>
                                          <a:schemeClr val="bg1"/>
                                        </a:solidFill>
                                        <a:latin typeface="Cambria Math" panose="02040503050406030204" pitchFamily="18" charset="0"/>
                                      </a:rPr>
                                      <m:t>1</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b="1" i="1" dirty="0" smtClean="0">
                                        <a:solidFill>
                                          <a:schemeClr val="bg1"/>
                                        </a:solidFill>
                                        <a:latin typeface="Cambria Math" panose="02040503050406030204" pitchFamily="18" charset="0"/>
                                      </a:rPr>
                                      <m:t>𝒆</m:t>
                                    </m:r>
                                  </m:e>
                                  <m:sub>
                                    <m:r>
                                      <a:rPr lang="en-US" sz="1400" i="1" dirty="0" smtClean="0">
                                        <a:solidFill>
                                          <a:schemeClr val="bg1"/>
                                        </a:solidFill>
                                        <a:latin typeface="Cambria Math" panose="02040503050406030204" pitchFamily="18" charset="0"/>
                                      </a:rPr>
                                      <m:t>1</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b="0" i="1" smtClean="0">
                                        <a:solidFill>
                                          <a:schemeClr val="bg1"/>
                                        </a:solidFill>
                                        <a:latin typeface="Cambria Math" panose="02040503050406030204" pitchFamily="18" charset="0"/>
                                      </a:rPr>
                                    </m:ctrlPr>
                                  </m:sSubSupPr>
                                  <m:e>
                                    <m:r>
                                      <a:rPr lang="en-US" sz="1400" b="0" smtClean="0">
                                        <a:solidFill>
                                          <a:schemeClr val="bg1"/>
                                        </a:solidFill>
                                        <a:latin typeface="Cambria Math" panose="02040503050406030204" pitchFamily="18" charset="0"/>
                                      </a:rPr>
                                      <m:t>𝑑</m:t>
                                    </m:r>
                                  </m:e>
                                  <m:sub>
                                    <m:r>
                                      <a:rPr lang="en-US" sz="1400" b="0" smtClean="0">
                                        <a:solidFill>
                                          <a:schemeClr val="bg1"/>
                                        </a:solidFill>
                                        <a:latin typeface="Cambria Math" panose="02040503050406030204" pitchFamily="18" charset="0"/>
                                      </a:rPr>
                                      <m:t>1</m:t>
                                    </m:r>
                                  </m:sub>
                                  <m:sup>
                                    <m:r>
                                      <a:rPr lang="en-US" sz="1400" b="0" smtClean="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rPr>
                                    </m:ctrlPr>
                                  </m:sSubSupPr>
                                  <m:e>
                                    <m:r>
                                      <a:rPr lang="en-US" sz="1400">
                                        <a:solidFill>
                                          <a:schemeClr val="bg1"/>
                                        </a:solidFill>
                                        <a:latin typeface="Cambria Math" panose="02040503050406030204" pitchFamily="18" charset="0"/>
                                      </a:rPr>
                                      <m:t>𝑑</m:t>
                                    </m:r>
                                  </m:e>
                                  <m:sub>
                                    <m:r>
                                      <a:rPr lang="en-US" sz="1400" b="0" smtClean="0">
                                        <a:solidFill>
                                          <a:schemeClr val="bg1"/>
                                        </a:solidFill>
                                        <a:latin typeface="Cambria Math" panose="02040503050406030204" pitchFamily="18" charset="0"/>
                                      </a:rPr>
                                      <m:t>2</m:t>
                                    </m:r>
                                  </m:sub>
                                  <m:sup>
                                    <m:r>
                                      <a:rPr lang="en-US" sz="140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rPr>
                                    </m:ctrlPr>
                                  </m:sSubSupPr>
                                  <m:e>
                                    <m:r>
                                      <a:rPr lang="en-US" sz="1400">
                                        <a:solidFill>
                                          <a:schemeClr val="bg1"/>
                                        </a:solidFill>
                                        <a:latin typeface="Cambria Math" panose="02040503050406030204" pitchFamily="18" charset="0"/>
                                      </a:rPr>
                                      <m:t>𝑑</m:t>
                                    </m:r>
                                  </m:e>
                                  <m:sub>
                                    <m:r>
                                      <a:rPr lang="en-US" sz="1400" b="0" i="0" smtClean="0">
                                        <a:solidFill>
                                          <a:schemeClr val="bg1"/>
                                        </a:solidFill>
                                        <a:latin typeface="Cambria Math" panose="02040503050406030204" pitchFamily="18" charset="0"/>
                                      </a:rPr>
                                      <m:t>3</m:t>
                                    </m:r>
                                  </m:sub>
                                  <m:sup>
                                    <m:r>
                                      <a:rPr lang="en-US" sz="140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ea typeface="Cambria Math" panose="02040503050406030204" pitchFamily="18" charset="0"/>
                                      </a:rPr>
                                    </m:ctrlPr>
                                  </m:sSubSupPr>
                                  <m:e>
                                    <m:r>
                                      <a:rPr lang="en-US" sz="1400" i="1">
                                        <a:solidFill>
                                          <a:schemeClr val="bg1"/>
                                        </a:solidFill>
                                        <a:latin typeface="Cambria Math" panose="02040503050406030204" pitchFamily="18" charset="0"/>
                                        <a:ea typeface="Cambria Math" panose="02040503050406030204" pitchFamily="18" charset="0"/>
                                      </a:rPr>
                                      <m:t>𝑑</m:t>
                                    </m:r>
                                  </m:e>
                                  <m:sub>
                                    <m:r>
                                      <a:rPr lang="en-US" sz="1400" b="0" i="1" smtClean="0">
                                        <a:solidFill>
                                          <a:schemeClr val="bg1"/>
                                        </a:solidFill>
                                        <a:latin typeface="Cambria Math" panose="02040503050406030204" pitchFamily="18" charset="0"/>
                                        <a:ea typeface="Cambria Math" panose="02040503050406030204" pitchFamily="18" charset="0"/>
                                      </a:rPr>
                                      <m:t>3</m:t>
                                    </m:r>
                                  </m:sub>
                                  <m:sup>
                                    <m:r>
                                      <a:rPr lang="en-US" sz="1400" i="1">
                                        <a:solidFill>
                                          <a:schemeClr val="bg1"/>
                                        </a:solidFill>
                                        <a:latin typeface="Cambria Math" panose="02040503050406030204" pitchFamily="18" charset="0"/>
                                        <a:ea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400" dirty="0">
                              <a:solidFill>
                                <a:schemeClr val="bg1"/>
                              </a:solidFill>
                            </a:rPr>
                            <a:t>RHS</a:t>
                          </a:r>
                        </a:p>
                      </a:txBody>
                      <a:tcPr marL="68580" marR="68580" marT="34290" marB="34290">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887620013"/>
                      </a:ext>
                    </a:extLst>
                  </a:tr>
                  <a:tr h="274320">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-2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30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6861962"/>
                      </a:ext>
                    </a:extLst>
                  </a:tr>
                  <a:tr h="388304">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1/3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endParaRPr lang="en-US" sz="1400" kern="1200" dirty="0">
                            <a:solidFill>
                              <a:schemeClr val="dk1"/>
                            </a:solidFill>
                            <a:highlight>
                              <a:srgbClr val="00FFFF"/>
                            </a:highlight>
                            <a:latin typeface="+mn-lt"/>
                            <a:ea typeface="+mn-ea"/>
                            <a:cs typeface="+mn-cs"/>
                          </a:endParaRP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76583140"/>
                      </a:ext>
                    </a:extLst>
                  </a:tr>
                  <a:tr h="274320">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2</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35718431"/>
                      </a:ext>
                    </a:extLst>
                  </a:tr>
                  <a:tr h="274320">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1/3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2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03479889"/>
                      </a:ext>
                    </a:extLst>
                  </a:tr>
                  <a:tr h="274320">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- 1/3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2 1/3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998205811"/>
                      </a:ext>
                    </a:extLst>
                  </a:tr>
                  <a:tr h="274320">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15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37550360"/>
                      </a:ext>
                    </a:extLst>
                  </a:tr>
                </a:tbl>
              </a:graphicData>
            </a:graphic>
          </p:graphicFrame>
        </mc:Choice>
        <mc:Fallback xmlns="">
          <p:graphicFrame>
            <p:nvGraphicFramePr>
              <p:cNvPr id="6" name="Table 5">
                <a:extLst>
                  <a:ext uri="{FF2B5EF4-FFF2-40B4-BE49-F238E27FC236}">
                    <a16:creationId xmlns:a16="http://schemas.microsoft.com/office/drawing/2014/main" id="{E8AE4348-DE6B-460B-ABDF-B203F8D3D90D}"/>
                  </a:ext>
                </a:extLst>
              </p:cNvPr>
              <p:cNvGraphicFramePr>
                <a:graphicFrameLocks noGrp="1"/>
              </p:cNvGraphicFramePr>
              <p:nvPr/>
            </p:nvGraphicFramePr>
            <p:xfrm>
              <a:off x="4694569" y="3429000"/>
              <a:ext cx="4001958" cy="2124075"/>
            </p:xfrm>
            <a:graphic>
              <a:graphicData uri="http://schemas.openxmlformats.org/drawingml/2006/table">
                <a:tbl>
                  <a:tblPr firstRow="1" bandRow="1">
                    <a:tableStyleId>{69CF1AB2-1976-4502-BF36-3FF5EA218861}</a:tableStyleId>
                  </a:tblPr>
                  <a:tblGrid>
                    <a:gridCol w="444662">
                      <a:extLst>
                        <a:ext uri="{9D8B030D-6E8A-4147-A177-3AD203B41FA5}">
                          <a16:colId xmlns:a16="http://schemas.microsoft.com/office/drawing/2014/main" val="1504725360"/>
                        </a:ext>
                      </a:extLst>
                    </a:gridCol>
                    <a:gridCol w="444662">
                      <a:extLst>
                        <a:ext uri="{9D8B030D-6E8A-4147-A177-3AD203B41FA5}">
                          <a16:colId xmlns:a16="http://schemas.microsoft.com/office/drawing/2014/main" val="3760174319"/>
                        </a:ext>
                      </a:extLst>
                    </a:gridCol>
                    <a:gridCol w="444662">
                      <a:extLst>
                        <a:ext uri="{9D8B030D-6E8A-4147-A177-3AD203B41FA5}">
                          <a16:colId xmlns:a16="http://schemas.microsoft.com/office/drawing/2014/main" val="4109682835"/>
                        </a:ext>
                      </a:extLst>
                    </a:gridCol>
                    <a:gridCol w="444662">
                      <a:extLst>
                        <a:ext uri="{9D8B030D-6E8A-4147-A177-3AD203B41FA5}">
                          <a16:colId xmlns:a16="http://schemas.microsoft.com/office/drawing/2014/main" val="2923062301"/>
                        </a:ext>
                      </a:extLst>
                    </a:gridCol>
                    <a:gridCol w="444662">
                      <a:extLst>
                        <a:ext uri="{9D8B030D-6E8A-4147-A177-3AD203B41FA5}">
                          <a16:colId xmlns:a16="http://schemas.microsoft.com/office/drawing/2014/main" val="3935040263"/>
                        </a:ext>
                      </a:extLst>
                    </a:gridCol>
                    <a:gridCol w="444662">
                      <a:extLst>
                        <a:ext uri="{9D8B030D-6E8A-4147-A177-3AD203B41FA5}">
                          <a16:colId xmlns:a16="http://schemas.microsoft.com/office/drawing/2014/main" val="2126326100"/>
                        </a:ext>
                      </a:extLst>
                    </a:gridCol>
                    <a:gridCol w="444662">
                      <a:extLst>
                        <a:ext uri="{9D8B030D-6E8A-4147-A177-3AD203B41FA5}">
                          <a16:colId xmlns:a16="http://schemas.microsoft.com/office/drawing/2014/main" val="370591499"/>
                        </a:ext>
                      </a:extLst>
                    </a:gridCol>
                    <a:gridCol w="444662">
                      <a:extLst>
                        <a:ext uri="{9D8B030D-6E8A-4147-A177-3AD203B41FA5}">
                          <a16:colId xmlns:a16="http://schemas.microsoft.com/office/drawing/2014/main" val="697851200"/>
                        </a:ext>
                      </a:extLst>
                    </a:gridCol>
                    <a:gridCol w="444662">
                      <a:extLst>
                        <a:ext uri="{9D8B030D-6E8A-4147-A177-3AD203B41FA5}">
                          <a16:colId xmlns:a16="http://schemas.microsoft.com/office/drawing/2014/main" val="1746627773"/>
                        </a:ext>
                      </a:extLst>
                    </a:gridCol>
                  </a:tblGrid>
                  <a:tr h="281940">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1370" t="-6522" r="-802740" b="-686957"/>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101370" t="-6522" r="-702740" b="-686957"/>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201370" t="-6522" r="-602740" b="-686957"/>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301370" t="-6522" r="-502740" b="-686957"/>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401370" t="-6522" r="-402740" b="-686957"/>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501370" t="-6522" r="-302740" b="-686957"/>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601370" t="-6522" r="-202740" b="-686957"/>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701370" t="-6522" r="-102740" b="-686957"/>
                          </a:stretch>
                        </a:blipFill>
                      </a:tcPr>
                    </a:tc>
                    <a:tc>
                      <a:txBody>
                        <a:bodyPr/>
                        <a:lstStyle/>
                        <a:p>
                          <a:pPr algn="ctr"/>
                          <a:r>
                            <a:rPr lang="en-US" sz="1400" dirty="0">
                              <a:solidFill>
                                <a:schemeClr val="bg1"/>
                              </a:solidFill>
                            </a:rPr>
                            <a:t>RHS</a:t>
                          </a:r>
                        </a:p>
                      </a:txBody>
                      <a:tcPr marL="68580" marR="68580" marT="34290" marB="34290">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887620013"/>
                      </a:ext>
                    </a:extLst>
                  </a:tr>
                  <a:tr h="281940">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-2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30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6861962"/>
                      </a:ext>
                    </a:extLst>
                  </a:tr>
                  <a:tr h="432435">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1/3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endParaRPr lang="en-US" sz="1400" kern="1200" dirty="0">
                            <a:solidFill>
                              <a:schemeClr val="dk1"/>
                            </a:solidFill>
                            <a:highlight>
                              <a:srgbClr val="00FFFF"/>
                            </a:highlight>
                            <a:latin typeface="+mn-lt"/>
                            <a:ea typeface="+mn-ea"/>
                            <a:cs typeface="+mn-cs"/>
                          </a:endParaRP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76583140"/>
                      </a:ext>
                    </a:extLst>
                  </a:tr>
                  <a:tr h="281940">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2</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35718431"/>
                      </a:ext>
                    </a:extLst>
                  </a:tr>
                  <a:tr h="281940">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1/3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2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03479889"/>
                      </a:ext>
                    </a:extLst>
                  </a:tr>
                  <a:tr h="281940">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- 1/3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2 1/3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998205811"/>
                      </a:ext>
                    </a:extLst>
                  </a:tr>
                  <a:tr h="281940">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endParaRPr lang="en-US" sz="1400" kern="1200" dirty="0">
                            <a:solidFill>
                              <a:schemeClr val="dk1"/>
                            </a:solidFill>
                            <a:latin typeface="+mn-lt"/>
                            <a:ea typeface="+mn-ea"/>
                            <a:cs typeface="+mn-cs"/>
                          </a:endParaRP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15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37550360"/>
                      </a:ext>
                    </a:extLst>
                  </a:tr>
                </a:tbl>
              </a:graphicData>
            </a:graphic>
          </p:graphicFrame>
        </mc:Fallback>
      </mc:AlternateContent>
      <p:sp>
        <p:nvSpPr>
          <p:cNvPr id="3" name="Slide Number Placeholder 1">
            <a:extLst>
              <a:ext uri="{FF2B5EF4-FFF2-40B4-BE49-F238E27FC236}">
                <a16:creationId xmlns:a16="http://schemas.microsoft.com/office/drawing/2014/main" id="{112BA5A4-5C41-98EB-6A64-9BFB61A99C9A}"/>
              </a:ext>
            </a:extLst>
          </p:cNvPr>
          <p:cNvSpPr>
            <a:spLocks noGrp="1"/>
          </p:cNvSpPr>
          <p:nvPr>
            <p:ph type="sldNum" sz="quarter" idx="12"/>
          </p:nvPr>
        </p:nvSpPr>
        <p:spPr>
          <a:xfrm>
            <a:off x="6553200" y="6356350"/>
            <a:ext cx="2133600" cy="365125"/>
          </a:xfrm>
        </p:spPr>
        <p:txBody>
          <a:bodyPr/>
          <a:lstStyle/>
          <a:p>
            <a:fld id="{8FF9F6D1-D1FA-4D49-BED0-40363AEE0087}" type="slidenum">
              <a:rPr lang="tr-TR" smtClean="0"/>
              <a:pPr/>
              <a:t>62</a:t>
            </a:fld>
            <a:endParaRPr lang="tr-TR"/>
          </a:p>
        </p:txBody>
      </p:sp>
      <p:sp>
        <p:nvSpPr>
          <p:cNvPr id="4" name="5 Dikdörtgen">
            <a:extLst>
              <a:ext uri="{FF2B5EF4-FFF2-40B4-BE49-F238E27FC236}">
                <a16:creationId xmlns:a16="http://schemas.microsoft.com/office/drawing/2014/main" id="{0C666515-8201-F185-2432-949BF59D8B6A}"/>
              </a:ext>
            </a:extLst>
          </p:cNvPr>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7" name="7 Dikdörtgen">
            <a:extLst>
              <a:ext uri="{FF2B5EF4-FFF2-40B4-BE49-F238E27FC236}">
                <a16:creationId xmlns:a16="http://schemas.microsoft.com/office/drawing/2014/main" id="{684342CC-AFED-F0D4-9253-8B61991FCCD1}"/>
              </a:ext>
            </a:extLst>
          </p:cNvPr>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8" name="8 Dikdörtgen">
            <a:extLst>
              <a:ext uri="{FF2B5EF4-FFF2-40B4-BE49-F238E27FC236}">
                <a16:creationId xmlns:a16="http://schemas.microsoft.com/office/drawing/2014/main" id="{2A959C9D-3BD6-D3CB-F209-B8431F8C8C3B}"/>
              </a:ext>
            </a:extLst>
          </p:cNvPr>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9" name="6 Dikdörtgen">
            <a:extLst>
              <a:ext uri="{FF2B5EF4-FFF2-40B4-BE49-F238E27FC236}">
                <a16:creationId xmlns:a16="http://schemas.microsoft.com/office/drawing/2014/main" id="{ACDA5FC5-6A06-92F0-2DDF-4713F8AD2E12}"/>
              </a:ext>
            </a:extLst>
          </p:cNvPr>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27584707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1A451-AB84-49B7-B004-B44E6533F15E}"/>
              </a:ext>
            </a:extLst>
          </p:cNvPr>
          <p:cNvSpPr>
            <a:spLocks noGrp="1"/>
          </p:cNvSpPr>
          <p:nvPr>
            <p:ph type="title"/>
          </p:nvPr>
        </p:nvSpPr>
        <p:spPr/>
        <p:txBody>
          <a:bodyPr>
            <a:normAutofit fontScale="90000"/>
          </a:bodyPr>
          <a:lstStyle/>
          <a:p>
            <a:r>
              <a:rPr lang="en-US" dirty="0" err="1"/>
              <a:t>Örnek</a:t>
            </a:r>
            <a:r>
              <a:rPr lang="en-US" dirty="0"/>
              <a:t> (</a:t>
            </a:r>
            <a:r>
              <a:rPr lang="en-US" dirty="0" err="1"/>
              <a:t>Eiselt</a:t>
            </a:r>
            <a:r>
              <a:rPr lang="en-US" dirty="0"/>
              <a:t>, </a:t>
            </a:r>
            <a:r>
              <a:rPr lang="en-US" dirty="0" err="1"/>
              <a:t>Pederzoli</a:t>
            </a:r>
            <a:r>
              <a:rPr lang="en-US" dirty="0"/>
              <a:t> &amp; </a:t>
            </a:r>
            <a:r>
              <a:rPr lang="en-US" dirty="0" err="1"/>
              <a:t>Sandblom</a:t>
            </a:r>
            <a:r>
              <a:rPr lang="en-US" dirty="0"/>
              <a:t>)</a:t>
            </a:r>
          </a:p>
        </p:txBody>
      </p:sp>
      <mc:AlternateContent xmlns:mc="http://schemas.openxmlformats.org/markup-compatibility/2006" xmlns:a14="http://schemas.microsoft.com/office/drawing/2010/main">
        <mc:Choice Requires="a14">
          <p:graphicFrame>
            <p:nvGraphicFramePr>
              <p:cNvPr id="6" name="Table 5">
                <a:extLst>
                  <a:ext uri="{FF2B5EF4-FFF2-40B4-BE49-F238E27FC236}">
                    <a16:creationId xmlns:a16="http://schemas.microsoft.com/office/drawing/2014/main" id="{E8AE4348-DE6B-460B-ABDF-B203F8D3D90D}"/>
                  </a:ext>
                </a:extLst>
              </p:cNvPr>
              <p:cNvGraphicFramePr>
                <a:graphicFrameLocks noGrp="1"/>
              </p:cNvGraphicFramePr>
              <p:nvPr/>
            </p:nvGraphicFramePr>
            <p:xfrm>
              <a:off x="570040" y="2350987"/>
              <a:ext cx="4363300" cy="2756766"/>
            </p:xfrm>
            <a:graphic>
              <a:graphicData uri="http://schemas.openxmlformats.org/drawingml/2006/table">
                <a:tbl>
                  <a:tblPr firstRow="1" bandRow="1">
                    <a:tableStyleId>{69CF1AB2-1976-4502-BF36-3FF5EA218861}</a:tableStyleId>
                  </a:tblPr>
                  <a:tblGrid>
                    <a:gridCol w="436330">
                      <a:extLst>
                        <a:ext uri="{9D8B030D-6E8A-4147-A177-3AD203B41FA5}">
                          <a16:colId xmlns:a16="http://schemas.microsoft.com/office/drawing/2014/main" val="1504725360"/>
                        </a:ext>
                      </a:extLst>
                    </a:gridCol>
                    <a:gridCol w="436330">
                      <a:extLst>
                        <a:ext uri="{9D8B030D-6E8A-4147-A177-3AD203B41FA5}">
                          <a16:colId xmlns:a16="http://schemas.microsoft.com/office/drawing/2014/main" val="3760174319"/>
                        </a:ext>
                      </a:extLst>
                    </a:gridCol>
                    <a:gridCol w="436330">
                      <a:extLst>
                        <a:ext uri="{9D8B030D-6E8A-4147-A177-3AD203B41FA5}">
                          <a16:colId xmlns:a16="http://schemas.microsoft.com/office/drawing/2014/main" val="4109682835"/>
                        </a:ext>
                      </a:extLst>
                    </a:gridCol>
                    <a:gridCol w="436330">
                      <a:extLst>
                        <a:ext uri="{9D8B030D-6E8A-4147-A177-3AD203B41FA5}">
                          <a16:colId xmlns:a16="http://schemas.microsoft.com/office/drawing/2014/main" val="2923062301"/>
                        </a:ext>
                      </a:extLst>
                    </a:gridCol>
                    <a:gridCol w="436330">
                      <a:extLst>
                        <a:ext uri="{9D8B030D-6E8A-4147-A177-3AD203B41FA5}">
                          <a16:colId xmlns:a16="http://schemas.microsoft.com/office/drawing/2014/main" val="3935040263"/>
                        </a:ext>
                      </a:extLst>
                    </a:gridCol>
                    <a:gridCol w="436330">
                      <a:extLst>
                        <a:ext uri="{9D8B030D-6E8A-4147-A177-3AD203B41FA5}">
                          <a16:colId xmlns:a16="http://schemas.microsoft.com/office/drawing/2014/main" val="2126326100"/>
                        </a:ext>
                      </a:extLst>
                    </a:gridCol>
                    <a:gridCol w="436330">
                      <a:extLst>
                        <a:ext uri="{9D8B030D-6E8A-4147-A177-3AD203B41FA5}">
                          <a16:colId xmlns:a16="http://schemas.microsoft.com/office/drawing/2014/main" val="370591499"/>
                        </a:ext>
                      </a:extLst>
                    </a:gridCol>
                    <a:gridCol w="436330">
                      <a:extLst>
                        <a:ext uri="{9D8B030D-6E8A-4147-A177-3AD203B41FA5}">
                          <a16:colId xmlns:a16="http://schemas.microsoft.com/office/drawing/2014/main" val="2753783761"/>
                        </a:ext>
                      </a:extLst>
                    </a:gridCol>
                    <a:gridCol w="436330">
                      <a:extLst>
                        <a:ext uri="{9D8B030D-6E8A-4147-A177-3AD203B41FA5}">
                          <a16:colId xmlns:a16="http://schemas.microsoft.com/office/drawing/2014/main" val="3355251351"/>
                        </a:ext>
                      </a:extLst>
                    </a:gridCol>
                    <a:gridCol w="436330">
                      <a:extLst>
                        <a:ext uri="{9D8B030D-6E8A-4147-A177-3AD203B41FA5}">
                          <a16:colId xmlns:a16="http://schemas.microsoft.com/office/drawing/2014/main" val="1746627773"/>
                        </a:ext>
                      </a:extLst>
                    </a:gridCol>
                  </a:tblGrid>
                  <a:tr h="437009">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i="1" dirty="0" smtClean="0">
                                        <a:solidFill>
                                          <a:schemeClr val="bg1"/>
                                        </a:solidFill>
                                        <a:latin typeface="Cambria Math" panose="02040503050406030204" pitchFamily="18" charset="0"/>
                                      </a:rPr>
                                      <m:t>𝑥</m:t>
                                    </m:r>
                                  </m:e>
                                  <m:sub>
                                    <m:r>
                                      <a:rPr lang="en-US" sz="1400" i="1" dirty="0" smtClean="0">
                                        <a:solidFill>
                                          <a:schemeClr val="bg1"/>
                                        </a:solidFill>
                                        <a:latin typeface="Cambria Math" panose="02040503050406030204" pitchFamily="18" charset="0"/>
                                      </a:rPr>
                                      <m:t>1</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i="1" dirty="0" smtClean="0">
                                        <a:solidFill>
                                          <a:schemeClr val="bg1"/>
                                        </a:solidFill>
                                        <a:latin typeface="Cambria Math" panose="02040503050406030204" pitchFamily="18" charset="0"/>
                                      </a:rPr>
                                      <m:t>𝑥</m:t>
                                    </m:r>
                                  </m:e>
                                  <m:sub>
                                    <m:r>
                                      <a:rPr lang="en-US" sz="1400" b="1" i="1" dirty="0" smtClean="0">
                                        <a:solidFill>
                                          <a:schemeClr val="bg1"/>
                                        </a:solidFill>
                                        <a:latin typeface="Cambria Math" panose="02040503050406030204" pitchFamily="18" charset="0"/>
                                      </a:rPr>
                                      <m:t>𝟐</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b="1" i="1" dirty="0" smtClean="0">
                                        <a:solidFill>
                                          <a:schemeClr val="bg1"/>
                                        </a:solidFill>
                                        <a:latin typeface="Cambria Math" panose="02040503050406030204" pitchFamily="18" charset="0"/>
                                      </a:rPr>
                                      <m:t>𝒔</m:t>
                                    </m:r>
                                  </m:e>
                                  <m:sub>
                                    <m:r>
                                      <a:rPr lang="en-US" sz="1400" i="1" dirty="0" smtClean="0">
                                        <a:solidFill>
                                          <a:schemeClr val="bg1"/>
                                        </a:solidFill>
                                        <a:latin typeface="Cambria Math" panose="02040503050406030204" pitchFamily="18" charset="0"/>
                                      </a:rPr>
                                      <m:t>1</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b="1" i="1" dirty="0" smtClean="0">
                                        <a:solidFill>
                                          <a:schemeClr val="bg1"/>
                                        </a:solidFill>
                                        <a:latin typeface="Cambria Math" panose="02040503050406030204" pitchFamily="18" charset="0"/>
                                      </a:rPr>
                                      <m:t>𝒆</m:t>
                                    </m:r>
                                  </m:e>
                                  <m:sub>
                                    <m:r>
                                      <a:rPr lang="en-US" sz="1400" i="1" dirty="0" smtClean="0">
                                        <a:solidFill>
                                          <a:schemeClr val="bg1"/>
                                        </a:solidFill>
                                        <a:latin typeface="Cambria Math" panose="02040503050406030204" pitchFamily="18" charset="0"/>
                                      </a:rPr>
                                      <m:t>1</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b="0" i="1" smtClean="0">
                                        <a:solidFill>
                                          <a:schemeClr val="bg1"/>
                                        </a:solidFill>
                                        <a:latin typeface="Cambria Math" panose="02040503050406030204" pitchFamily="18" charset="0"/>
                                      </a:rPr>
                                    </m:ctrlPr>
                                  </m:sSubSupPr>
                                  <m:e>
                                    <m:r>
                                      <a:rPr lang="en-US" sz="1400" b="0" smtClean="0">
                                        <a:solidFill>
                                          <a:schemeClr val="bg1"/>
                                        </a:solidFill>
                                        <a:latin typeface="Cambria Math" panose="02040503050406030204" pitchFamily="18" charset="0"/>
                                      </a:rPr>
                                      <m:t>𝑑</m:t>
                                    </m:r>
                                  </m:e>
                                  <m:sub>
                                    <m:r>
                                      <a:rPr lang="en-US" sz="1400" b="0" smtClean="0">
                                        <a:solidFill>
                                          <a:schemeClr val="bg1"/>
                                        </a:solidFill>
                                        <a:latin typeface="Cambria Math" panose="02040503050406030204" pitchFamily="18" charset="0"/>
                                      </a:rPr>
                                      <m:t>1</m:t>
                                    </m:r>
                                  </m:sub>
                                  <m:sup>
                                    <m:r>
                                      <a:rPr lang="en-US" sz="1400" b="0" smtClean="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rPr>
                                    </m:ctrlPr>
                                  </m:sSubSupPr>
                                  <m:e>
                                    <m:r>
                                      <a:rPr lang="en-US" sz="1400">
                                        <a:solidFill>
                                          <a:schemeClr val="bg1"/>
                                        </a:solidFill>
                                        <a:latin typeface="Cambria Math" panose="02040503050406030204" pitchFamily="18" charset="0"/>
                                      </a:rPr>
                                      <m:t>𝑑</m:t>
                                    </m:r>
                                  </m:e>
                                  <m:sub>
                                    <m:r>
                                      <a:rPr lang="en-US" sz="1400" b="0" smtClean="0">
                                        <a:solidFill>
                                          <a:schemeClr val="bg1"/>
                                        </a:solidFill>
                                        <a:latin typeface="Cambria Math" panose="02040503050406030204" pitchFamily="18" charset="0"/>
                                      </a:rPr>
                                      <m:t>2</m:t>
                                    </m:r>
                                  </m:sub>
                                  <m:sup>
                                    <m:r>
                                      <a:rPr lang="en-US" sz="140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rPr>
                                    </m:ctrlPr>
                                  </m:sSubSupPr>
                                  <m:e>
                                    <m:r>
                                      <a:rPr lang="en-US" sz="1400">
                                        <a:solidFill>
                                          <a:schemeClr val="bg1"/>
                                        </a:solidFill>
                                        <a:latin typeface="Cambria Math" panose="02040503050406030204" pitchFamily="18" charset="0"/>
                                      </a:rPr>
                                      <m:t>𝑑</m:t>
                                    </m:r>
                                  </m:e>
                                  <m:sub>
                                    <m:r>
                                      <a:rPr lang="en-US" sz="1400" b="0" i="0" smtClean="0">
                                        <a:solidFill>
                                          <a:schemeClr val="bg1"/>
                                        </a:solidFill>
                                        <a:latin typeface="Cambria Math" panose="02040503050406030204" pitchFamily="18" charset="0"/>
                                      </a:rPr>
                                      <m:t>3</m:t>
                                    </m:r>
                                  </m:sub>
                                  <m:sup>
                                    <m:r>
                                      <a:rPr lang="en-US" sz="140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rPr>
                                    </m:ctrlPr>
                                  </m:sSubSupPr>
                                  <m:e>
                                    <m:r>
                                      <a:rPr lang="en-US" sz="1400">
                                        <a:solidFill>
                                          <a:schemeClr val="bg1"/>
                                        </a:solidFill>
                                        <a:latin typeface="Cambria Math" panose="02040503050406030204" pitchFamily="18" charset="0"/>
                                      </a:rPr>
                                      <m:t>𝑑</m:t>
                                    </m:r>
                                  </m:e>
                                  <m:sub>
                                    <m:r>
                                      <a:rPr lang="en-US" sz="1400" b="0" i="0" smtClean="0">
                                        <a:solidFill>
                                          <a:schemeClr val="bg1"/>
                                        </a:solidFill>
                                        <a:latin typeface="Cambria Math" panose="02040503050406030204" pitchFamily="18" charset="0"/>
                                      </a:rPr>
                                      <m:t>4</m:t>
                                    </m:r>
                                  </m:sub>
                                  <m:sup>
                                    <m:r>
                                      <a:rPr lang="en-US" sz="140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ea typeface="Cambria Math" panose="02040503050406030204" pitchFamily="18" charset="0"/>
                                      </a:rPr>
                                    </m:ctrlPr>
                                  </m:sSubSupPr>
                                  <m:e>
                                    <m:r>
                                      <a:rPr lang="en-US" sz="1400" i="1">
                                        <a:solidFill>
                                          <a:schemeClr val="bg1"/>
                                        </a:solidFill>
                                        <a:latin typeface="Cambria Math" panose="02040503050406030204" pitchFamily="18" charset="0"/>
                                        <a:ea typeface="Cambria Math" panose="02040503050406030204" pitchFamily="18" charset="0"/>
                                      </a:rPr>
                                      <m:t>𝑑</m:t>
                                    </m:r>
                                  </m:e>
                                  <m:sub>
                                    <m:r>
                                      <a:rPr lang="en-US" sz="1400" b="0" i="1" smtClean="0">
                                        <a:solidFill>
                                          <a:schemeClr val="bg1"/>
                                        </a:solidFill>
                                        <a:latin typeface="Cambria Math" panose="02040503050406030204" pitchFamily="18" charset="0"/>
                                        <a:ea typeface="Cambria Math" panose="02040503050406030204" pitchFamily="18" charset="0"/>
                                      </a:rPr>
                                      <m:t>4</m:t>
                                    </m:r>
                                  </m:sub>
                                  <m:sup>
                                    <m:r>
                                      <a:rPr lang="en-US" sz="1400" i="1">
                                        <a:solidFill>
                                          <a:schemeClr val="bg1"/>
                                        </a:solidFill>
                                        <a:latin typeface="Cambria Math" panose="02040503050406030204" pitchFamily="18" charset="0"/>
                                        <a:ea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400" dirty="0">
                              <a:solidFill>
                                <a:schemeClr val="bg1"/>
                              </a:solidFill>
                            </a:rPr>
                            <a:t>RHS</a:t>
                          </a:r>
                        </a:p>
                      </a:txBody>
                      <a:tcPr marL="68580" marR="68580" marT="34290" marB="34290">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887620013"/>
                      </a:ext>
                    </a:extLst>
                  </a:tr>
                  <a:tr h="274320">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-2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1</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30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6861962"/>
                      </a:ext>
                    </a:extLst>
                  </a:tr>
                  <a:tr h="414515">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1/3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76583140"/>
                      </a:ext>
                    </a:extLst>
                  </a:tr>
                  <a:tr h="274320">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dirty="0">
                              <a:solidFill>
                                <a:srgbClr val="000000"/>
                              </a:solidFill>
                              <a:effectLst/>
                              <a:latin typeface="Calibri" panose="020F0502020204030204" pitchFamily="34" charset="0"/>
                            </a:rPr>
                            <a:t>2</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35718431"/>
                      </a:ext>
                    </a:extLst>
                  </a:tr>
                  <a:tr h="379781">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1/3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2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03479889"/>
                      </a:ext>
                    </a:extLst>
                  </a:tr>
                  <a:tr h="379781">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- 1/3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2 1/3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998205811"/>
                      </a:ext>
                    </a:extLst>
                  </a:tr>
                  <a:tr h="274320">
                    <a:tc>
                      <a:txBody>
                        <a:bodyPr/>
                        <a:lstStyle/>
                        <a:p>
                          <a:pPr algn="ctr" rtl="0" fontAlgn="ctr"/>
                          <a:r>
                            <a:rPr lang="en-US" sz="1400" b="0"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15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37550360"/>
                      </a:ext>
                    </a:extLst>
                  </a:tr>
                  <a:tr h="274320">
                    <a:tc>
                      <a:txBody>
                        <a:bodyPr/>
                        <a:lstStyle/>
                        <a:p>
                          <a:pPr algn="ctr" fontAlgn="b"/>
                          <a:r>
                            <a:rPr lang="en-US" sz="1400" b="0" i="0" u="none" strike="noStrike" dirty="0">
                              <a:solidFill>
                                <a:schemeClr val="tx1"/>
                              </a:solidFill>
                              <a:effectLst/>
                              <a:latin typeface="Calibri" panose="020F0502020204030204" pitchFamily="34" charset="0"/>
                            </a:rPr>
                            <a:t>10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en-US" sz="1400" b="0" i="0" u="none" strike="noStrike">
                              <a:solidFill>
                                <a:schemeClr val="tx1"/>
                              </a:solidFill>
                              <a:effectLst/>
                              <a:latin typeface="Calibri" panose="020F0502020204030204" pitchFamily="34" charset="0"/>
                            </a:rPr>
                            <a:t>5</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en-US" sz="1400" b="0" i="0" u="none" strike="noStrike">
                              <a:solidFill>
                                <a:schemeClr val="tx1"/>
                              </a:solidFill>
                              <a:effectLst/>
                              <a:latin typeface="Calibri" panose="020F0502020204030204" pitchFamily="34" charset="0"/>
                            </a:rPr>
                            <a:t>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en-US" sz="1400" b="0" i="0" u="none" strike="noStrike">
                              <a:solidFill>
                                <a:schemeClr val="tx1"/>
                              </a:solidFill>
                              <a:effectLst/>
                              <a:latin typeface="Calibri" panose="020F0502020204030204" pitchFamily="34" charset="0"/>
                            </a:rPr>
                            <a:t>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en-US" sz="1400" b="0" i="0" u="none" strike="noStrike" dirty="0">
                              <a:solidFill>
                                <a:schemeClr val="tx1"/>
                              </a:solidFill>
                              <a:effectLst/>
                              <a:latin typeface="Calibri" panose="020F0502020204030204" pitchFamily="34" charset="0"/>
                            </a:rPr>
                            <a:t>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50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900424709"/>
                      </a:ext>
                    </a:extLst>
                  </a:tr>
                </a:tbl>
              </a:graphicData>
            </a:graphic>
          </p:graphicFrame>
        </mc:Choice>
        <mc:Fallback xmlns="">
          <p:graphicFrame>
            <p:nvGraphicFramePr>
              <p:cNvPr id="6" name="Table 5">
                <a:extLst>
                  <a:ext uri="{FF2B5EF4-FFF2-40B4-BE49-F238E27FC236}">
                    <a16:creationId xmlns:a16="http://schemas.microsoft.com/office/drawing/2014/main" id="{E8AE4348-DE6B-460B-ABDF-B203F8D3D90D}"/>
                  </a:ext>
                </a:extLst>
              </p:cNvPr>
              <p:cNvGraphicFramePr>
                <a:graphicFrameLocks noGrp="1"/>
              </p:cNvGraphicFramePr>
              <p:nvPr/>
            </p:nvGraphicFramePr>
            <p:xfrm>
              <a:off x="570040" y="2350987"/>
              <a:ext cx="4363300" cy="2756766"/>
            </p:xfrm>
            <a:graphic>
              <a:graphicData uri="http://schemas.openxmlformats.org/drawingml/2006/table">
                <a:tbl>
                  <a:tblPr firstRow="1" bandRow="1">
                    <a:tableStyleId>{69CF1AB2-1976-4502-BF36-3FF5EA218861}</a:tableStyleId>
                  </a:tblPr>
                  <a:tblGrid>
                    <a:gridCol w="436330">
                      <a:extLst>
                        <a:ext uri="{9D8B030D-6E8A-4147-A177-3AD203B41FA5}">
                          <a16:colId xmlns:a16="http://schemas.microsoft.com/office/drawing/2014/main" val="1504725360"/>
                        </a:ext>
                      </a:extLst>
                    </a:gridCol>
                    <a:gridCol w="436330">
                      <a:extLst>
                        <a:ext uri="{9D8B030D-6E8A-4147-A177-3AD203B41FA5}">
                          <a16:colId xmlns:a16="http://schemas.microsoft.com/office/drawing/2014/main" val="3760174319"/>
                        </a:ext>
                      </a:extLst>
                    </a:gridCol>
                    <a:gridCol w="436330">
                      <a:extLst>
                        <a:ext uri="{9D8B030D-6E8A-4147-A177-3AD203B41FA5}">
                          <a16:colId xmlns:a16="http://schemas.microsoft.com/office/drawing/2014/main" val="4109682835"/>
                        </a:ext>
                      </a:extLst>
                    </a:gridCol>
                    <a:gridCol w="436330">
                      <a:extLst>
                        <a:ext uri="{9D8B030D-6E8A-4147-A177-3AD203B41FA5}">
                          <a16:colId xmlns:a16="http://schemas.microsoft.com/office/drawing/2014/main" val="2923062301"/>
                        </a:ext>
                      </a:extLst>
                    </a:gridCol>
                    <a:gridCol w="436330">
                      <a:extLst>
                        <a:ext uri="{9D8B030D-6E8A-4147-A177-3AD203B41FA5}">
                          <a16:colId xmlns:a16="http://schemas.microsoft.com/office/drawing/2014/main" val="3935040263"/>
                        </a:ext>
                      </a:extLst>
                    </a:gridCol>
                    <a:gridCol w="436330">
                      <a:extLst>
                        <a:ext uri="{9D8B030D-6E8A-4147-A177-3AD203B41FA5}">
                          <a16:colId xmlns:a16="http://schemas.microsoft.com/office/drawing/2014/main" val="2126326100"/>
                        </a:ext>
                      </a:extLst>
                    </a:gridCol>
                    <a:gridCol w="436330">
                      <a:extLst>
                        <a:ext uri="{9D8B030D-6E8A-4147-A177-3AD203B41FA5}">
                          <a16:colId xmlns:a16="http://schemas.microsoft.com/office/drawing/2014/main" val="370591499"/>
                        </a:ext>
                      </a:extLst>
                    </a:gridCol>
                    <a:gridCol w="436330">
                      <a:extLst>
                        <a:ext uri="{9D8B030D-6E8A-4147-A177-3AD203B41FA5}">
                          <a16:colId xmlns:a16="http://schemas.microsoft.com/office/drawing/2014/main" val="2753783761"/>
                        </a:ext>
                      </a:extLst>
                    </a:gridCol>
                    <a:gridCol w="436330">
                      <a:extLst>
                        <a:ext uri="{9D8B030D-6E8A-4147-A177-3AD203B41FA5}">
                          <a16:colId xmlns:a16="http://schemas.microsoft.com/office/drawing/2014/main" val="3355251351"/>
                        </a:ext>
                      </a:extLst>
                    </a:gridCol>
                    <a:gridCol w="436330">
                      <a:extLst>
                        <a:ext uri="{9D8B030D-6E8A-4147-A177-3AD203B41FA5}">
                          <a16:colId xmlns:a16="http://schemas.microsoft.com/office/drawing/2014/main" val="1746627773"/>
                        </a:ext>
                      </a:extLst>
                    </a:gridCol>
                  </a:tblGrid>
                  <a:tr h="437009">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1389" t="-4167" r="-898611" b="-554167"/>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102817" t="-4167" r="-811268" b="-554167"/>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200000" t="-4167" r="-700000" b="-554167"/>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300000" t="-4167" r="-600000" b="-554167"/>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400000" t="-4167" r="-500000" b="-554167"/>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507042" t="-4167" r="-407042" b="-554167"/>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598611" t="-4167" r="-301389" b="-554167"/>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698611" t="-4167" r="-201389" b="-554167"/>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809859" t="-4167" r="-104225" b="-554167"/>
                          </a:stretch>
                        </a:blipFill>
                      </a:tcPr>
                    </a:tc>
                    <a:tc>
                      <a:txBody>
                        <a:bodyPr/>
                        <a:lstStyle/>
                        <a:p>
                          <a:pPr algn="ctr"/>
                          <a:r>
                            <a:rPr lang="en-US" sz="1400" dirty="0">
                              <a:solidFill>
                                <a:schemeClr val="bg1"/>
                              </a:solidFill>
                            </a:rPr>
                            <a:t>RHS</a:t>
                          </a:r>
                        </a:p>
                      </a:txBody>
                      <a:tcPr marL="68580" marR="68580" marT="34290" marB="34290">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887620013"/>
                      </a:ext>
                    </a:extLst>
                  </a:tr>
                  <a:tr h="281940">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-2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1</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30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6861962"/>
                      </a:ext>
                    </a:extLst>
                  </a:tr>
                  <a:tr h="432435">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1/3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76583140"/>
                      </a:ext>
                    </a:extLst>
                  </a:tr>
                  <a:tr h="281940">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dirty="0">
                              <a:solidFill>
                                <a:srgbClr val="000000"/>
                              </a:solidFill>
                              <a:effectLst/>
                              <a:latin typeface="Calibri" panose="020F0502020204030204" pitchFamily="34" charset="0"/>
                            </a:rPr>
                            <a:t>2</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35718431"/>
                      </a:ext>
                    </a:extLst>
                  </a:tr>
                  <a:tr h="379781">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1/3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2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03479889"/>
                      </a:ext>
                    </a:extLst>
                  </a:tr>
                  <a:tr h="379781">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- 1/3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2 1/3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998205811"/>
                      </a:ext>
                    </a:extLst>
                  </a:tr>
                  <a:tr h="281940">
                    <a:tc>
                      <a:txBody>
                        <a:bodyPr/>
                        <a:lstStyle/>
                        <a:p>
                          <a:pPr algn="ctr" rtl="0" fontAlgn="ctr"/>
                          <a:r>
                            <a:rPr lang="en-US" sz="1400" b="0"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15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37550360"/>
                      </a:ext>
                    </a:extLst>
                  </a:tr>
                  <a:tr h="281940">
                    <a:tc>
                      <a:txBody>
                        <a:bodyPr/>
                        <a:lstStyle/>
                        <a:p>
                          <a:pPr algn="ctr" fontAlgn="b"/>
                          <a:r>
                            <a:rPr lang="en-US" sz="1400" b="0" i="0" u="none" strike="noStrike" dirty="0">
                              <a:solidFill>
                                <a:schemeClr val="tx1"/>
                              </a:solidFill>
                              <a:effectLst/>
                              <a:latin typeface="Calibri" panose="020F0502020204030204" pitchFamily="34" charset="0"/>
                            </a:rPr>
                            <a:t>10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en-US" sz="1400" b="0" i="0" u="none" strike="noStrike">
                              <a:solidFill>
                                <a:schemeClr val="tx1"/>
                              </a:solidFill>
                              <a:effectLst/>
                              <a:latin typeface="Calibri" panose="020F0502020204030204" pitchFamily="34" charset="0"/>
                            </a:rPr>
                            <a:t>5</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en-US" sz="1400" b="0" i="0" u="none" strike="noStrike">
                              <a:solidFill>
                                <a:schemeClr val="tx1"/>
                              </a:solidFill>
                              <a:effectLst/>
                              <a:latin typeface="Calibri" panose="020F0502020204030204" pitchFamily="34" charset="0"/>
                            </a:rPr>
                            <a:t>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en-US" sz="1400" b="0" i="0" u="none" strike="noStrike">
                              <a:solidFill>
                                <a:schemeClr val="tx1"/>
                              </a:solidFill>
                              <a:effectLst/>
                              <a:latin typeface="Calibri" panose="020F0502020204030204" pitchFamily="34" charset="0"/>
                            </a:rPr>
                            <a:t>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en-US" sz="1400" b="0" i="0" u="none" strike="noStrike" dirty="0">
                              <a:solidFill>
                                <a:schemeClr val="tx1"/>
                              </a:solidFill>
                              <a:effectLst/>
                              <a:latin typeface="Calibri" panose="020F0502020204030204" pitchFamily="34" charset="0"/>
                            </a:rPr>
                            <a:t>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50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900424709"/>
                      </a:ext>
                    </a:extLst>
                  </a:tr>
                </a:tbl>
              </a:graphicData>
            </a:graphic>
          </p:graphicFrame>
        </mc:Fallback>
      </mc:AlternateContent>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31ED9440-5B5B-41A5-8BB7-EC2D453AAE3B}"/>
                  </a:ext>
                </a:extLst>
              </p:cNvPr>
              <p:cNvSpPr>
                <a:spLocks noGrp="1"/>
              </p:cNvSpPr>
              <p:nvPr>
                <p:ph idx="1"/>
              </p:nvPr>
            </p:nvSpPr>
            <p:spPr>
              <a:xfrm>
                <a:off x="4996390" y="2564904"/>
                <a:ext cx="4328138" cy="2496720"/>
              </a:xfrm>
            </p:spPr>
            <p:txBody>
              <a:bodyPr>
                <a:normAutofit fontScale="47500" lnSpcReduction="20000"/>
              </a:bodyPr>
              <a:lstStyle/>
              <a:p>
                <a:pPr marL="0" indent="0">
                  <a:buNone/>
                </a:pPr>
                <a14:m>
                  <m:oMath xmlns:m="http://schemas.openxmlformats.org/officeDocument/2006/math">
                    <m:r>
                      <a:rPr lang="en-US" b="0" i="1" smtClean="0">
                        <a:latin typeface="Cambria Math" panose="02040503050406030204" pitchFamily="18" charset="0"/>
                      </a:rPr>
                      <m:t>𝑀𝑖𝑛</m:t>
                    </m:r>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1</m:t>
                        </m:r>
                      </m:sub>
                    </m:sSub>
                    <m:d>
                      <m:dPr>
                        <m:begChr m:val="["/>
                        <m:endChr m:val="]"/>
                        <m:ctrlPr>
                          <a:rPr lang="en-US" b="0" i="1" smtClean="0">
                            <a:latin typeface="Cambria Math" panose="02040503050406030204" pitchFamily="18" charset="0"/>
                          </a:rPr>
                        </m:ctrlPr>
                      </m:dPr>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𝑑</m:t>
                            </m:r>
                          </m:e>
                          <m:sub>
                            <m:r>
                              <a:rPr lang="en-US" b="0" i="1" smtClean="0">
                                <a:latin typeface="Cambria Math" panose="02040503050406030204" pitchFamily="18" charset="0"/>
                              </a:rPr>
                              <m:t>1</m:t>
                            </m:r>
                          </m:sub>
                          <m:sup>
                            <m:r>
                              <a:rPr lang="en-US" b="0" i="1" smtClean="0">
                                <a:latin typeface="Cambria Math" panose="02040503050406030204" pitchFamily="18" charset="0"/>
                              </a:rPr>
                              <m:t>+</m:t>
                            </m:r>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𝑑</m:t>
                            </m:r>
                          </m:e>
                          <m:sub>
                            <m:r>
                              <a:rPr lang="en-US" b="0" i="1" smtClean="0">
                                <a:latin typeface="Cambria Math" panose="02040503050406030204" pitchFamily="18" charset="0"/>
                              </a:rPr>
                              <m:t>2</m:t>
                            </m:r>
                          </m:sub>
                          <m:sup>
                            <m:r>
                              <a:rPr lang="en-US" b="0" i="1" smtClean="0">
                                <a:latin typeface="Cambria Math" panose="02040503050406030204" pitchFamily="18" charset="0"/>
                              </a:rPr>
                              <m:t>+</m:t>
                            </m:r>
                          </m:sup>
                        </m:sSubSup>
                      </m:e>
                    </m:d>
                  </m:oMath>
                </a14:m>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𝑃</m:t>
                        </m:r>
                      </m:e>
                      <m:sub>
                        <m:r>
                          <a:rPr lang="en-US" b="0" i="1" smtClean="0">
                            <a:latin typeface="Cambria Math" panose="02040503050406030204" pitchFamily="18" charset="0"/>
                          </a:rPr>
                          <m:t>2</m:t>
                        </m:r>
                      </m:sub>
                    </m:sSub>
                    <m:d>
                      <m:dPr>
                        <m:begChr m:val="["/>
                        <m:endChr m:val="]"/>
                        <m:ctrlPr>
                          <a:rPr lang="en-US" i="1">
                            <a:latin typeface="Cambria Math" panose="02040503050406030204" pitchFamily="18" charset="0"/>
                          </a:rPr>
                        </m:ctrlPr>
                      </m:dPr>
                      <m:e>
                        <m:r>
                          <a:rPr lang="en-US" b="0" i="1" smtClean="0">
                            <a:latin typeface="Cambria Math" panose="02040503050406030204" pitchFamily="18" charset="0"/>
                          </a:rPr>
                          <m:t>2</m:t>
                        </m:r>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b="0" i="1" smtClean="0">
                                <a:latin typeface="Cambria Math" panose="02040503050406030204" pitchFamily="18" charset="0"/>
                              </a:rPr>
                              <m:t>3</m:t>
                            </m:r>
                          </m:sub>
                          <m:sup>
                            <m:r>
                              <a:rPr lang="en-US" b="0" i="1" smtClean="0">
                                <a:latin typeface="Cambria Math" panose="02040503050406030204" pitchFamily="18" charset="0"/>
                              </a:rPr>
                              <m:t>−</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b="0" i="1" smtClean="0">
                                <a:latin typeface="Cambria Math" panose="02040503050406030204" pitchFamily="18" charset="0"/>
                              </a:rPr>
                              <m:t>3</m:t>
                            </m:r>
                          </m:sub>
                          <m:sup>
                            <m:r>
                              <a:rPr lang="en-US" i="1">
                                <a:latin typeface="Cambria Math" panose="02040503050406030204" pitchFamily="18" charset="0"/>
                              </a:rPr>
                              <m:t>+</m:t>
                            </m:r>
                          </m:sup>
                        </m:sSubSup>
                      </m:e>
                    </m:d>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𝑃</m:t>
                        </m:r>
                      </m:e>
                      <m:sub>
                        <m:r>
                          <a:rPr lang="en-US" b="0" i="1" smtClean="0">
                            <a:latin typeface="Cambria Math" panose="02040503050406030204" pitchFamily="18" charset="0"/>
                          </a:rPr>
                          <m:t>3</m:t>
                        </m:r>
                      </m:sub>
                    </m:sSub>
                    <m:d>
                      <m:dPr>
                        <m:begChr m:val="["/>
                        <m:endChr m:val="]"/>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𝑑</m:t>
                            </m:r>
                          </m:e>
                          <m:sub>
                            <m:r>
                              <a:rPr lang="en-US" b="0" i="1" smtClean="0">
                                <a:latin typeface="Cambria Math" panose="02040503050406030204" pitchFamily="18" charset="0"/>
                              </a:rPr>
                              <m:t>4</m:t>
                            </m:r>
                          </m:sub>
                          <m:sup>
                            <m:r>
                              <a:rPr lang="en-US" b="0" i="1" smtClean="0">
                                <a:latin typeface="Cambria Math" panose="02040503050406030204" pitchFamily="18" charset="0"/>
                              </a:rPr>
                              <m:t>−</m:t>
                            </m:r>
                          </m:sup>
                        </m:sSubSup>
                      </m:e>
                    </m:d>
                  </m:oMath>
                </a14:m>
                <a:endParaRPr lang="en-US" dirty="0"/>
              </a:p>
              <a:p>
                <a:pPr marL="0" indent="0">
                  <a:buNone/>
                </a:pPr>
                <a:r>
                  <a:rPr lang="en-US" dirty="0"/>
                  <a:t>St.</a:t>
                </a:r>
              </a:p>
              <a:p>
                <a:pPr marL="0" indent="0">
                  <a:buNone/>
                </a:pPr>
                <a14:m>
                  <m:oMathPara xmlns:m="http://schemas.openxmlformats.org/officeDocument/2006/math">
                    <m:oMathParaPr>
                      <m:jc m:val="centerGroup"/>
                    </m:oMathParaPr>
                    <m:oMath xmlns:m="http://schemas.openxmlformats.org/officeDocument/2006/math">
                      <m:m>
                        <m:mPr>
                          <m:mcs>
                            <m:mc>
                              <m:mcPr>
                                <m:count m:val="3"/>
                                <m:mcJc m:val="center"/>
                              </m:mcPr>
                            </m:mc>
                          </m:mcs>
                          <m:ctrlPr>
                            <a:rPr lang="en-US" b="0" i="1" smtClean="0">
                              <a:latin typeface="Cambria Math" panose="02040503050406030204" pitchFamily="18" charset="0"/>
                            </a:rPr>
                          </m:ctrlPr>
                        </m:mPr>
                        <m:mr>
                          <m:e/>
                          <m:e>
                            <m:r>
                              <a:rPr lang="en-US" b="0" i="1" smtClean="0">
                                <a:latin typeface="Cambria Math" panose="02040503050406030204" pitchFamily="18" charset="0"/>
                              </a:rPr>
                              <m:t>5</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                                               </m:t>
                            </m:r>
                          </m:e>
                          <m:e>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15</m:t>
                            </m:r>
                          </m:e>
                        </m:mr>
                        <m:mr>
                          <m:e/>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                                            </m:t>
                            </m:r>
                          </m:e>
                          <m:e>
                            <m:r>
                              <a:rPr lang="en-US" b="0" i="1" smtClean="0">
                                <a:latin typeface="Cambria Math" panose="02040503050406030204" pitchFamily="18" charset="0"/>
                                <a:ea typeface="Cambria Math" panose="02040503050406030204" pitchFamily="18" charset="0"/>
                              </a:rPr>
                              <m:t>≥1</m:t>
                            </m:r>
                          </m:e>
                        </m:mr>
                        <m:mr>
                          <m:e/>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                             +</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m:t>
                                </m:r>
                              </m:sup>
                            </m:sSubSup>
                          </m:e>
                          <m:e>
                            <m:r>
                              <a:rPr lang="en-US" b="0" i="1" smtClean="0">
                                <a:latin typeface="Cambria Math" panose="02040503050406030204" pitchFamily="18" charset="0"/>
                                <a:ea typeface="Cambria Math" panose="02040503050406030204" pitchFamily="18" charset="0"/>
                              </a:rPr>
                              <m:t>=2</m:t>
                            </m:r>
                          </m:e>
                        </m:mr>
                        <m:mr>
                          <m:e/>
                          <m:e>
                            <m:sSub>
                              <m:sSubPr>
                                <m:ctrlPr>
                                  <a:rPr lang="en-US" i="1">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sub>
                            </m:sSub>
                            <m:r>
                              <a:rPr lang="en-US" i="1">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    +</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2</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2</m:t>
                                </m:r>
                              </m:sub>
                              <m:sup>
                                <m:r>
                                  <a:rPr lang="en-US" i="1">
                                    <a:latin typeface="Cambria Math" panose="02040503050406030204" pitchFamily="18" charset="0"/>
                                    <a:ea typeface="Cambria Math" panose="02040503050406030204" pitchFamily="18" charset="0"/>
                                  </a:rPr>
                                  <m:t>+</m:t>
                                </m:r>
                              </m:sup>
                            </m:sSubSup>
                          </m:e>
                          <m:e>
                            <m:r>
                              <a:rPr lang="en-US" b="0" i="1" smtClean="0">
                                <a:latin typeface="Cambria Math" panose="02040503050406030204" pitchFamily="18" charset="0"/>
                                <a:ea typeface="Cambria Math" panose="02040503050406030204" pitchFamily="18" charset="0"/>
                              </a:rPr>
                              <m:t>=4</m:t>
                            </m:r>
                          </m:e>
                        </m:mr>
                        <m:mr>
                          <m:e/>
                          <m:e>
                            <m:r>
                              <a:rPr lang="en-US" b="0" i="1" smtClean="0">
                                <a:latin typeface="Cambria Math" panose="02040503050406030204" pitchFamily="18" charset="0"/>
                                <a:ea typeface="Cambria Math" panose="02040503050406030204" pitchFamily="18" charset="0"/>
                              </a:rPr>
                              <m:t>5</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+3</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                        +</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3</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3</m:t>
                                </m:r>
                              </m:sub>
                              <m:sup>
                                <m:r>
                                  <a:rPr lang="en-US" i="1">
                                    <a:latin typeface="Cambria Math" panose="02040503050406030204" pitchFamily="18" charset="0"/>
                                    <a:ea typeface="Cambria Math" panose="02040503050406030204" pitchFamily="18" charset="0"/>
                                  </a:rPr>
                                  <m:t>+</m:t>
                                </m:r>
                              </m:sup>
                            </m:sSubSup>
                          </m:e>
                          <m:e>
                            <m:r>
                              <a:rPr lang="en-US" b="0" i="1" smtClean="0">
                                <a:latin typeface="Cambria Math" panose="02040503050406030204" pitchFamily="18" charset="0"/>
                                <a:ea typeface="Cambria Math" panose="02040503050406030204" pitchFamily="18" charset="0"/>
                              </a:rPr>
                              <m:t>=30</m:t>
                            </m:r>
                          </m:e>
                        </m:mr>
                        <m:mr>
                          <m:e/>
                          <m:e>
                            <m:r>
                              <a:rPr lang="en-US" b="0" i="1" smtClean="0">
                                <a:latin typeface="Cambria Math" panose="02040503050406030204" pitchFamily="18" charset="0"/>
                                <a:ea typeface="Cambria Math" panose="02040503050406030204" pitchFamily="18" charset="0"/>
                              </a:rPr>
                              <m:t>10</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+5</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                          +</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4</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4</m:t>
                                </m:r>
                              </m:sub>
                              <m:sup>
                                <m:r>
                                  <a:rPr lang="en-US" i="1">
                                    <a:latin typeface="Cambria Math" panose="02040503050406030204" pitchFamily="18" charset="0"/>
                                    <a:ea typeface="Cambria Math" panose="02040503050406030204" pitchFamily="18" charset="0"/>
                                  </a:rPr>
                                  <m:t>+</m:t>
                                </m:r>
                              </m:sup>
                            </m:sSubSup>
                          </m:e>
                          <m:e>
                            <m:r>
                              <a:rPr lang="en-US" b="0" i="1" smtClean="0">
                                <a:latin typeface="Cambria Math" panose="02040503050406030204" pitchFamily="18" charset="0"/>
                                <a:ea typeface="Cambria Math" panose="02040503050406030204" pitchFamily="18" charset="0"/>
                              </a:rPr>
                              <m:t>=50</m:t>
                            </m:r>
                          </m:e>
                        </m:mr>
                        <m:mr>
                          <m:e/>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sub>
                            </m:sSub>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i="1">
                                    <a:latin typeface="Cambria Math" panose="02040503050406030204" pitchFamily="18" charset="0"/>
                                    <a:ea typeface="Cambria Math" panose="02040503050406030204" pitchFamily="18" charset="0"/>
                                  </a:rPr>
                                  <m:t>2</m:t>
                                </m:r>
                              </m:sub>
                              <m:sup>
                                <m:r>
                                  <a:rPr lang="en-US" i="1">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i="1">
                                    <a:latin typeface="Cambria Math" panose="02040503050406030204" pitchFamily="18" charset="0"/>
                                    <a:ea typeface="Cambria Math" panose="02040503050406030204" pitchFamily="18" charset="0"/>
                                  </a:rPr>
                                  <m:t>2</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3</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3</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4</m:t>
                                </m:r>
                              </m:sub>
                              <m:sup>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4</m:t>
                                </m:r>
                              </m:sub>
                              <m:sup>
                                <m:r>
                                  <a:rPr lang="en-US" i="1">
                                    <a:latin typeface="Cambria Math" panose="02040503050406030204" pitchFamily="18" charset="0"/>
                                    <a:ea typeface="Cambria Math" panose="02040503050406030204" pitchFamily="18" charset="0"/>
                                  </a:rPr>
                                  <m:t>+</m:t>
                                </m:r>
                              </m:sup>
                            </m:sSubSup>
                          </m:e>
                          <m:e>
                            <m:r>
                              <a:rPr lang="en-US" b="0" i="1" smtClean="0">
                                <a:latin typeface="Cambria Math" panose="02040503050406030204" pitchFamily="18" charset="0"/>
                                <a:ea typeface="Cambria Math" panose="02040503050406030204" pitchFamily="18" charset="0"/>
                              </a:rPr>
                              <m:t>≥0</m:t>
                            </m:r>
                          </m:e>
                        </m:mr>
                      </m:m>
                    </m:oMath>
                  </m:oMathPara>
                </a14:m>
                <a:endParaRPr lang="en-US" dirty="0"/>
              </a:p>
            </p:txBody>
          </p:sp>
        </mc:Choice>
        <mc:Fallback xmlns="">
          <p:sp>
            <p:nvSpPr>
              <p:cNvPr id="7" name="Content Placeholder 2">
                <a:extLst>
                  <a:ext uri="{FF2B5EF4-FFF2-40B4-BE49-F238E27FC236}">
                    <a16:creationId xmlns:a16="http://schemas.microsoft.com/office/drawing/2014/main" id="{31ED9440-5B5B-41A5-8BB7-EC2D453AAE3B}"/>
                  </a:ext>
                </a:extLst>
              </p:cNvPr>
              <p:cNvSpPr>
                <a:spLocks noGrp="1" noRot="1" noChangeAspect="1" noMove="1" noResize="1" noEditPoints="1" noAdjustHandles="1" noChangeArrowheads="1" noChangeShapeType="1" noTextEdit="1"/>
              </p:cNvSpPr>
              <p:nvPr>
                <p:ph idx="1"/>
              </p:nvPr>
            </p:nvSpPr>
            <p:spPr>
              <a:xfrm>
                <a:off x="4996390" y="2564904"/>
                <a:ext cx="4328138" cy="2496720"/>
              </a:xfrm>
              <a:blipFill>
                <a:blip r:embed="rId3"/>
                <a:stretch>
                  <a:fillRect l="-563" t="-1956"/>
                </a:stretch>
              </a:blipFill>
            </p:spPr>
            <p:txBody>
              <a:bodyPr/>
              <a:lstStyle/>
              <a:p>
                <a:r>
                  <a:rPr lang="en-US">
                    <a:noFill/>
                  </a:rPr>
                  <a:t> </a:t>
                </a:r>
              </a:p>
            </p:txBody>
          </p:sp>
        </mc:Fallback>
      </mc:AlternateContent>
      <p:sp>
        <p:nvSpPr>
          <p:cNvPr id="3" name="Slide Number Placeholder 1">
            <a:extLst>
              <a:ext uri="{FF2B5EF4-FFF2-40B4-BE49-F238E27FC236}">
                <a16:creationId xmlns:a16="http://schemas.microsoft.com/office/drawing/2014/main" id="{B80D8064-25BD-420C-BA24-20D6BEE0B474}"/>
              </a:ext>
            </a:extLst>
          </p:cNvPr>
          <p:cNvSpPr>
            <a:spLocks noGrp="1"/>
          </p:cNvSpPr>
          <p:nvPr>
            <p:ph type="sldNum" sz="quarter" idx="12"/>
          </p:nvPr>
        </p:nvSpPr>
        <p:spPr>
          <a:xfrm>
            <a:off x="6553200" y="6356350"/>
            <a:ext cx="2133600" cy="365125"/>
          </a:xfrm>
        </p:spPr>
        <p:txBody>
          <a:bodyPr/>
          <a:lstStyle/>
          <a:p>
            <a:fld id="{8FF9F6D1-D1FA-4D49-BED0-40363AEE0087}" type="slidenum">
              <a:rPr lang="tr-TR" smtClean="0"/>
              <a:pPr/>
              <a:t>63</a:t>
            </a:fld>
            <a:endParaRPr lang="tr-TR"/>
          </a:p>
        </p:txBody>
      </p:sp>
      <p:sp>
        <p:nvSpPr>
          <p:cNvPr id="4" name="5 Dikdörtgen">
            <a:extLst>
              <a:ext uri="{FF2B5EF4-FFF2-40B4-BE49-F238E27FC236}">
                <a16:creationId xmlns:a16="http://schemas.microsoft.com/office/drawing/2014/main" id="{3D94D3E4-4A7D-E7F2-4CB3-4D4C0AD7057E}"/>
              </a:ext>
            </a:extLst>
          </p:cNvPr>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5" name="7 Dikdörtgen">
            <a:extLst>
              <a:ext uri="{FF2B5EF4-FFF2-40B4-BE49-F238E27FC236}">
                <a16:creationId xmlns:a16="http://schemas.microsoft.com/office/drawing/2014/main" id="{E21476F9-B4EC-A063-8887-DC99C1D85815}"/>
              </a:ext>
            </a:extLst>
          </p:cNvPr>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8" name="8 Dikdörtgen">
            <a:extLst>
              <a:ext uri="{FF2B5EF4-FFF2-40B4-BE49-F238E27FC236}">
                <a16:creationId xmlns:a16="http://schemas.microsoft.com/office/drawing/2014/main" id="{FB32A8C1-D218-78F8-A2AF-F09ED9EDB119}"/>
              </a:ext>
            </a:extLst>
          </p:cNvPr>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9" name="6 Dikdörtgen">
            <a:extLst>
              <a:ext uri="{FF2B5EF4-FFF2-40B4-BE49-F238E27FC236}">
                <a16:creationId xmlns:a16="http://schemas.microsoft.com/office/drawing/2014/main" id="{12C84D1C-D9BA-CD0E-BA0C-543F99598DC9}"/>
              </a:ext>
            </a:extLst>
          </p:cNvPr>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25395153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1A451-AB84-49B7-B004-B44E6533F15E}"/>
              </a:ext>
            </a:extLst>
          </p:cNvPr>
          <p:cNvSpPr>
            <a:spLocks noGrp="1"/>
          </p:cNvSpPr>
          <p:nvPr>
            <p:ph type="title"/>
          </p:nvPr>
        </p:nvSpPr>
        <p:spPr/>
        <p:txBody>
          <a:bodyPr>
            <a:normAutofit fontScale="90000"/>
          </a:bodyPr>
          <a:lstStyle/>
          <a:p>
            <a:r>
              <a:rPr lang="en-US" dirty="0" err="1"/>
              <a:t>Örnek</a:t>
            </a:r>
            <a:r>
              <a:rPr lang="en-US" dirty="0"/>
              <a:t> (</a:t>
            </a:r>
            <a:r>
              <a:rPr lang="en-US" dirty="0" err="1"/>
              <a:t>Eiselt</a:t>
            </a:r>
            <a:r>
              <a:rPr lang="en-US" dirty="0"/>
              <a:t>, </a:t>
            </a:r>
            <a:r>
              <a:rPr lang="en-US" dirty="0" err="1"/>
              <a:t>Pederzoli</a:t>
            </a:r>
            <a:r>
              <a:rPr lang="en-US" dirty="0"/>
              <a:t> &amp; </a:t>
            </a:r>
            <a:r>
              <a:rPr lang="en-US" dirty="0" err="1"/>
              <a:t>Sandblom</a:t>
            </a:r>
            <a:r>
              <a:rPr lang="en-US" dirty="0"/>
              <a:t>)</a:t>
            </a:r>
          </a:p>
        </p:txBody>
      </p:sp>
      <mc:AlternateContent xmlns:mc="http://schemas.openxmlformats.org/markup-compatibility/2006" xmlns:a14="http://schemas.microsoft.com/office/drawing/2010/main">
        <mc:Choice Requires="a14">
          <p:graphicFrame>
            <p:nvGraphicFramePr>
              <p:cNvPr id="6" name="Table 5">
                <a:extLst>
                  <a:ext uri="{FF2B5EF4-FFF2-40B4-BE49-F238E27FC236}">
                    <a16:creationId xmlns:a16="http://schemas.microsoft.com/office/drawing/2014/main" id="{E8AE4348-DE6B-460B-ABDF-B203F8D3D90D}"/>
                  </a:ext>
                </a:extLst>
              </p:cNvPr>
              <p:cNvGraphicFramePr>
                <a:graphicFrameLocks noGrp="1"/>
              </p:cNvGraphicFramePr>
              <p:nvPr/>
            </p:nvGraphicFramePr>
            <p:xfrm>
              <a:off x="570040" y="2350987"/>
              <a:ext cx="4363300" cy="2756766"/>
            </p:xfrm>
            <a:graphic>
              <a:graphicData uri="http://schemas.openxmlformats.org/drawingml/2006/table">
                <a:tbl>
                  <a:tblPr firstRow="1" bandRow="1">
                    <a:tableStyleId>{69CF1AB2-1976-4502-BF36-3FF5EA218861}</a:tableStyleId>
                  </a:tblPr>
                  <a:tblGrid>
                    <a:gridCol w="436330">
                      <a:extLst>
                        <a:ext uri="{9D8B030D-6E8A-4147-A177-3AD203B41FA5}">
                          <a16:colId xmlns:a16="http://schemas.microsoft.com/office/drawing/2014/main" val="1504725360"/>
                        </a:ext>
                      </a:extLst>
                    </a:gridCol>
                    <a:gridCol w="436330">
                      <a:extLst>
                        <a:ext uri="{9D8B030D-6E8A-4147-A177-3AD203B41FA5}">
                          <a16:colId xmlns:a16="http://schemas.microsoft.com/office/drawing/2014/main" val="3760174319"/>
                        </a:ext>
                      </a:extLst>
                    </a:gridCol>
                    <a:gridCol w="436330">
                      <a:extLst>
                        <a:ext uri="{9D8B030D-6E8A-4147-A177-3AD203B41FA5}">
                          <a16:colId xmlns:a16="http://schemas.microsoft.com/office/drawing/2014/main" val="4109682835"/>
                        </a:ext>
                      </a:extLst>
                    </a:gridCol>
                    <a:gridCol w="436330">
                      <a:extLst>
                        <a:ext uri="{9D8B030D-6E8A-4147-A177-3AD203B41FA5}">
                          <a16:colId xmlns:a16="http://schemas.microsoft.com/office/drawing/2014/main" val="2923062301"/>
                        </a:ext>
                      </a:extLst>
                    </a:gridCol>
                    <a:gridCol w="436330">
                      <a:extLst>
                        <a:ext uri="{9D8B030D-6E8A-4147-A177-3AD203B41FA5}">
                          <a16:colId xmlns:a16="http://schemas.microsoft.com/office/drawing/2014/main" val="3935040263"/>
                        </a:ext>
                      </a:extLst>
                    </a:gridCol>
                    <a:gridCol w="436330">
                      <a:extLst>
                        <a:ext uri="{9D8B030D-6E8A-4147-A177-3AD203B41FA5}">
                          <a16:colId xmlns:a16="http://schemas.microsoft.com/office/drawing/2014/main" val="2126326100"/>
                        </a:ext>
                      </a:extLst>
                    </a:gridCol>
                    <a:gridCol w="436330">
                      <a:extLst>
                        <a:ext uri="{9D8B030D-6E8A-4147-A177-3AD203B41FA5}">
                          <a16:colId xmlns:a16="http://schemas.microsoft.com/office/drawing/2014/main" val="370591499"/>
                        </a:ext>
                      </a:extLst>
                    </a:gridCol>
                    <a:gridCol w="436330">
                      <a:extLst>
                        <a:ext uri="{9D8B030D-6E8A-4147-A177-3AD203B41FA5}">
                          <a16:colId xmlns:a16="http://schemas.microsoft.com/office/drawing/2014/main" val="2753783761"/>
                        </a:ext>
                      </a:extLst>
                    </a:gridCol>
                    <a:gridCol w="436330">
                      <a:extLst>
                        <a:ext uri="{9D8B030D-6E8A-4147-A177-3AD203B41FA5}">
                          <a16:colId xmlns:a16="http://schemas.microsoft.com/office/drawing/2014/main" val="3355251351"/>
                        </a:ext>
                      </a:extLst>
                    </a:gridCol>
                    <a:gridCol w="436330">
                      <a:extLst>
                        <a:ext uri="{9D8B030D-6E8A-4147-A177-3AD203B41FA5}">
                          <a16:colId xmlns:a16="http://schemas.microsoft.com/office/drawing/2014/main" val="1746627773"/>
                        </a:ext>
                      </a:extLst>
                    </a:gridCol>
                  </a:tblGrid>
                  <a:tr h="437009">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i="1" dirty="0" smtClean="0">
                                        <a:solidFill>
                                          <a:schemeClr val="bg1"/>
                                        </a:solidFill>
                                        <a:latin typeface="Cambria Math" panose="02040503050406030204" pitchFamily="18" charset="0"/>
                                      </a:rPr>
                                      <m:t>𝑥</m:t>
                                    </m:r>
                                  </m:e>
                                  <m:sub>
                                    <m:r>
                                      <a:rPr lang="en-US" sz="1400" i="1" dirty="0" smtClean="0">
                                        <a:solidFill>
                                          <a:schemeClr val="bg1"/>
                                        </a:solidFill>
                                        <a:latin typeface="Cambria Math" panose="02040503050406030204" pitchFamily="18" charset="0"/>
                                      </a:rPr>
                                      <m:t>1</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i="1" dirty="0" smtClean="0">
                                        <a:solidFill>
                                          <a:schemeClr val="bg1"/>
                                        </a:solidFill>
                                        <a:latin typeface="Cambria Math" panose="02040503050406030204" pitchFamily="18" charset="0"/>
                                      </a:rPr>
                                      <m:t>𝑥</m:t>
                                    </m:r>
                                  </m:e>
                                  <m:sub>
                                    <m:r>
                                      <a:rPr lang="en-US" sz="1400" b="1" i="1" dirty="0" smtClean="0">
                                        <a:solidFill>
                                          <a:schemeClr val="bg1"/>
                                        </a:solidFill>
                                        <a:latin typeface="Cambria Math" panose="02040503050406030204" pitchFamily="18" charset="0"/>
                                      </a:rPr>
                                      <m:t>𝟐</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b="1" i="1" dirty="0" smtClean="0">
                                        <a:solidFill>
                                          <a:schemeClr val="bg1"/>
                                        </a:solidFill>
                                        <a:latin typeface="Cambria Math" panose="02040503050406030204" pitchFamily="18" charset="0"/>
                                      </a:rPr>
                                      <m:t>𝒔</m:t>
                                    </m:r>
                                  </m:e>
                                  <m:sub>
                                    <m:r>
                                      <a:rPr lang="en-US" sz="1400" i="1" dirty="0" smtClean="0">
                                        <a:solidFill>
                                          <a:schemeClr val="bg1"/>
                                        </a:solidFill>
                                        <a:latin typeface="Cambria Math" panose="02040503050406030204" pitchFamily="18" charset="0"/>
                                      </a:rPr>
                                      <m:t>1</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b="1" i="1" dirty="0" smtClean="0">
                                        <a:solidFill>
                                          <a:schemeClr val="bg1"/>
                                        </a:solidFill>
                                        <a:latin typeface="Cambria Math" panose="02040503050406030204" pitchFamily="18" charset="0"/>
                                      </a:rPr>
                                      <m:t>𝒆</m:t>
                                    </m:r>
                                  </m:e>
                                  <m:sub>
                                    <m:r>
                                      <a:rPr lang="en-US" sz="1400" i="1" dirty="0" smtClean="0">
                                        <a:solidFill>
                                          <a:schemeClr val="bg1"/>
                                        </a:solidFill>
                                        <a:latin typeface="Cambria Math" panose="02040503050406030204" pitchFamily="18" charset="0"/>
                                      </a:rPr>
                                      <m:t>1</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b="0" i="1" smtClean="0">
                                        <a:solidFill>
                                          <a:schemeClr val="bg1"/>
                                        </a:solidFill>
                                        <a:latin typeface="Cambria Math" panose="02040503050406030204" pitchFamily="18" charset="0"/>
                                      </a:rPr>
                                    </m:ctrlPr>
                                  </m:sSubSupPr>
                                  <m:e>
                                    <m:r>
                                      <a:rPr lang="en-US" sz="1400" b="0" smtClean="0">
                                        <a:solidFill>
                                          <a:schemeClr val="bg1"/>
                                        </a:solidFill>
                                        <a:latin typeface="Cambria Math" panose="02040503050406030204" pitchFamily="18" charset="0"/>
                                      </a:rPr>
                                      <m:t>𝑑</m:t>
                                    </m:r>
                                  </m:e>
                                  <m:sub>
                                    <m:r>
                                      <a:rPr lang="en-US" sz="1400" b="0" smtClean="0">
                                        <a:solidFill>
                                          <a:schemeClr val="bg1"/>
                                        </a:solidFill>
                                        <a:latin typeface="Cambria Math" panose="02040503050406030204" pitchFamily="18" charset="0"/>
                                      </a:rPr>
                                      <m:t>1</m:t>
                                    </m:r>
                                  </m:sub>
                                  <m:sup>
                                    <m:r>
                                      <a:rPr lang="en-US" sz="1400" b="0" smtClean="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rPr>
                                    </m:ctrlPr>
                                  </m:sSubSupPr>
                                  <m:e>
                                    <m:r>
                                      <a:rPr lang="en-US" sz="1400">
                                        <a:solidFill>
                                          <a:schemeClr val="bg1"/>
                                        </a:solidFill>
                                        <a:latin typeface="Cambria Math" panose="02040503050406030204" pitchFamily="18" charset="0"/>
                                      </a:rPr>
                                      <m:t>𝑑</m:t>
                                    </m:r>
                                  </m:e>
                                  <m:sub>
                                    <m:r>
                                      <a:rPr lang="en-US" sz="1400" b="0" smtClean="0">
                                        <a:solidFill>
                                          <a:schemeClr val="bg1"/>
                                        </a:solidFill>
                                        <a:latin typeface="Cambria Math" panose="02040503050406030204" pitchFamily="18" charset="0"/>
                                      </a:rPr>
                                      <m:t>2</m:t>
                                    </m:r>
                                  </m:sub>
                                  <m:sup>
                                    <m:r>
                                      <a:rPr lang="en-US" sz="140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rPr>
                                    </m:ctrlPr>
                                  </m:sSubSupPr>
                                  <m:e>
                                    <m:r>
                                      <a:rPr lang="en-US" sz="1400">
                                        <a:solidFill>
                                          <a:schemeClr val="bg1"/>
                                        </a:solidFill>
                                        <a:latin typeface="Cambria Math" panose="02040503050406030204" pitchFamily="18" charset="0"/>
                                      </a:rPr>
                                      <m:t>𝑑</m:t>
                                    </m:r>
                                  </m:e>
                                  <m:sub>
                                    <m:r>
                                      <a:rPr lang="en-US" sz="1400" b="0" i="0" smtClean="0">
                                        <a:solidFill>
                                          <a:schemeClr val="bg1"/>
                                        </a:solidFill>
                                        <a:latin typeface="Cambria Math" panose="02040503050406030204" pitchFamily="18" charset="0"/>
                                      </a:rPr>
                                      <m:t>3</m:t>
                                    </m:r>
                                  </m:sub>
                                  <m:sup>
                                    <m:r>
                                      <a:rPr lang="en-US" sz="140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rPr>
                                    </m:ctrlPr>
                                  </m:sSubSupPr>
                                  <m:e>
                                    <m:r>
                                      <a:rPr lang="en-US" sz="1400">
                                        <a:solidFill>
                                          <a:schemeClr val="bg1"/>
                                        </a:solidFill>
                                        <a:latin typeface="Cambria Math" panose="02040503050406030204" pitchFamily="18" charset="0"/>
                                      </a:rPr>
                                      <m:t>𝑑</m:t>
                                    </m:r>
                                  </m:e>
                                  <m:sub>
                                    <m:r>
                                      <a:rPr lang="en-US" sz="1400" b="0" i="0" smtClean="0">
                                        <a:solidFill>
                                          <a:schemeClr val="bg1"/>
                                        </a:solidFill>
                                        <a:latin typeface="Cambria Math" panose="02040503050406030204" pitchFamily="18" charset="0"/>
                                      </a:rPr>
                                      <m:t>4</m:t>
                                    </m:r>
                                  </m:sub>
                                  <m:sup>
                                    <m:r>
                                      <a:rPr lang="en-US" sz="140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ea typeface="Cambria Math" panose="02040503050406030204" pitchFamily="18" charset="0"/>
                                      </a:rPr>
                                    </m:ctrlPr>
                                  </m:sSubSupPr>
                                  <m:e>
                                    <m:r>
                                      <a:rPr lang="en-US" sz="1400" i="1">
                                        <a:solidFill>
                                          <a:schemeClr val="bg1"/>
                                        </a:solidFill>
                                        <a:latin typeface="Cambria Math" panose="02040503050406030204" pitchFamily="18" charset="0"/>
                                        <a:ea typeface="Cambria Math" panose="02040503050406030204" pitchFamily="18" charset="0"/>
                                      </a:rPr>
                                      <m:t>𝑑</m:t>
                                    </m:r>
                                  </m:e>
                                  <m:sub>
                                    <m:r>
                                      <a:rPr lang="en-US" sz="1400" b="0" i="1" smtClean="0">
                                        <a:solidFill>
                                          <a:schemeClr val="bg1"/>
                                        </a:solidFill>
                                        <a:latin typeface="Cambria Math" panose="02040503050406030204" pitchFamily="18" charset="0"/>
                                        <a:ea typeface="Cambria Math" panose="02040503050406030204" pitchFamily="18" charset="0"/>
                                      </a:rPr>
                                      <m:t>4</m:t>
                                    </m:r>
                                  </m:sub>
                                  <m:sup>
                                    <m:r>
                                      <a:rPr lang="en-US" sz="1400" i="1">
                                        <a:solidFill>
                                          <a:schemeClr val="bg1"/>
                                        </a:solidFill>
                                        <a:latin typeface="Cambria Math" panose="02040503050406030204" pitchFamily="18" charset="0"/>
                                        <a:ea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400" dirty="0">
                              <a:solidFill>
                                <a:schemeClr val="bg1"/>
                              </a:solidFill>
                            </a:rPr>
                            <a:t>RHS</a:t>
                          </a:r>
                        </a:p>
                      </a:txBody>
                      <a:tcPr marL="68580" marR="68580" marT="34290" marB="34290">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887620013"/>
                      </a:ext>
                    </a:extLst>
                  </a:tr>
                  <a:tr h="274320">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-2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-1</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30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6861962"/>
                      </a:ext>
                    </a:extLst>
                  </a:tr>
                  <a:tr h="414515">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1/3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76583140"/>
                      </a:ext>
                    </a:extLst>
                  </a:tr>
                  <a:tr h="274320">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dirty="0">
                              <a:solidFill>
                                <a:srgbClr val="000000"/>
                              </a:solidFill>
                              <a:effectLst/>
                              <a:latin typeface="Calibri" panose="020F0502020204030204" pitchFamily="34" charset="0"/>
                            </a:rPr>
                            <a:t>2</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35718431"/>
                      </a:ext>
                    </a:extLst>
                  </a:tr>
                  <a:tr h="379781">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1/3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2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03479889"/>
                      </a:ext>
                    </a:extLst>
                  </a:tr>
                  <a:tr h="379781">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- 1/3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2 1/3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998205811"/>
                      </a:ext>
                    </a:extLst>
                  </a:tr>
                  <a:tr h="274320">
                    <a:tc>
                      <a:txBody>
                        <a:bodyPr/>
                        <a:lstStyle/>
                        <a:p>
                          <a:pPr algn="ctr" rtl="0" fontAlgn="ctr"/>
                          <a:r>
                            <a:rPr lang="en-US" sz="1400" b="0"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15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37550360"/>
                      </a:ext>
                    </a:extLst>
                  </a:tr>
                  <a:tr h="274320">
                    <a:tc>
                      <a:txBody>
                        <a:bodyPr/>
                        <a:lstStyle/>
                        <a:p>
                          <a:pPr algn="ctr" fontAlgn="b"/>
                          <a:r>
                            <a:rPr lang="en-US" sz="1400" b="0" i="0" u="none" strike="noStrike" dirty="0">
                              <a:solidFill>
                                <a:schemeClr val="tx1"/>
                              </a:solidFill>
                              <a:effectLst/>
                              <a:highlight>
                                <a:srgbClr val="00FF00"/>
                              </a:highlight>
                              <a:latin typeface="Calibri" panose="020F0502020204030204" pitchFamily="34" charset="0"/>
                            </a:rPr>
                            <a:t>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en-US" sz="1400" b="0" i="0" u="none" strike="noStrike" dirty="0">
                              <a:solidFill>
                                <a:schemeClr val="tx1"/>
                              </a:solidFill>
                              <a:effectLst/>
                              <a:latin typeface="Calibri" panose="020F0502020204030204" pitchFamily="34" charset="0"/>
                            </a:rPr>
                            <a:t>5</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en-US" sz="1400" b="0" i="0" u="none" strike="noStrike" dirty="0">
                              <a:solidFill>
                                <a:schemeClr val="tx1"/>
                              </a:solidFill>
                              <a:effectLst/>
                              <a:latin typeface="Calibri" panose="020F0502020204030204" pitchFamily="34" charset="0"/>
                            </a:rPr>
                            <a:t>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en-US" sz="1400" b="0" i="0" u="none" strike="noStrike" dirty="0">
                              <a:solidFill>
                                <a:schemeClr val="tx1"/>
                              </a:solidFill>
                              <a:effectLst/>
                              <a:latin typeface="Calibri" panose="020F0502020204030204" pitchFamily="34" charset="0"/>
                            </a:rPr>
                            <a:t>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en-US" sz="1400" b="0" i="0" u="none" strike="noStrike" dirty="0">
                              <a:solidFill>
                                <a:schemeClr val="tx1"/>
                              </a:solidFill>
                              <a:effectLst/>
                              <a:latin typeface="Calibri" panose="020F0502020204030204" pitchFamily="34" charset="0"/>
                            </a:rPr>
                            <a:t>-10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30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900424709"/>
                      </a:ext>
                    </a:extLst>
                  </a:tr>
                </a:tbl>
              </a:graphicData>
            </a:graphic>
          </p:graphicFrame>
        </mc:Choice>
        <mc:Fallback xmlns="">
          <p:graphicFrame>
            <p:nvGraphicFramePr>
              <p:cNvPr id="6" name="Table 5">
                <a:extLst>
                  <a:ext uri="{FF2B5EF4-FFF2-40B4-BE49-F238E27FC236}">
                    <a16:creationId xmlns:a16="http://schemas.microsoft.com/office/drawing/2014/main" id="{E8AE4348-DE6B-460B-ABDF-B203F8D3D90D}"/>
                  </a:ext>
                </a:extLst>
              </p:cNvPr>
              <p:cNvGraphicFramePr>
                <a:graphicFrameLocks noGrp="1"/>
              </p:cNvGraphicFramePr>
              <p:nvPr/>
            </p:nvGraphicFramePr>
            <p:xfrm>
              <a:off x="570040" y="2350987"/>
              <a:ext cx="4363300" cy="2756766"/>
            </p:xfrm>
            <a:graphic>
              <a:graphicData uri="http://schemas.openxmlformats.org/drawingml/2006/table">
                <a:tbl>
                  <a:tblPr firstRow="1" bandRow="1">
                    <a:tableStyleId>{69CF1AB2-1976-4502-BF36-3FF5EA218861}</a:tableStyleId>
                  </a:tblPr>
                  <a:tblGrid>
                    <a:gridCol w="436330">
                      <a:extLst>
                        <a:ext uri="{9D8B030D-6E8A-4147-A177-3AD203B41FA5}">
                          <a16:colId xmlns:a16="http://schemas.microsoft.com/office/drawing/2014/main" val="1504725360"/>
                        </a:ext>
                      </a:extLst>
                    </a:gridCol>
                    <a:gridCol w="436330">
                      <a:extLst>
                        <a:ext uri="{9D8B030D-6E8A-4147-A177-3AD203B41FA5}">
                          <a16:colId xmlns:a16="http://schemas.microsoft.com/office/drawing/2014/main" val="3760174319"/>
                        </a:ext>
                      </a:extLst>
                    </a:gridCol>
                    <a:gridCol w="436330">
                      <a:extLst>
                        <a:ext uri="{9D8B030D-6E8A-4147-A177-3AD203B41FA5}">
                          <a16:colId xmlns:a16="http://schemas.microsoft.com/office/drawing/2014/main" val="4109682835"/>
                        </a:ext>
                      </a:extLst>
                    </a:gridCol>
                    <a:gridCol w="436330">
                      <a:extLst>
                        <a:ext uri="{9D8B030D-6E8A-4147-A177-3AD203B41FA5}">
                          <a16:colId xmlns:a16="http://schemas.microsoft.com/office/drawing/2014/main" val="2923062301"/>
                        </a:ext>
                      </a:extLst>
                    </a:gridCol>
                    <a:gridCol w="436330">
                      <a:extLst>
                        <a:ext uri="{9D8B030D-6E8A-4147-A177-3AD203B41FA5}">
                          <a16:colId xmlns:a16="http://schemas.microsoft.com/office/drawing/2014/main" val="3935040263"/>
                        </a:ext>
                      </a:extLst>
                    </a:gridCol>
                    <a:gridCol w="436330">
                      <a:extLst>
                        <a:ext uri="{9D8B030D-6E8A-4147-A177-3AD203B41FA5}">
                          <a16:colId xmlns:a16="http://schemas.microsoft.com/office/drawing/2014/main" val="2126326100"/>
                        </a:ext>
                      </a:extLst>
                    </a:gridCol>
                    <a:gridCol w="436330">
                      <a:extLst>
                        <a:ext uri="{9D8B030D-6E8A-4147-A177-3AD203B41FA5}">
                          <a16:colId xmlns:a16="http://schemas.microsoft.com/office/drawing/2014/main" val="370591499"/>
                        </a:ext>
                      </a:extLst>
                    </a:gridCol>
                    <a:gridCol w="436330">
                      <a:extLst>
                        <a:ext uri="{9D8B030D-6E8A-4147-A177-3AD203B41FA5}">
                          <a16:colId xmlns:a16="http://schemas.microsoft.com/office/drawing/2014/main" val="2753783761"/>
                        </a:ext>
                      </a:extLst>
                    </a:gridCol>
                    <a:gridCol w="436330">
                      <a:extLst>
                        <a:ext uri="{9D8B030D-6E8A-4147-A177-3AD203B41FA5}">
                          <a16:colId xmlns:a16="http://schemas.microsoft.com/office/drawing/2014/main" val="3355251351"/>
                        </a:ext>
                      </a:extLst>
                    </a:gridCol>
                    <a:gridCol w="436330">
                      <a:extLst>
                        <a:ext uri="{9D8B030D-6E8A-4147-A177-3AD203B41FA5}">
                          <a16:colId xmlns:a16="http://schemas.microsoft.com/office/drawing/2014/main" val="1746627773"/>
                        </a:ext>
                      </a:extLst>
                    </a:gridCol>
                  </a:tblGrid>
                  <a:tr h="437009">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1389" t="-4167" r="-898611" b="-554167"/>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102817" t="-4167" r="-811268" b="-554167"/>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200000" t="-4167" r="-700000" b="-554167"/>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300000" t="-4167" r="-600000" b="-554167"/>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400000" t="-4167" r="-500000" b="-554167"/>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507042" t="-4167" r="-407042" b="-554167"/>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598611" t="-4167" r="-301389" b="-554167"/>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698611" t="-4167" r="-201389" b="-554167"/>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809859" t="-4167" r="-104225" b="-554167"/>
                          </a:stretch>
                        </a:blipFill>
                      </a:tcPr>
                    </a:tc>
                    <a:tc>
                      <a:txBody>
                        <a:bodyPr/>
                        <a:lstStyle/>
                        <a:p>
                          <a:pPr algn="ctr"/>
                          <a:r>
                            <a:rPr lang="en-US" sz="1400" dirty="0">
                              <a:solidFill>
                                <a:schemeClr val="bg1"/>
                              </a:solidFill>
                            </a:rPr>
                            <a:t>RHS</a:t>
                          </a:r>
                        </a:p>
                      </a:txBody>
                      <a:tcPr marL="68580" marR="68580" marT="34290" marB="34290">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887620013"/>
                      </a:ext>
                    </a:extLst>
                  </a:tr>
                  <a:tr h="281940">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-2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-1</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30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6861962"/>
                      </a:ext>
                    </a:extLst>
                  </a:tr>
                  <a:tr h="432435">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1/3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76583140"/>
                      </a:ext>
                    </a:extLst>
                  </a:tr>
                  <a:tr h="281940">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dirty="0">
                              <a:solidFill>
                                <a:srgbClr val="000000"/>
                              </a:solidFill>
                              <a:effectLst/>
                              <a:latin typeface="Calibri" panose="020F0502020204030204" pitchFamily="34" charset="0"/>
                            </a:rPr>
                            <a:t>2</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35718431"/>
                      </a:ext>
                    </a:extLst>
                  </a:tr>
                  <a:tr h="379781">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1/3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2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03479889"/>
                      </a:ext>
                    </a:extLst>
                  </a:tr>
                  <a:tr h="379781">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- 1/3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2 1/3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998205811"/>
                      </a:ext>
                    </a:extLst>
                  </a:tr>
                  <a:tr h="281940">
                    <a:tc>
                      <a:txBody>
                        <a:bodyPr/>
                        <a:lstStyle/>
                        <a:p>
                          <a:pPr algn="ctr" rtl="0" fontAlgn="ctr"/>
                          <a:r>
                            <a:rPr lang="en-US" sz="1400" b="0"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15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37550360"/>
                      </a:ext>
                    </a:extLst>
                  </a:tr>
                  <a:tr h="281940">
                    <a:tc>
                      <a:txBody>
                        <a:bodyPr/>
                        <a:lstStyle/>
                        <a:p>
                          <a:pPr algn="ctr" fontAlgn="b"/>
                          <a:r>
                            <a:rPr lang="en-US" sz="1400" b="0" i="0" u="none" strike="noStrike" dirty="0">
                              <a:solidFill>
                                <a:schemeClr val="tx1"/>
                              </a:solidFill>
                              <a:effectLst/>
                              <a:highlight>
                                <a:srgbClr val="00FF00"/>
                              </a:highlight>
                              <a:latin typeface="Calibri" panose="020F0502020204030204" pitchFamily="34" charset="0"/>
                            </a:rPr>
                            <a:t>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en-US" sz="1400" b="0" i="0" u="none" strike="noStrike" dirty="0">
                              <a:solidFill>
                                <a:schemeClr val="tx1"/>
                              </a:solidFill>
                              <a:effectLst/>
                              <a:latin typeface="Calibri" panose="020F0502020204030204" pitchFamily="34" charset="0"/>
                            </a:rPr>
                            <a:t>5</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en-US" sz="1400" b="0" i="0" u="none" strike="noStrike" dirty="0">
                              <a:solidFill>
                                <a:schemeClr val="tx1"/>
                              </a:solidFill>
                              <a:effectLst/>
                              <a:latin typeface="Calibri" panose="020F0502020204030204" pitchFamily="34" charset="0"/>
                            </a:rPr>
                            <a:t>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en-US" sz="1400" b="0" i="0" u="none" strike="noStrike" dirty="0">
                              <a:solidFill>
                                <a:schemeClr val="tx1"/>
                              </a:solidFill>
                              <a:effectLst/>
                              <a:latin typeface="Calibri" panose="020F0502020204030204" pitchFamily="34" charset="0"/>
                            </a:rPr>
                            <a:t>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en-US" sz="1400" b="0" i="0" u="none" strike="noStrike" dirty="0">
                              <a:solidFill>
                                <a:schemeClr val="tx1"/>
                              </a:solidFill>
                              <a:effectLst/>
                              <a:latin typeface="Calibri" panose="020F0502020204030204" pitchFamily="34" charset="0"/>
                            </a:rPr>
                            <a:t>-10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30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900424709"/>
                      </a:ext>
                    </a:extLst>
                  </a:tr>
                </a:tbl>
              </a:graphicData>
            </a:graphic>
          </p:graphicFrame>
        </mc:Fallback>
      </mc:AlternateContent>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31ED9440-5B5B-41A5-8BB7-EC2D453AAE3B}"/>
                  </a:ext>
                </a:extLst>
              </p:cNvPr>
              <p:cNvSpPr>
                <a:spLocks noGrp="1"/>
              </p:cNvSpPr>
              <p:nvPr>
                <p:ph idx="1"/>
              </p:nvPr>
            </p:nvSpPr>
            <p:spPr>
              <a:xfrm>
                <a:off x="5292080" y="2852936"/>
                <a:ext cx="4001960" cy="2121622"/>
              </a:xfrm>
            </p:spPr>
            <p:txBody>
              <a:bodyPr>
                <a:noAutofit/>
              </a:bodyPr>
              <a:lstStyle/>
              <a:p>
                <a:pPr marL="0" indent="0">
                  <a:buNone/>
                </a:pPr>
                <a14:m>
                  <m:oMath xmlns:m="http://schemas.openxmlformats.org/officeDocument/2006/math">
                    <m:r>
                      <a:rPr lang="en-US" sz="1400" b="0" i="1" smtClean="0">
                        <a:latin typeface="Cambria Math" panose="02040503050406030204" pitchFamily="18" charset="0"/>
                      </a:rPr>
                      <m:t>𝑀𝑖𝑛</m:t>
                    </m:r>
                    <m:r>
                      <a:rPr lang="en-US" sz="1400" b="0" i="1" smtClean="0">
                        <a:latin typeface="Cambria Math" panose="02040503050406030204" pitchFamily="18" charset="0"/>
                      </a:rPr>
                      <m:t> </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𝑃</m:t>
                        </m:r>
                      </m:e>
                      <m:sub>
                        <m:r>
                          <a:rPr lang="en-US" sz="1400" b="0" i="1" smtClean="0">
                            <a:latin typeface="Cambria Math" panose="02040503050406030204" pitchFamily="18" charset="0"/>
                          </a:rPr>
                          <m:t>1</m:t>
                        </m:r>
                      </m:sub>
                    </m:sSub>
                    <m:d>
                      <m:dPr>
                        <m:begChr m:val="["/>
                        <m:endChr m:val="]"/>
                        <m:ctrlPr>
                          <a:rPr lang="en-US" sz="1400" b="0" i="1" smtClean="0">
                            <a:latin typeface="Cambria Math" panose="02040503050406030204" pitchFamily="18" charset="0"/>
                          </a:rPr>
                        </m:ctrlPr>
                      </m:dPr>
                      <m:e>
                        <m:sSubSup>
                          <m:sSubSupPr>
                            <m:ctrlPr>
                              <a:rPr lang="en-US" sz="1400" b="0" i="1" smtClean="0">
                                <a:latin typeface="Cambria Math" panose="02040503050406030204" pitchFamily="18" charset="0"/>
                              </a:rPr>
                            </m:ctrlPr>
                          </m:sSubSupPr>
                          <m:e>
                            <m:r>
                              <a:rPr lang="en-US" sz="1400" b="0" i="1" smtClean="0">
                                <a:latin typeface="Cambria Math" panose="02040503050406030204" pitchFamily="18" charset="0"/>
                              </a:rPr>
                              <m:t>𝑑</m:t>
                            </m:r>
                          </m:e>
                          <m:sub>
                            <m:r>
                              <a:rPr lang="en-US" sz="1400" b="0" i="1" smtClean="0">
                                <a:latin typeface="Cambria Math" panose="02040503050406030204" pitchFamily="18" charset="0"/>
                              </a:rPr>
                              <m:t>1</m:t>
                            </m:r>
                          </m:sub>
                          <m:sup>
                            <m:r>
                              <a:rPr lang="en-US" sz="1400" b="0" i="1" smtClean="0">
                                <a:latin typeface="Cambria Math" panose="02040503050406030204" pitchFamily="18" charset="0"/>
                              </a:rPr>
                              <m:t>+</m:t>
                            </m:r>
                          </m:sup>
                        </m:sSubSup>
                        <m:r>
                          <a:rPr lang="en-US" sz="1400" b="0" i="1" smtClean="0">
                            <a:latin typeface="Cambria Math" panose="02040503050406030204" pitchFamily="18" charset="0"/>
                          </a:rPr>
                          <m:t>+</m:t>
                        </m:r>
                        <m:sSubSup>
                          <m:sSubSupPr>
                            <m:ctrlPr>
                              <a:rPr lang="en-US" sz="1400" b="0" i="1" smtClean="0">
                                <a:latin typeface="Cambria Math" panose="02040503050406030204" pitchFamily="18" charset="0"/>
                              </a:rPr>
                            </m:ctrlPr>
                          </m:sSubSupPr>
                          <m:e>
                            <m:r>
                              <a:rPr lang="en-US" sz="1400" b="0" i="1" smtClean="0">
                                <a:latin typeface="Cambria Math" panose="02040503050406030204" pitchFamily="18" charset="0"/>
                              </a:rPr>
                              <m:t>𝑑</m:t>
                            </m:r>
                          </m:e>
                          <m:sub>
                            <m:r>
                              <a:rPr lang="en-US" sz="1400" b="0" i="1" smtClean="0">
                                <a:latin typeface="Cambria Math" panose="02040503050406030204" pitchFamily="18" charset="0"/>
                              </a:rPr>
                              <m:t>2</m:t>
                            </m:r>
                          </m:sub>
                          <m:sup>
                            <m:r>
                              <a:rPr lang="en-US" sz="1400" b="0" i="1" smtClean="0">
                                <a:latin typeface="Cambria Math" panose="02040503050406030204" pitchFamily="18" charset="0"/>
                              </a:rPr>
                              <m:t>+</m:t>
                            </m:r>
                          </m:sup>
                        </m:sSubSup>
                      </m:e>
                    </m:d>
                  </m:oMath>
                </a14:m>
                <a:r>
                  <a:rPr lang="en-US" sz="1400" dirty="0"/>
                  <a:t>+ </a:t>
                </a:r>
                <a14:m>
                  <m:oMath xmlns:m="http://schemas.openxmlformats.org/officeDocument/2006/math">
                    <m:sSub>
                      <m:sSubPr>
                        <m:ctrlPr>
                          <a:rPr lang="en-US" sz="1400" i="1">
                            <a:latin typeface="Cambria Math" panose="02040503050406030204" pitchFamily="18" charset="0"/>
                          </a:rPr>
                        </m:ctrlPr>
                      </m:sSubPr>
                      <m:e>
                        <m:r>
                          <a:rPr lang="en-US" sz="1400" i="1">
                            <a:latin typeface="Cambria Math" panose="02040503050406030204" pitchFamily="18" charset="0"/>
                          </a:rPr>
                          <m:t>𝑃</m:t>
                        </m:r>
                      </m:e>
                      <m:sub>
                        <m:r>
                          <a:rPr lang="en-US" sz="1400" b="0" i="1" smtClean="0">
                            <a:latin typeface="Cambria Math" panose="02040503050406030204" pitchFamily="18" charset="0"/>
                          </a:rPr>
                          <m:t>2</m:t>
                        </m:r>
                      </m:sub>
                    </m:sSub>
                    <m:d>
                      <m:dPr>
                        <m:begChr m:val="["/>
                        <m:endChr m:val="]"/>
                        <m:ctrlPr>
                          <a:rPr lang="en-US" sz="1400" i="1">
                            <a:latin typeface="Cambria Math" panose="02040503050406030204" pitchFamily="18" charset="0"/>
                          </a:rPr>
                        </m:ctrlPr>
                      </m:dPr>
                      <m:e>
                        <m:r>
                          <a:rPr lang="en-US" sz="1400" b="0" i="1" smtClean="0">
                            <a:latin typeface="Cambria Math" panose="02040503050406030204" pitchFamily="18" charset="0"/>
                          </a:rPr>
                          <m:t>2</m:t>
                        </m:r>
                        <m:sSubSup>
                          <m:sSubSupPr>
                            <m:ctrlPr>
                              <a:rPr lang="en-US" sz="1400" i="1">
                                <a:latin typeface="Cambria Math" panose="02040503050406030204" pitchFamily="18" charset="0"/>
                              </a:rPr>
                            </m:ctrlPr>
                          </m:sSubSupPr>
                          <m:e>
                            <m:r>
                              <a:rPr lang="en-US" sz="1400" i="1">
                                <a:latin typeface="Cambria Math" panose="02040503050406030204" pitchFamily="18" charset="0"/>
                              </a:rPr>
                              <m:t>𝑑</m:t>
                            </m:r>
                          </m:e>
                          <m:sub>
                            <m:r>
                              <a:rPr lang="en-US" sz="1400" b="0" i="1" smtClean="0">
                                <a:latin typeface="Cambria Math" panose="02040503050406030204" pitchFamily="18" charset="0"/>
                              </a:rPr>
                              <m:t>3</m:t>
                            </m:r>
                          </m:sub>
                          <m:sup>
                            <m:r>
                              <a:rPr lang="en-US" sz="1400" b="0" i="1" smtClean="0">
                                <a:latin typeface="Cambria Math" panose="02040503050406030204" pitchFamily="18" charset="0"/>
                              </a:rPr>
                              <m:t>−</m:t>
                            </m:r>
                          </m:sup>
                        </m:sSubSup>
                        <m:r>
                          <a:rPr lang="en-US" sz="1400" i="1">
                            <a:latin typeface="Cambria Math" panose="02040503050406030204" pitchFamily="18" charset="0"/>
                          </a:rPr>
                          <m:t>+</m:t>
                        </m:r>
                        <m:sSubSup>
                          <m:sSubSupPr>
                            <m:ctrlPr>
                              <a:rPr lang="en-US" sz="1400" i="1">
                                <a:latin typeface="Cambria Math" panose="02040503050406030204" pitchFamily="18" charset="0"/>
                              </a:rPr>
                            </m:ctrlPr>
                          </m:sSubSupPr>
                          <m:e>
                            <m:r>
                              <a:rPr lang="en-US" sz="1400" i="1">
                                <a:latin typeface="Cambria Math" panose="02040503050406030204" pitchFamily="18" charset="0"/>
                              </a:rPr>
                              <m:t>𝑑</m:t>
                            </m:r>
                          </m:e>
                          <m:sub>
                            <m:r>
                              <a:rPr lang="en-US" sz="1400" b="0" i="1" smtClean="0">
                                <a:latin typeface="Cambria Math" panose="02040503050406030204" pitchFamily="18" charset="0"/>
                              </a:rPr>
                              <m:t>3</m:t>
                            </m:r>
                          </m:sub>
                          <m:sup>
                            <m:r>
                              <a:rPr lang="en-US" sz="1400" i="1">
                                <a:latin typeface="Cambria Math" panose="02040503050406030204" pitchFamily="18" charset="0"/>
                              </a:rPr>
                              <m:t>+</m:t>
                            </m:r>
                          </m:sup>
                        </m:sSubSup>
                      </m:e>
                    </m:d>
                    <m:r>
                      <a:rPr lang="en-US" sz="1400" b="0" i="1" smtClean="0">
                        <a:latin typeface="Cambria Math" panose="02040503050406030204" pitchFamily="18" charset="0"/>
                      </a:rPr>
                      <m:t>+</m:t>
                    </m:r>
                    <m:sSub>
                      <m:sSubPr>
                        <m:ctrlPr>
                          <a:rPr lang="en-US" sz="1400" i="1">
                            <a:latin typeface="Cambria Math" panose="02040503050406030204" pitchFamily="18" charset="0"/>
                          </a:rPr>
                        </m:ctrlPr>
                      </m:sSubPr>
                      <m:e>
                        <m:r>
                          <a:rPr lang="en-US" sz="1400" i="1">
                            <a:latin typeface="Cambria Math" panose="02040503050406030204" pitchFamily="18" charset="0"/>
                          </a:rPr>
                          <m:t>𝑃</m:t>
                        </m:r>
                      </m:e>
                      <m:sub>
                        <m:r>
                          <a:rPr lang="en-US" sz="1400" b="0" i="1" smtClean="0">
                            <a:latin typeface="Cambria Math" panose="02040503050406030204" pitchFamily="18" charset="0"/>
                          </a:rPr>
                          <m:t>3</m:t>
                        </m:r>
                      </m:sub>
                    </m:sSub>
                    <m:d>
                      <m:dPr>
                        <m:begChr m:val="["/>
                        <m:endChr m:val="]"/>
                        <m:ctrlPr>
                          <a:rPr lang="en-US" sz="1400" i="1">
                            <a:latin typeface="Cambria Math" panose="02040503050406030204" pitchFamily="18" charset="0"/>
                          </a:rPr>
                        </m:ctrlPr>
                      </m:dPr>
                      <m:e>
                        <m:sSubSup>
                          <m:sSubSupPr>
                            <m:ctrlPr>
                              <a:rPr lang="en-US" sz="1400" i="1">
                                <a:latin typeface="Cambria Math" panose="02040503050406030204" pitchFamily="18" charset="0"/>
                              </a:rPr>
                            </m:ctrlPr>
                          </m:sSubSupPr>
                          <m:e>
                            <m:r>
                              <a:rPr lang="en-US" sz="1400" i="1">
                                <a:latin typeface="Cambria Math" panose="02040503050406030204" pitchFamily="18" charset="0"/>
                              </a:rPr>
                              <m:t>𝑑</m:t>
                            </m:r>
                          </m:e>
                          <m:sub>
                            <m:r>
                              <a:rPr lang="en-US" sz="1400" b="0" i="1" smtClean="0">
                                <a:latin typeface="Cambria Math" panose="02040503050406030204" pitchFamily="18" charset="0"/>
                              </a:rPr>
                              <m:t>4</m:t>
                            </m:r>
                          </m:sub>
                          <m:sup>
                            <m:r>
                              <a:rPr lang="en-US" sz="1400" b="0" i="1" smtClean="0">
                                <a:latin typeface="Cambria Math" panose="02040503050406030204" pitchFamily="18" charset="0"/>
                              </a:rPr>
                              <m:t>−</m:t>
                            </m:r>
                          </m:sup>
                        </m:sSubSup>
                      </m:e>
                    </m:d>
                  </m:oMath>
                </a14:m>
                <a:endParaRPr lang="en-US" sz="1400" dirty="0"/>
              </a:p>
              <a:p>
                <a:pPr marL="0" indent="0">
                  <a:buNone/>
                </a:pPr>
                <a:r>
                  <a:rPr lang="en-US" sz="1400" dirty="0"/>
                  <a:t>St.</a:t>
                </a:r>
              </a:p>
              <a:p>
                <a:pPr marL="0" indent="0">
                  <a:buNone/>
                </a:pPr>
                <a14:m>
                  <m:oMathPara xmlns:m="http://schemas.openxmlformats.org/officeDocument/2006/math">
                    <m:oMathParaPr>
                      <m:jc m:val="centerGroup"/>
                    </m:oMathParaPr>
                    <m:oMath xmlns:m="http://schemas.openxmlformats.org/officeDocument/2006/math">
                      <m:m>
                        <m:mPr>
                          <m:mcs>
                            <m:mc>
                              <m:mcPr>
                                <m:count m:val="3"/>
                                <m:mcJc m:val="center"/>
                              </m:mcPr>
                            </m:mc>
                          </m:mcs>
                          <m:ctrlPr>
                            <a:rPr lang="en-US" sz="1400" b="0" i="1" smtClean="0">
                              <a:latin typeface="Cambria Math" panose="02040503050406030204" pitchFamily="18" charset="0"/>
                            </a:rPr>
                          </m:ctrlPr>
                        </m:mPr>
                        <m:mr>
                          <m:e/>
                          <m:e>
                            <m:r>
                              <a:rPr lang="en-US" sz="1400" b="0" i="1" smtClean="0">
                                <a:latin typeface="Cambria Math" panose="02040503050406030204" pitchFamily="18" charset="0"/>
                              </a:rPr>
                              <m:t>5</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𝑥</m:t>
                                </m:r>
                              </m:e>
                              <m:sub>
                                <m:r>
                                  <a:rPr lang="en-US" sz="1400" b="0" i="1" smtClean="0">
                                    <a:latin typeface="Cambria Math" panose="02040503050406030204" pitchFamily="18" charset="0"/>
                                  </a:rPr>
                                  <m:t>1</m:t>
                                </m:r>
                              </m:sub>
                            </m:sSub>
                            <m:r>
                              <a:rPr lang="en-US" sz="1400" b="0" i="1" smtClean="0">
                                <a:latin typeface="Cambria Math" panose="02040503050406030204" pitchFamily="18" charset="0"/>
                              </a:rPr>
                              <m:t>+2</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𝑥</m:t>
                                </m:r>
                              </m:e>
                              <m:sub>
                                <m:r>
                                  <a:rPr lang="en-US" sz="1400" b="0" i="1" smtClean="0">
                                    <a:latin typeface="Cambria Math" panose="02040503050406030204" pitchFamily="18" charset="0"/>
                                  </a:rPr>
                                  <m:t>2</m:t>
                                </m:r>
                              </m:sub>
                            </m:sSub>
                            <m:r>
                              <a:rPr lang="en-US" sz="1400" b="0" i="1" smtClean="0">
                                <a:latin typeface="Cambria Math" panose="02040503050406030204" pitchFamily="18" charset="0"/>
                              </a:rPr>
                              <m:t>                                               </m:t>
                            </m:r>
                          </m:e>
                          <m:e>
                            <m:r>
                              <a:rPr lang="en-US" sz="140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15</m:t>
                            </m:r>
                          </m:e>
                        </m:mr>
                        <m:mr>
                          <m:e/>
                          <m:e>
                            <m:sSub>
                              <m:sSubPr>
                                <m:ctrlPr>
                                  <a:rPr lang="en-US" sz="1400" b="0" i="1" smtClean="0">
                                    <a:latin typeface="Cambria Math" panose="02040503050406030204" pitchFamily="18" charset="0"/>
                                    <a:ea typeface="Cambria Math" panose="02040503050406030204" pitchFamily="18" charset="0"/>
                                  </a:rPr>
                                </m:ctrlPr>
                              </m:sSubPr>
                              <m:e>
                                <m:r>
                                  <a:rPr lang="en-US" sz="1400" b="0" i="1" smtClean="0">
                                    <a:latin typeface="Cambria Math" panose="02040503050406030204" pitchFamily="18" charset="0"/>
                                    <a:ea typeface="Cambria Math" panose="02040503050406030204" pitchFamily="18" charset="0"/>
                                  </a:rPr>
                                  <m:t>𝑥</m:t>
                                </m:r>
                              </m:e>
                              <m:sub>
                                <m:r>
                                  <a:rPr lang="en-US" sz="1400" b="0" i="1" smtClean="0">
                                    <a:latin typeface="Cambria Math" panose="02040503050406030204" pitchFamily="18" charset="0"/>
                                    <a:ea typeface="Cambria Math" panose="02040503050406030204" pitchFamily="18" charset="0"/>
                                  </a:rPr>
                                  <m:t>1</m:t>
                                </m:r>
                              </m:sub>
                            </m:sSub>
                            <m:r>
                              <a:rPr lang="en-US" sz="1400" b="0" i="1" smtClean="0">
                                <a:latin typeface="Cambria Math" panose="02040503050406030204" pitchFamily="18" charset="0"/>
                                <a:ea typeface="Cambria Math" panose="02040503050406030204" pitchFamily="18" charset="0"/>
                              </a:rPr>
                              <m:t>+</m:t>
                            </m:r>
                            <m:sSub>
                              <m:sSubPr>
                                <m:ctrlPr>
                                  <a:rPr lang="en-US" sz="1400" b="0" i="1" smtClean="0">
                                    <a:latin typeface="Cambria Math" panose="02040503050406030204" pitchFamily="18" charset="0"/>
                                    <a:ea typeface="Cambria Math" panose="02040503050406030204" pitchFamily="18" charset="0"/>
                                  </a:rPr>
                                </m:ctrlPr>
                              </m:sSubPr>
                              <m:e>
                                <m:r>
                                  <a:rPr lang="en-US" sz="1400" b="0" i="1" smtClean="0">
                                    <a:latin typeface="Cambria Math" panose="02040503050406030204" pitchFamily="18" charset="0"/>
                                    <a:ea typeface="Cambria Math" panose="02040503050406030204" pitchFamily="18" charset="0"/>
                                  </a:rPr>
                                  <m:t>𝑥</m:t>
                                </m:r>
                              </m:e>
                              <m:sub>
                                <m:r>
                                  <a:rPr lang="en-US" sz="1400" b="0" i="1" smtClean="0">
                                    <a:latin typeface="Cambria Math" panose="02040503050406030204" pitchFamily="18" charset="0"/>
                                    <a:ea typeface="Cambria Math" panose="02040503050406030204" pitchFamily="18" charset="0"/>
                                  </a:rPr>
                                  <m:t>2</m:t>
                                </m:r>
                              </m:sub>
                            </m:sSub>
                            <m:r>
                              <a:rPr lang="en-US" sz="1400" b="0" i="1" smtClean="0">
                                <a:latin typeface="Cambria Math" panose="02040503050406030204" pitchFamily="18" charset="0"/>
                                <a:ea typeface="Cambria Math" panose="02040503050406030204" pitchFamily="18" charset="0"/>
                              </a:rPr>
                              <m:t>                                            </m:t>
                            </m:r>
                          </m:e>
                          <m:e>
                            <m:r>
                              <a:rPr lang="en-US" sz="1400" b="0" i="1" smtClean="0">
                                <a:latin typeface="Cambria Math" panose="02040503050406030204" pitchFamily="18" charset="0"/>
                                <a:ea typeface="Cambria Math" panose="02040503050406030204" pitchFamily="18" charset="0"/>
                              </a:rPr>
                              <m:t>≥1</m:t>
                            </m:r>
                          </m:e>
                        </m:mr>
                        <m:mr>
                          <m:e/>
                          <m:e>
                            <m:sSub>
                              <m:sSubPr>
                                <m:ctrlPr>
                                  <a:rPr lang="en-US" sz="1400" b="0" i="1" smtClean="0">
                                    <a:latin typeface="Cambria Math" panose="02040503050406030204" pitchFamily="18" charset="0"/>
                                    <a:ea typeface="Cambria Math" panose="02040503050406030204" pitchFamily="18" charset="0"/>
                                  </a:rPr>
                                </m:ctrlPr>
                              </m:sSubPr>
                              <m:e>
                                <m:r>
                                  <a:rPr lang="en-US" sz="1400" b="0" i="1" smtClean="0">
                                    <a:latin typeface="Cambria Math" panose="02040503050406030204" pitchFamily="18" charset="0"/>
                                    <a:ea typeface="Cambria Math" panose="02040503050406030204" pitchFamily="18" charset="0"/>
                                  </a:rPr>
                                  <m:t>𝑥</m:t>
                                </m:r>
                              </m:e>
                              <m:sub>
                                <m:r>
                                  <a:rPr lang="en-US" sz="1400" b="0" i="1" smtClean="0">
                                    <a:latin typeface="Cambria Math" panose="02040503050406030204" pitchFamily="18" charset="0"/>
                                    <a:ea typeface="Cambria Math" panose="02040503050406030204" pitchFamily="18" charset="0"/>
                                  </a:rPr>
                                  <m:t>1</m:t>
                                </m:r>
                              </m:sub>
                            </m:sSub>
                            <m:r>
                              <a:rPr lang="en-US" sz="1400" b="0" i="1" smtClean="0">
                                <a:latin typeface="Cambria Math" panose="02040503050406030204" pitchFamily="18" charset="0"/>
                                <a:ea typeface="Cambria Math" panose="02040503050406030204" pitchFamily="18" charset="0"/>
                              </a:rPr>
                              <m:t>                             +</m:t>
                            </m:r>
                            <m:sSubSup>
                              <m:sSubSupPr>
                                <m:ctrlPr>
                                  <a:rPr lang="en-US" sz="1400" b="0" i="1" smtClean="0">
                                    <a:latin typeface="Cambria Math" panose="02040503050406030204" pitchFamily="18" charset="0"/>
                                    <a:ea typeface="Cambria Math" panose="02040503050406030204" pitchFamily="18" charset="0"/>
                                  </a:rPr>
                                </m:ctrlPr>
                              </m:sSubSupPr>
                              <m:e>
                                <m:r>
                                  <a:rPr lang="en-US" sz="1400" b="0" i="1" smtClean="0">
                                    <a:latin typeface="Cambria Math" panose="02040503050406030204" pitchFamily="18" charset="0"/>
                                    <a:ea typeface="Cambria Math" panose="02040503050406030204" pitchFamily="18" charset="0"/>
                                  </a:rPr>
                                  <m:t>𝑑</m:t>
                                </m:r>
                              </m:e>
                              <m:sub>
                                <m:r>
                                  <a:rPr lang="en-US" sz="1400" b="0" i="1" smtClean="0">
                                    <a:latin typeface="Cambria Math" panose="02040503050406030204" pitchFamily="18" charset="0"/>
                                    <a:ea typeface="Cambria Math" panose="02040503050406030204" pitchFamily="18" charset="0"/>
                                  </a:rPr>
                                  <m:t>1</m:t>
                                </m:r>
                              </m:sub>
                              <m:sup>
                                <m:r>
                                  <a:rPr lang="en-US" sz="1400" b="0" i="1" smtClean="0">
                                    <a:latin typeface="Cambria Math" panose="02040503050406030204" pitchFamily="18" charset="0"/>
                                    <a:ea typeface="Cambria Math" panose="02040503050406030204" pitchFamily="18" charset="0"/>
                                  </a:rPr>
                                  <m:t>−</m:t>
                                </m:r>
                              </m:sup>
                            </m:sSubSup>
                            <m:r>
                              <a:rPr lang="en-US" sz="1400" b="0" i="1" smtClean="0">
                                <a:latin typeface="Cambria Math" panose="02040503050406030204" pitchFamily="18" charset="0"/>
                                <a:ea typeface="Cambria Math" panose="02040503050406030204" pitchFamily="18" charset="0"/>
                              </a:rPr>
                              <m:t>−</m:t>
                            </m:r>
                            <m:sSubSup>
                              <m:sSubSupPr>
                                <m:ctrlPr>
                                  <a:rPr lang="en-US" sz="1400" b="0" i="1" smtClean="0">
                                    <a:latin typeface="Cambria Math" panose="02040503050406030204" pitchFamily="18" charset="0"/>
                                    <a:ea typeface="Cambria Math" panose="02040503050406030204" pitchFamily="18" charset="0"/>
                                  </a:rPr>
                                </m:ctrlPr>
                              </m:sSubSupPr>
                              <m:e>
                                <m:r>
                                  <a:rPr lang="en-US" sz="1400" b="0" i="1" smtClean="0">
                                    <a:latin typeface="Cambria Math" panose="02040503050406030204" pitchFamily="18" charset="0"/>
                                    <a:ea typeface="Cambria Math" panose="02040503050406030204" pitchFamily="18" charset="0"/>
                                  </a:rPr>
                                  <m:t>𝑑</m:t>
                                </m:r>
                              </m:e>
                              <m:sub>
                                <m:r>
                                  <a:rPr lang="en-US" sz="1400" b="0" i="1" smtClean="0">
                                    <a:latin typeface="Cambria Math" panose="02040503050406030204" pitchFamily="18" charset="0"/>
                                    <a:ea typeface="Cambria Math" panose="02040503050406030204" pitchFamily="18" charset="0"/>
                                  </a:rPr>
                                  <m:t>1</m:t>
                                </m:r>
                              </m:sub>
                              <m:sup>
                                <m:r>
                                  <a:rPr lang="en-US" sz="1400" b="0" i="1" smtClean="0">
                                    <a:latin typeface="Cambria Math" panose="02040503050406030204" pitchFamily="18" charset="0"/>
                                    <a:ea typeface="Cambria Math" panose="02040503050406030204" pitchFamily="18" charset="0"/>
                                  </a:rPr>
                                  <m:t>+</m:t>
                                </m:r>
                              </m:sup>
                            </m:sSubSup>
                          </m:e>
                          <m:e>
                            <m:r>
                              <a:rPr lang="en-US" sz="1400" b="0" i="1" smtClean="0">
                                <a:latin typeface="Cambria Math" panose="02040503050406030204" pitchFamily="18" charset="0"/>
                                <a:ea typeface="Cambria Math" panose="02040503050406030204" pitchFamily="18" charset="0"/>
                              </a:rPr>
                              <m:t>=2</m:t>
                            </m:r>
                          </m:e>
                        </m:mr>
                        <m:mr>
                          <m:e/>
                          <m:e>
                            <m:sSub>
                              <m:sSubPr>
                                <m:ctrlPr>
                                  <a:rPr lang="en-US" sz="1400" i="1">
                                    <a:latin typeface="Cambria Math" panose="02040503050406030204" pitchFamily="18" charset="0"/>
                                    <a:ea typeface="Cambria Math" panose="02040503050406030204" pitchFamily="18" charset="0"/>
                                  </a:rPr>
                                </m:ctrlPr>
                              </m:sSubPr>
                              <m:e>
                                <m:r>
                                  <a:rPr lang="en-US" sz="1400" b="0" i="1" smtClean="0">
                                    <a:latin typeface="Cambria Math" panose="02040503050406030204" pitchFamily="18" charset="0"/>
                                    <a:ea typeface="Cambria Math" panose="02040503050406030204" pitchFamily="18" charset="0"/>
                                  </a:rPr>
                                  <m:t>        </m:t>
                                </m:r>
                                <m:r>
                                  <a:rPr lang="en-US" sz="1400" i="1">
                                    <a:latin typeface="Cambria Math" panose="02040503050406030204" pitchFamily="18" charset="0"/>
                                    <a:ea typeface="Cambria Math" panose="02040503050406030204" pitchFamily="18" charset="0"/>
                                  </a:rPr>
                                  <m:t>𝑥</m:t>
                                </m:r>
                              </m:e>
                              <m:sub>
                                <m:r>
                                  <a:rPr lang="en-US" sz="1400" b="0" i="1" smtClean="0">
                                    <a:latin typeface="Cambria Math" panose="02040503050406030204" pitchFamily="18" charset="0"/>
                                    <a:ea typeface="Cambria Math" panose="02040503050406030204" pitchFamily="18" charset="0"/>
                                  </a:rPr>
                                  <m:t>2</m:t>
                                </m:r>
                              </m:sub>
                            </m:sSub>
                            <m:r>
                              <a:rPr lang="en-US" sz="1400" i="1">
                                <a:latin typeface="Cambria Math" panose="02040503050406030204" pitchFamily="18" charset="0"/>
                                <a:ea typeface="Cambria Math" panose="02040503050406030204" pitchFamily="18" charset="0"/>
                              </a:rPr>
                              <m:t>      </m:t>
                            </m:r>
                            <m:r>
                              <a:rPr lang="en-US" sz="1400" b="0" i="1" smtClean="0">
                                <a:latin typeface="Cambria Math" panose="02040503050406030204" pitchFamily="18" charset="0"/>
                                <a:ea typeface="Cambria Math" panose="02040503050406030204" pitchFamily="18" charset="0"/>
                              </a:rPr>
                              <m:t>                </m:t>
                            </m:r>
                            <m:r>
                              <a:rPr lang="en-US" sz="1400" i="1">
                                <a:latin typeface="Cambria Math" panose="02040503050406030204" pitchFamily="18" charset="0"/>
                                <a:ea typeface="Cambria Math" panose="02040503050406030204" pitchFamily="18" charset="0"/>
                              </a:rPr>
                              <m:t>    +</m:t>
                            </m:r>
                            <m:sSubSup>
                              <m:sSubSupPr>
                                <m:ctrlPr>
                                  <a:rPr lang="en-US" sz="1400" i="1">
                                    <a:latin typeface="Cambria Math" panose="02040503050406030204" pitchFamily="18" charset="0"/>
                                    <a:ea typeface="Cambria Math" panose="02040503050406030204" pitchFamily="18" charset="0"/>
                                  </a:rPr>
                                </m:ctrlPr>
                              </m:sSubSupPr>
                              <m:e>
                                <m:r>
                                  <a:rPr lang="en-US" sz="1400" i="1">
                                    <a:latin typeface="Cambria Math" panose="02040503050406030204" pitchFamily="18" charset="0"/>
                                    <a:ea typeface="Cambria Math" panose="02040503050406030204" pitchFamily="18" charset="0"/>
                                  </a:rPr>
                                  <m:t>𝑑</m:t>
                                </m:r>
                              </m:e>
                              <m:sub>
                                <m:r>
                                  <a:rPr lang="en-US" sz="1400" b="0" i="1" smtClean="0">
                                    <a:latin typeface="Cambria Math" panose="02040503050406030204" pitchFamily="18" charset="0"/>
                                    <a:ea typeface="Cambria Math" panose="02040503050406030204" pitchFamily="18" charset="0"/>
                                  </a:rPr>
                                  <m:t>2</m:t>
                                </m:r>
                              </m:sub>
                              <m:sup>
                                <m:r>
                                  <a:rPr lang="en-US" sz="1400" i="1">
                                    <a:latin typeface="Cambria Math" panose="02040503050406030204" pitchFamily="18" charset="0"/>
                                    <a:ea typeface="Cambria Math" panose="02040503050406030204" pitchFamily="18" charset="0"/>
                                  </a:rPr>
                                  <m:t>−</m:t>
                                </m:r>
                              </m:sup>
                            </m:sSubSup>
                            <m:r>
                              <a:rPr lang="en-US" sz="1400" i="1">
                                <a:latin typeface="Cambria Math" panose="02040503050406030204" pitchFamily="18" charset="0"/>
                                <a:ea typeface="Cambria Math" panose="02040503050406030204" pitchFamily="18" charset="0"/>
                              </a:rPr>
                              <m:t>−</m:t>
                            </m:r>
                            <m:sSubSup>
                              <m:sSubSupPr>
                                <m:ctrlPr>
                                  <a:rPr lang="en-US" sz="1400" i="1">
                                    <a:latin typeface="Cambria Math" panose="02040503050406030204" pitchFamily="18" charset="0"/>
                                    <a:ea typeface="Cambria Math" panose="02040503050406030204" pitchFamily="18" charset="0"/>
                                  </a:rPr>
                                </m:ctrlPr>
                              </m:sSubSupPr>
                              <m:e>
                                <m:r>
                                  <a:rPr lang="en-US" sz="1400" i="1">
                                    <a:latin typeface="Cambria Math" panose="02040503050406030204" pitchFamily="18" charset="0"/>
                                    <a:ea typeface="Cambria Math" panose="02040503050406030204" pitchFamily="18" charset="0"/>
                                  </a:rPr>
                                  <m:t>𝑑</m:t>
                                </m:r>
                              </m:e>
                              <m:sub>
                                <m:r>
                                  <a:rPr lang="en-US" sz="1400" b="0" i="1" smtClean="0">
                                    <a:latin typeface="Cambria Math" panose="02040503050406030204" pitchFamily="18" charset="0"/>
                                    <a:ea typeface="Cambria Math" panose="02040503050406030204" pitchFamily="18" charset="0"/>
                                  </a:rPr>
                                  <m:t>2</m:t>
                                </m:r>
                              </m:sub>
                              <m:sup>
                                <m:r>
                                  <a:rPr lang="en-US" sz="1400" i="1">
                                    <a:latin typeface="Cambria Math" panose="02040503050406030204" pitchFamily="18" charset="0"/>
                                    <a:ea typeface="Cambria Math" panose="02040503050406030204" pitchFamily="18" charset="0"/>
                                  </a:rPr>
                                  <m:t>+</m:t>
                                </m:r>
                              </m:sup>
                            </m:sSubSup>
                          </m:e>
                          <m:e>
                            <m:r>
                              <a:rPr lang="en-US" sz="1400" b="0" i="1" smtClean="0">
                                <a:latin typeface="Cambria Math" panose="02040503050406030204" pitchFamily="18" charset="0"/>
                                <a:ea typeface="Cambria Math" panose="02040503050406030204" pitchFamily="18" charset="0"/>
                              </a:rPr>
                              <m:t>=4</m:t>
                            </m:r>
                          </m:e>
                        </m:mr>
                        <m:mr>
                          <m:e/>
                          <m:e>
                            <m:r>
                              <a:rPr lang="en-US" sz="1400" b="0" i="1" smtClean="0">
                                <a:latin typeface="Cambria Math" panose="02040503050406030204" pitchFamily="18" charset="0"/>
                                <a:ea typeface="Cambria Math" panose="02040503050406030204" pitchFamily="18" charset="0"/>
                              </a:rPr>
                              <m:t>5</m:t>
                            </m:r>
                            <m:sSub>
                              <m:sSubPr>
                                <m:ctrlPr>
                                  <a:rPr lang="en-US" sz="1400" b="0" i="1" smtClean="0">
                                    <a:latin typeface="Cambria Math" panose="02040503050406030204" pitchFamily="18" charset="0"/>
                                    <a:ea typeface="Cambria Math" panose="02040503050406030204" pitchFamily="18" charset="0"/>
                                  </a:rPr>
                                </m:ctrlPr>
                              </m:sSubPr>
                              <m:e>
                                <m:r>
                                  <a:rPr lang="en-US" sz="1400" b="0" i="1" smtClean="0">
                                    <a:latin typeface="Cambria Math" panose="02040503050406030204" pitchFamily="18" charset="0"/>
                                    <a:ea typeface="Cambria Math" panose="02040503050406030204" pitchFamily="18" charset="0"/>
                                  </a:rPr>
                                  <m:t>𝑥</m:t>
                                </m:r>
                              </m:e>
                              <m:sub>
                                <m:r>
                                  <a:rPr lang="en-US" sz="1400" b="0" i="1" smtClean="0">
                                    <a:latin typeface="Cambria Math" panose="02040503050406030204" pitchFamily="18" charset="0"/>
                                    <a:ea typeface="Cambria Math" panose="02040503050406030204" pitchFamily="18" charset="0"/>
                                  </a:rPr>
                                  <m:t>1</m:t>
                                </m:r>
                              </m:sub>
                            </m:sSub>
                            <m:r>
                              <a:rPr lang="en-US" sz="1400" b="0" i="1" smtClean="0">
                                <a:latin typeface="Cambria Math" panose="02040503050406030204" pitchFamily="18" charset="0"/>
                                <a:ea typeface="Cambria Math" panose="02040503050406030204" pitchFamily="18" charset="0"/>
                              </a:rPr>
                              <m:t>+3</m:t>
                            </m:r>
                            <m:sSub>
                              <m:sSubPr>
                                <m:ctrlPr>
                                  <a:rPr lang="en-US" sz="1400" b="0" i="1" smtClean="0">
                                    <a:latin typeface="Cambria Math" panose="02040503050406030204" pitchFamily="18" charset="0"/>
                                    <a:ea typeface="Cambria Math" panose="02040503050406030204" pitchFamily="18" charset="0"/>
                                  </a:rPr>
                                </m:ctrlPr>
                              </m:sSubPr>
                              <m:e>
                                <m:r>
                                  <a:rPr lang="en-US" sz="1400" b="0" i="1" smtClean="0">
                                    <a:latin typeface="Cambria Math" panose="02040503050406030204" pitchFamily="18" charset="0"/>
                                    <a:ea typeface="Cambria Math" panose="02040503050406030204" pitchFamily="18" charset="0"/>
                                  </a:rPr>
                                  <m:t>𝑥</m:t>
                                </m:r>
                              </m:e>
                              <m:sub>
                                <m:r>
                                  <a:rPr lang="en-US" sz="1400" b="0" i="1" smtClean="0">
                                    <a:latin typeface="Cambria Math" panose="02040503050406030204" pitchFamily="18" charset="0"/>
                                    <a:ea typeface="Cambria Math" panose="02040503050406030204" pitchFamily="18" charset="0"/>
                                  </a:rPr>
                                  <m:t>2</m:t>
                                </m:r>
                              </m:sub>
                            </m:sSub>
                            <m:r>
                              <a:rPr lang="en-US" sz="1400" b="0" i="1" smtClean="0">
                                <a:latin typeface="Cambria Math" panose="02040503050406030204" pitchFamily="18" charset="0"/>
                                <a:ea typeface="Cambria Math" panose="02040503050406030204" pitchFamily="18" charset="0"/>
                              </a:rPr>
                              <m:t>                        +</m:t>
                            </m:r>
                            <m:sSubSup>
                              <m:sSubSupPr>
                                <m:ctrlPr>
                                  <a:rPr lang="en-US" sz="1400" i="1">
                                    <a:latin typeface="Cambria Math" panose="02040503050406030204" pitchFamily="18" charset="0"/>
                                    <a:ea typeface="Cambria Math" panose="02040503050406030204" pitchFamily="18" charset="0"/>
                                  </a:rPr>
                                </m:ctrlPr>
                              </m:sSubSupPr>
                              <m:e>
                                <m:r>
                                  <a:rPr lang="en-US" sz="1400" i="1">
                                    <a:latin typeface="Cambria Math" panose="02040503050406030204" pitchFamily="18" charset="0"/>
                                    <a:ea typeface="Cambria Math" panose="02040503050406030204" pitchFamily="18" charset="0"/>
                                  </a:rPr>
                                  <m:t>𝑑</m:t>
                                </m:r>
                              </m:e>
                              <m:sub>
                                <m:r>
                                  <a:rPr lang="en-US" sz="1400" b="0" i="1" smtClean="0">
                                    <a:latin typeface="Cambria Math" panose="02040503050406030204" pitchFamily="18" charset="0"/>
                                    <a:ea typeface="Cambria Math" panose="02040503050406030204" pitchFamily="18" charset="0"/>
                                  </a:rPr>
                                  <m:t>3</m:t>
                                </m:r>
                              </m:sub>
                              <m:sup>
                                <m:r>
                                  <a:rPr lang="en-US" sz="1400" i="1">
                                    <a:latin typeface="Cambria Math" panose="02040503050406030204" pitchFamily="18" charset="0"/>
                                    <a:ea typeface="Cambria Math" panose="02040503050406030204" pitchFamily="18" charset="0"/>
                                  </a:rPr>
                                  <m:t>−</m:t>
                                </m:r>
                              </m:sup>
                            </m:sSubSup>
                            <m:r>
                              <a:rPr lang="en-US" sz="1400" i="1">
                                <a:latin typeface="Cambria Math" panose="02040503050406030204" pitchFamily="18" charset="0"/>
                                <a:ea typeface="Cambria Math" panose="02040503050406030204" pitchFamily="18" charset="0"/>
                              </a:rPr>
                              <m:t>−</m:t>
                            </m:r>
                            <m:sSubSup>
                              <m:sSubSupPr>
                                <m:ctrlPr>
                                  <a:rPr lang="en-US" sz="1400" i="1">
                                    <a:latin typeface="Cambria Math" panose="02040503050406030204" pitchFamily="18" charset="0"/>
                                    <a:ea typeface="Cambria Math" panose="02040503050406030204" pitchFamily="18" charset="0"/>
                                  </a:rPr>
                                </m:ctrlPr>
                              </m:sSubSupPr>
                              <m:e>
                                <m:r>
                                  <a:rPr lang="en-US" sz="1400" i="1">
                                    <a:latin typeface="Cambria Math" panose="02040503050406030204" pitchFamily="18" charset="0"/>
                                    <a:ea typeface="Cambria Math" panose="02040503050406030204" pitchFamily="18" charset="0"/>
                                  </a:rPr>
                                  <m:t>𝑑</m:t>
                                </m:r>
                              </m:e>
                              <m:sub>
                                <m:r>
                                  <a:rPr lang="en-US" sz="1400" b="0" i="1" smtClean="0">
                                    <a:latin typeface="Cambria Math" panose="02040503050406030204" pitchFamily="18" charset="0"/>
                                    <a:ea typeface="Cambria Math" panose="02040503050406030204" pitchFamily="18" charset="0"/>
                                  </a:rPr>
                                  <m:t>3</m:t>
                                </m:r>
                              </m:sub>
                              <m:sup>
                                <m:r>
                                  <a:rPr lang="en-US" sz="1400" i="1">
                                    <a:latin typeface="Cambria Math" panose="02040503050406030204" pitchFamily="18" charset="0"/>
                                    <a:ea typeface="Cambria Math" panose="02040503050406030204" pitchFamily="18" charset="0"/>
                                  </a:rPr>
                                  <m:t>+</m:t>
                                </m:r>
                              </m:sup>
                            </m:sSubSup>
                          </m:e>
                          <m:e>
                            <m:r>
                              <a:rPr lang="en-US" sz="1400" b="0" i="1" smtClean="0">
                                <a:latin typeface="Cambria Math" panose="02040503050406030204" pitchFamily="18" charset="0"/>
                                <a:ea typeface="Cambria Math" panose="02040503050406030204" pitchFamily="18" charset="0"/>
                              </a:rPr>
                              <m:t>=30</m:t>
                            </m:r>
                          </m:e>
                        </m:mr>
                        <m:mr>
                          <m:e/>
                          <m:e>
                            <m:r>
                              <a:rPr lang="en-US" sz="1400" b="0" i="1" smtClean="0">
                                <a:latin typeface="Cambria Math" panose="02040503050406030204" pitchFamily="18" charset="0"/>
                                <a:ea typeface="Cambria Math" panose="02040503050406030204" pitchFamily="18" charset="0"/>
                              </a:rPr>
                              <m:t>10</m:t>
                            </m:r>
                            <m:sSub>
                              <m:sSubPr>
                                <m:ctrlPr>
                                  <a:rPr lang="en-US" sz="1400" b="0" i="1" smtClean="0">
                                    <a:latin typeface="Cambria Math" panose="02040503050406030204" pitchFamily="18" charset="0"/>
                                    <a:ea typeface="Cambria Math" panose="02040503050406030204" pitchFamily="18" charset="0"/>
                                  </a:rPr>
                                </m:ctrlPr>
                              </m:sSubPr>
                              <m:e>
                                <m:r>
                                  <a:rPr lang="en-US" sz="1400" b="0" i="1" smtClean="0">
                                    <a:latin typeface="Cambria Math" panose="02040503050406030204" pitchFamily="18" charset="0"/>
                                    <a:ea typeface="Cambria Math" panose="02040503050406030204" pitchFamily="18" charset="0"/>
                                  </a:rPr>
                                  <m:t>𝑥</m:t>
                                </m:r>
                              </m:e>
                              <m:sub>
                                <m:r>
                                  <a:rPr lang="en-US" sz="1400" b="0" i="1" smtClean="0">
                                    <a:latin typeface="Cambria Math" panose="02040503050406030204" pitchFamily="18" charset="0"/>
                                    <a:ea typeface="Cambria Math" panose="02040503050406030204" pitchFamily="18" charset="0"/>
                                  </a:rPr>
                                  <m:t>1</m:t>
                                </m:r>
                              </m:sub>
                            </m:sSub>
                            <m:r>
                              <a:rPr lang="en-US" sz="1400" b="0" i="1" smtClean="0">
                                <a:latin typeface="Cambria Math" panose="02040503050406030204" pitchFamily="18" charset="0"/>
                                <a:ea typeface="Cambria Math" panose="02040503050406030204" pitchFamily="18" charset="0"/>
                              </a:rPr>
                              <m:t>+5</m:t>
                            </m:r>
                            <m:sSub>
                              <m:sSubPr>
                                <m:ctrlPr>
                                  <a:rPr lang="en-US" sz="1400" b="0" i="1" smtClean="0">
                                    <a:latin typeface="Cambria Math" panose="02040503050406030204" pitchFamily="18" charset="0"/>
                                    <a:ea typeface="Cambria Math" panose="02040503050406030204" pitchFamily="18" charset="0"/>
                                  </a:rPr>
                                </m:ctrlPr>
                              </m:sSubPr>
                              <m:e>
                                <m:r>
                                  <a:rPr lang="en-US" sz="1400" b="0" i="1" smtClean="0">
                                    <a:latin typeface="Cambria Math" panose="02040503050406030204" pitchFamily="18" charset="0"/>
                                    <a:ea typeface="Cambria Math" panose="02040503050406030204" pitchFamily="18" charset="0"/>
                                  </a:rPr>
                                  <m:t>𝑥</m:t>
                                </m:r>
                              </m:e>
                              <m:sub>
                                <m:r>
                                  <a:rPr lang="en-US" sz="1400" b="0" i="1" smtClean="0">
                                    <a:latin typeface="Cambria Math" panose="02040503050406030204" pitchFamily="18" charset="0"/>
                                    <a:ea typeface="Cambria Math" panose="02040503050406030204" pitchFamily="18" charset="0"/>
                                  </a:rPr>
                                  <m:t>2</m:t>
                                </m:r>
                              </m:sub>
                            </m:sSub>
                            <m:r>
                              <a:rPr lang="en-US" sz="1400" b="0" i="1" smtClean="0">
                                <a:latin typeface="Cambria Math" panose="02040503050406030204" pitchFamily="18" charset="0"/>
                                <a:ea typeface="Cambria Math" panose="02040503050406030204" pitchFamily="18" charset="0"/>
                              </a:rPr>
                              <m:t>                          +</m:t>
                            </m:r>
                            <m:sSubSup>
                              <m:sSubSupPr>
                                <m:ctrlPr>
                                  <a:rPr lang="en-US" sz="1400" i="1">
                                    <a:latin typeface="Cambria Math" panose="02040503050406030204" pitchFamily="18" charset="0"/>
                                    <a:ea typeface="Cambria Math" panose="02040503050406030204" pitchFamily="18" charset="0"/>
                                  </a:rPr>
                                </m:ctrlPr>
                              </m:sSubSupPr>
                              <m:e>
                                <m:r>
                                  <a:rPr lang="en-US" sz="1400" i="1">
                                    <a:latin typeface="Cambria Math" panose="02040503050406030204" pitchFamily="18" charset="0"/>
                                    <a:ea typeface="Cambria Math" panose="02040503050406030204" pitchFamily="18" charset="0"/>
                                  </a:rPr>
                                  <m:t>𝑑</m:t>
                                </m:r>
                              </m:e>
                              <m:sub>
                                <m:r>
                                  <a:rPr lang="en-US" sz="1400" b="0" i="1" smtClean="0">
                                    <a:latin typeface="Cambria Math" panose="02040503050406030204" pitchFamily="18" charset="0"/>
                                    <a:ea typeface="Cambria Math" panose="02040503050406030204" pitchFamily="18" charset="0"/>
                                  </a:rPr>
                                  <m:t>4</m:t>
                                </m:r>
                              </m:sub>
                              <m:sup>
                                <m:r>
                                  <a:rPr lang="en-US" sz="1400" i="1">
                                    <a:latin typeface="Cambria Math" panose="02040503050406030204" pitchFamily="18" charset="0"/>
                                    <a:ea typeface="Cambria Math" panose="02040503050406030204" pitchFamily="18" charset="0"/>
                                  </a:rPr>
                                  <m:t>−</m:t>
                                </m:r>
                              </m:sup>
                            </m:sSubSup>
                            <m:r>
                              <a:rPr lang="en-US" sz="1400" i="1">
                                <a:latin typeface="Cambria Math" panose="02040503050406030204" pitchFamily="18" charset="0"/>
                                <a:ea typeface="Cambria Math" panose="02040503050406030204" pitchFamily="18" charset="0"/>
                              </a:rPr>
                              <m:t>−</m:t>
                            </m:r>
                            <m:sSubSup>
                              <m:sSubSupPr>
                                <m:ctrlPr>
                                  <a:rPr lang="en-US" sz="1400" i="1">
                                    <a:latin typeface="Cambria Math" panose="02040503050406030204" pitchFamily="18" charset="0"/>
                                    <a:ea typeface="Cambria Math" panose="02040503050406030204" pitchFamily="18" charset="0"/>
                                  </a:rPr>
                                </m:ctrlPr>
                              </m:sSubSupPr>
                              <m:e>
                                <m:r>
                                  <a:rPr lang="en-US" sz="1400" i="1">
                                    <a:latin typeface="Cambria Math" panose="02040503050406030204" pitchFamily="18" charset="0"/>
                                    <a:ea typeface="Cambria Math" panose="02040503050406030204" pitchFamily="18" charset="0"/>
                                  </a:rPr>
                                  <m:t>𝑑</m:t>
                                </m:r>
                              </m:e>
                              <m:sub>
                                <m:r>
                                  <a:rPr lang="en-US" sz="1400" b="0" i="1" smtClean="0">
                                    <a:latin typeface="Cambria Math" panose="02040503050406030204" pitchFamily="18" charset="0"/>
                                    <a:ea typeface="Cambria Math" panose="02040503050406030204" pitchFamily="18" charset="0"/>
                                  </a:rPr>
                                  <m:t>4</m:t>
                                </m:r>
                              </m:sub>
                              <m:sup>
                                <m:r>
                                  <a:rPr lang="en-US" sz="1400" i="1">
                                    <a:latin typeface="Cambria Math" panose="02040503050406030204" pitchFamily="18" charset="0"/>
                                    <a:ea typeface="Cambria Math" panose="02040503050406030204" pitchFamily="18" charset="0"/>
                                  </a:rPr>
                                  <m:t>+</m:t>
                                </m:r>
                              </m:sup>
                            </m:sSubSup>
                          </m:e>
                          <m:e>
                            <m:r>
                              <a:rPr lang="en-US" sz="1400" b="0" i="1" smtClean="0">
                                <a:latin typeface="Cambria Math" panose="02040503050406030204" pitchFamily="18" charset="0"/>
                                <a:ea typeface="Cambria Math" panose="02040503050406030204" pitchFamily="18" charset="0"/>
                              </a:rPr>
                              <m:t>=50</m:t>
                            </m:r>
                          </m:e>
                        </m:mr>
                        <m:mr>
                          <m:e/>
                          <m:e>
                            <m:sSub>
                              <m:sSubPr>
                                <m:ctrlPr>
                                  <a:rPr lang="en-US" sz="1400" b="0" i="1" smtClean="0">
                                    <a:latin typeface="Cambria Math" panose="02040503050406030204" pitchFamily="18" charset="0"/>
                                    <a:ea typeface="Cambria Math" panose="02040503050406030204" pitchFamily="18" charset="0"/>
                                  </a:rPr>
                                </m:ctrlPr>
                              </m:sSubPr>
                              <m:e>
                                <m:r>
                                  <a:rPr lang="en-US" sz="1400" b="0" i="1" smtClean="0">
                                    <a:latin typeface="Cambria Math" panose="02040503050406030204" pitchFamily="18" charset="0"/>
                                    <a:ea typeface="Cambria Math" panose="02040503050406030204" pitchFamily="18" charset="0"/>
                                  </a:rPr>
                                  <m:t>𝑥</m:t>
                                </m:r>
                              </m:e>
                              <m:sub>
                                <m:r>
                                  <a:rPr lang="en-US" sz="1400" b="0" i="1" smtClean="0">
                                    <a:latin typeface="Cambria Math" panose="02040503050406030204" pitchFamily="18" charset="0"/>
                                    <a:ea typeface="Cambria Math" panose="02040503050406030204" pitchFamily="18" charset="0"/>
                                  </a:rPr>
                                  <m:t>1</m:t>
                                </m:r>
                              </m:sub>
                            </m:sSub>
                            <m:r>
                              <a:rPr lang="en-US" sz="1400" b="0" i="1" smtClean="0">
                                <a:latin typeface="Cambria Math" panose="02040503050406030204" pitchFamily="18" charset="0"/>
                                <a:ea typeface="Cambria Math" panose="02040503050406030204" pitchFamily="18" charset="0"/>
                              </a:rPr>
                              <m:t>,</m:t>
                            </m:r>
                            <m:sSub>
                              <m:sSubPr>
                                <m:ctrlPr>
                                  <a:rPr lang="en-US" sz="1400" b="0" i="1" smtClean="0">
                                    <a:latin typeface="Cambria Math" panose="02040503050406030204" pitchFamily="18" charset="0"/>
                                    <a:ea typeface="Cambria Math" panose="02040503050406030204" pitchFamily="18" charset="0"/>
                                  </a:rPr>
                                </m:ctrlPr>
                              </m:sSubPr>
                              <m:e>
                                <m:r>
                                  <a:rPr lang="en-US" sz="1400" b="0" i="1" smtClean="0">
                                    <a:latin typeface="Cambria Math" panose="02040503050406030204" pitchFamily="18" charset="0"/>
                                    <a:ea typeface="Cambria Math" panose="02040503050406030204" pitchFamily="18" charset="0"/>
                                  </a:rPr>
                                  <m:t>𝑥</m:t>
                                </m:r>
                              </m:e>
                              <m:sub>
                                <m:r>
                                  <a:rPr lang="en-US" sz="1400" b="0" i="1" smtClean="0">
                                    <a:latin typeface="Cambria Math" panose="02040503050406030204" pitchFamily="18" charset="0"/>
                                    <a:ea typeface="Cambria Math" panose="02040503050406030204" pitchFamily="18" charset="0"/>
                                  </a:rPr>
                                  <m:t>2</m:t>
                                </m:r>
                              </m:sub>
                            </m:sSub>
                            <m:r>
                              <a:rPr lang="en-US" sz="1400" i="1">
                                <a:latin typeface="Cambria Math" panose="02040503050406030204" pitchFamily="18" charset="0"/>
                                <a:ea typeface="Cambria Math" panose="02040503050406030204" pitchFamily="18" charset="0"/>
                              </a:rPr>
                              <m:t>,</m:t>
                            </m:r>
                            <m:sSubSup>
                              <m:sSubSupPr>
                                <m:ctrlPr>
                                  <a:rPr lang="en-US" sz="1400" i="1">
                                    <a:latin typeface="Cambria Math" panose="02040503050406030204" pitchFamily="18" charset="0"/>
                                    <a:ea typeface="Cambria Math" panose="02040503050406030204" pitchFamily="18" charset="0"/>
                                  </a:rPr>
                                </m:ctrlPr>
                              </m:sSubSupPr>
                              <m:e>
                                <m:r>
                                  <a:rPr lang="en-US" sz="1400" i="1">
                                    <a:latin typeface="Cambria Math" panose="02040503050406030204" pitchFamily="18" charset="0"/>
                                    <a:ea typeface="Cambria Math" panose="02040503050406030204" pitchFamily="18" charset="0"/>
                                  </a:rPr>
                                  <m:t>𝑑</m:t>
                                </m:r>
                              </m:e>
                              <m:sub>
                                <m:r>
                                  <a:rPr lang="en-US" sz="1400" b="0" i="1" smtClean="0">
                                    <a:latin typeface="Cambria Math" panose="02040503050406030204" pitchFamily="18" charset="0"/>
                                    <a:ea typeface="Cambria Math" panose="02040503050406030204" pitchFamily="18" charset="0"/>
                                  </a:rPr>
                                  <m:t>1</m:t>
                                </m:r>
                              </m:sub>
                              <m:sup>
                                <m:r>
                                  <a:rPr lang="en-US" sz="1400" i="1">
                                    <a:latin typeface="Cambria Math" panose="02040503050406030204" pitchFamily="18" charset="0"/>
                                    <a:ea typeface="Cambria Math" panose="02040503050406030204" pitchFamily="18" charset="0"/>
                                  </a:rPr>
                                  <m:t>−</m:t>
                                </m:r>
                              </m:sup>
                            </m:sSubSup>
                            <m:r>
                              <a:rPr lang="en-US" sz="1400" i="1">
                                <a:latin typeface="Cambria Math" panose="02040503050406030204" pitchFamily="18" charset="0"/>
                                <a:ea typeface="Cambria Math" panose="02040503050406030204" pitchFamily="18" charset="0"/>
                              </a:rPr>
                              <m:t>,</m:t>
                            </m:r>
                            <m:sSubSup>
                              <m:sSubSupPr>
                                <m:ctrlPr>
                                  <a:rPr lang="en-US" sz="1400" i="1">
                                    <a:latin typeface="Cambria Math" panose="02040503050406030204" pitchFamily="18" charset="0"/>
                                    <a:ea typeface="Cambria Math" panose="02040503050406030204" pitchFamily="18" charset="0"/>
                                  </a:rPr>
                                </m:ctrlPr>
                              </m:sSubSupPr>
                              <m:e>
                                <m:r>
                                  <a:rPr lang="en-US" sz="1400" i="1">
                                    <a:latin typeface="Cambria Math" panose="02040503050406030204" pitchFamily="18" charset="0"/>
                                    <a:ea typeface="Cambria Math" panose="02040503050406030204" pitchFamily="18" charset="0"/>
                                  </a:rPr>
                                  <m:t>𝑑</m:t>
                                </m:r>
                              </m:e>
                              <m:sub>
                                <m:r>
                                  <a:rPr lang="en-US" sz="1400" b="0" i="1" smtClean="0">
                                    <a:latin typeface="Cambria Math" panose="02040503050406030204" pitchFamily="18" charset="0"/>
                                    <a:ea typeface="Cambria Math" panose="02040503050406030204" pitchFamily="18" charset="0"/>
                                  </a:rPr>
                                  <m:t>1</m:t>
                                </m:r>
                              </m:sub>
                              <m:sup>
                                <m:r>
                                  <a:rPr lang="en-US" sz="1400" i="1">
                                    <a:latin typeface="Cambria Math" panose="02040503050406030204" pitchFamily="18" charset="0"/>
                                    <a:ea typeface="Cambria Math" panose="02040503050406030204" pitchFamily="18" charset="0"/>
                                  </a:rPr>
                                  <m:t>+</m:t>
                                </m:r>
                              </m:sup>
                            </m:sSubSup>
                            <m:r>
                              <a:rPr lang="en-US" sz="1400" b="0" i="1" smtClean="0">
                                <a:latin typeface="Cambria Math" panose="02040503050406030204" pitchFamily="18" charset="0"/>
                                <a:ea typeface="Cambria Math" panose="02040503050406030204" pitchFamily="18" charset="0"/>
                              </a:rPr>
                              <m:t>,</m:t>
                            </m:r>
                            <m:sSubSup>
                              <m:sSubSupPr>
                                <m:ctrlPr>
                                  <a:rPr lang="en-US" sz="1400" i="1">
                                    <a:latin typeface="Cambria Math" panose="02040503050406030204" pitchFamily="18" charset="0"/>
                                    <a:ea typeface="Cambria Math" panose="02040503050406030204" pitchFamily="18" charset="0"/>
                                  </a:rPr>
                                </m:ctrlPr>
                              </m:sSubSupPr>
                              <m:e>
                                <m:r>
                                  <a:rPr lang="en-US" sz="1400" i="1">
                                    <a:latin typeface="Cambria Math" panose="02040503050406030204" pitchFamily="18" charset="0"/>
                                    <a:ea typeface="Cambria Math" panose="02040503050406030204" pitchFamily="18" charset="0"/>
                                  </a:rPr>
                                  <m:t>𝑑</m:t>
                                </m:r>
                              </m:e>
                              <m:sub>
                                <m:r>
                                  <a:rPr lang="en-US" sz="1400" i="1">
                                    <a:latin typeface="Cambria Math" panose="02040503050406030204" pitchFamily="18" charset="0"/>
                                    <a:ea typeface="Cambria Math" panose="02040503050406030204" pitchFamily="18" charset="0"/>
                                  </a:rPr>
                                  <m:t>2</m:t>
                                </m:r>
                              </m:sub>
                              <m:sup>
                                <m:r>
                                  <a:rPr lang="en-US" sz="1400" i="1">
                                    <a:latin typeface="Cambria Math" panose="02040503050406030204" pitchFamily="18" charset="0"/>
                                    <a:ea typeface="Cambria Math" panose="02040503050406030204" pitchFamily="18" charset="0"/>
                                  </a:rPr>
                                  <m:t>−</m:t>
                                </m:r>
                              </m:sup>
                            </m:sSubSup>
                            <m:r>
                              <a:rPr lang="en-US" sz="1400" b="0" i="1" smtClean="0">
                                <a:latin typeface="Cambria Math" panose="02040503050406030204" pitchFamily="18" charset="0"/>
                                <a:ea typeface="Cambria Math" panose="02040503050406030204" pitchFamily="18" charset="0"/>
                              </a:rPr>
                              <m:t>,</m:t>
                            </m:r>
                            <m:sSubSup>
                              <m:sSubSupPr>
                                <m:ctrlPr>
                                  <a:rPr lang="en-US" sz="1400" i="1">
                                    <a:latin typeface="Cambria Math" panose="02040503050406030204" pitchFamily="18" charset="0"/>
                                    <a:ea typeface="Cambria Math" panose="02040503050406030204" pitchFamily="18" charset="0"/>
                                  </a:rPr>
                                </m:ctrlPr>
                              </m:sSubSupPr>
                              <m:e>
                                <m:r>
                                  <a:rPr lang="en-US" sz="1400" i="1">
                                    <a:latin typeface="Cambria Math" panose="02040503050406030204" pitchFamily="18" charset="0"/>
                                    <a:ea typeface="Cambria Math" panose="02040503050406030204" pitchFamily="18" charset="0"/>
                                  </a:rPr>
                                  <m:t>𝑑</m:t>
                                </m:r>
                              </m:e>
                              <m:sub>
                                <m:r>
                                  <a:rPr lang="en-US" sz="1400" i="1">
                                    <a:latin typeface="Cambria Math" panose="02040503050406030204" pitchFamily="18" charset="0"/>
                                    <a:ea typeface="Cambria Math" panose="02040503050406030204" pitchFamily="18" charset="0"/>
                                  </a:rPr>
                                  <m:t>2</m:t>
                                </m:r>
                              </m:sub>
                              <m:sup>
                                <m:r>
                                  <a:rPr lang="en-US" sz="1400" i="1">
                                    <a:latin typeface="Cambria Math" panose="02040503050406030204" pitchFamily="18" charset="0"/>
                                    <a:ea typeface="Cambria Math" panose="02040503050406030204" pitchFamily="18" charset="0"/>
                                  </a:rPr>
                                  <m:t>+</m:t>
                                </m:r>
                              </m:sup>
                            </m:sSubSup>
                            <m:r>
                              <a:rPr lang="en-US" sz="1400" i="1">
                                <a:latin typeface="Cambria Math" panose="02040503050406030204" pitchFamily="18" charset="0"/>
                                <a:ea typeface="Cambria Math" panose="02040503050406030204" pitchFamily="18" charset="0"/>
                              </a:rPr>
                              <m:t>,</m:t>
                            </m:r>
                            <m:sSubSup>
                              <m:sSubSupPr>
                                <m:ctrlPr>
                                  <a:rPr lang="en-US" sz="1400" i="1">
                                    <a:latin typeface="Cambria Math" panose="02040503050406030204" pitchFamily="18" charset="0"/>
                                    <a:ea typeface="Cambria Math" panose="02040503050406030204" pitchFamily="18" charset="0"/>
                                  </a:rPr>
                                </m:ctrlPr>
                              </m:sSubSupPr>
                              <m:e>
                                <m:r>
                                  <a:rPr lang="en-US" sz="1400" i="1">
                                    <a:latin typeface="Cambria Math" panose="02040503050406030204" pitchFamily="18" charset="0"/>
                                    <a:ea typeface="Cambria Math" panose="02040503050406030204" pitchFamily="18" charset="0"/>
                                  </a:rPr>
                                  <m:t>𝑑</m:t>
                                </m:r>
                              </m:e>
                              <m:sub>
                                <m:r>
                                  <a:rPr lang="en-US" sz="1400" b="0" i="1" smtClean="0">
                                    <a:latin typeface="Cambria Math" panose="02040503050406030204" pitchFamily="18" charset="0"/>
                                    <a:ea typeface="Cambria Math" panose="02040503050406030204" pitchFamily="18" charset="0"/>
                                  </a:rPr>
                                  <m:t>3</m:t>
                                </m:r>
                              </m:sub>
                              <m:sup>
                                <m:r>
                                  <a:rPr lang="en-US" sz="1400" i="1">
                                    <a:latin typeface="Cambria Math" panose="02040503050406030204" pitchFamily="18" charset="0"/>
                                    <a:ea typeface="Cambria Math" panose="02040503050406030204" pitchFamily="18" charset="0"/>
                                  </a:rPr>
                                  <m:t>−</m:t>
                                </m:r>
                              </m:sup>
                            </m:sSubSup>
                            <m:r>
                              <a:rPr lang="en-US" sz="1400" i="1">
                                <a:latin typeface="Cambria Math" panose="02040503050406030204" pitchFamily="18" charset="0"/>
                                <a:ea typeface="Cambria Math" panose="02040503050406030204" pitchFamily="18" charset="0"/>
                              </a:rPr>
                              <m:t>,</m:t>
                            </m:r>
                            <m:sSubSup>
                              <m:sSubSupPr>
                                <m:ctrlPr>
                                  <a:rPr lang="en-US" sz="1400" i="1">
                                    <a:latin typeface="Cambria Math" panose="02040503050406030204" pitchFamily="18" charset="0"/>
                                    <a:ea typeface="Cambria Math" panose="02040503050406030204" pitchFamily="18" charset="0"/>
                                  </a:rPr>
                                </m:ctrlPr>
                              </m:sSubSupPr>
                              <m:e>
                                <m:r>
                                  <a:rPr lang="en-US" sz="1400" i="1">
                                    <a:latin typeface="Cambria Math" panose="02040503050406030204" pitchFamily="18" charset="0"/>
                                    <a:ea typeface="Cambria Math" panose="02040503050406030204" pitchFamily="18" charset="0"/>
                                  </a:rPr>
                                  <m:t>𝑑</m:t>
                                </m:r>
                              </m:e>
                              <m:sub>
                                <m:r>
                                  <a:rPr lang="en-US" sz="1400" b="0" i="1" smtClean="0">
                                    <a:latin typeface="Cambria Math" panose="02040503050406030204" pitchFamily="18" charset="0"/>
                                    <a:ea typeface="Cambria Math" panose="02040503050406030204" pitchFamily="18" charset="0"/>
                                  </a:rPr>
                                  <m:t>3</m:t>
                                </m:r>
                              </m:sub>
                              <m:sup>
                                <m:r>
                                  <a:rPr lang="en-US" sz="1400" i="1">
                                    <a:latin typeface="Cambria Math" panose="02040503050406030204" pitchFamily="18" charset="0"/>
                                    <a:ea typeface="Cambria Math" panose="02040503050406030204" pitchFamily="18" charset="0"/>
                                  </a:rPr>
                                  <m:t>+</m:t>
                                </m:r>
                              </m:sup>
                            </m:sSubSup>
                            <m:r>
                              <a:rPr lang="en-US" sz="1400" i="1">
                                <a:latin typeface="Cambria Math" panose="02040503050406030204" pitchFamily="18" charset="0"/>
                                <a:ea typeface="Cambria Math" panose="02040503050406030204" pitchFamily="18" charset="0"/>
                              </a:rPr>
                              <m:t>,</m:t>
                            </m:r>
                            <m:sSubSup>
                              <m:sSubSupPr>
                                <m:ctrlPr>
                                  <a:rPr lang="en-US" sz="1400" i="1">
                                    <a:latin typeface="Cambria Math" panose="02040503050406030204" pitchFamily="18" charset="0"/>
                                    <a:ea typeface="Cambria Math" panose="02040503050406030204" pitchFamily="18" charset="0"/>
                                  </a:rPr>
                                </m:ctrlPr>
                              </m:sSubSupPr>
                              <m:e>
                                <m:r>
                                  <a:rPr lang="en-US" sz="1400" i="1">
                                    <a:latin typeface="Cambria Math" panose="02040503050406030204" pitchFamily="18" charset="0"/>
                                    <a:ea typeface="Cambria Math" panose="02040503050406030204" pitchFamily="18" charset="0"/>
                                  </a:rPr>
                                  <m:t>𝑑</m:t>
                                </m:r>
                              </m:e>
                              <m:sub>
                                <m:r>
                                  <a:rPr lang="en-US" sz="1400" b="0" i="1" smtClean="0">
                                    <a:latin typeface="Cambria Math" panose="02040503050406030204" pitchFamily="18" charset="0"/>
                                    <a:ea typeface="Cambria Math" panose="02040503050406030204" pitchFamily="18" charset="0"/>
                                  </a:rPr>
                                  <m:t>4</m:t>
                                </m:r>
                              </m:sub>
                              <m:sup>
                                <m:r>
                                  <a:rPr lang="en-US" sz="1400" i="1">
                                    <a:latin typeface="Cambria Math" panose="02040503050406030204" pitchFamily="18" charset="0"/>
                                    <a:ea typeface="Cambria Math" panose="02040503050406030204" pitchFamily="18" charset="0"/>
                                  </a:rPr>
                                  <m:t>−</m:t>
                                </m:r>
                              </m:sup>
                            </m:sSubSup>
                            <m:r>
                              <a:rPr lang="en-US" sz="1400" i="1">
                                <a:latin typeface="Cambria Math" panose="02040503050406030204" pitchFamily="18" charset="0"/>
                                <a:ea typeface="Cambria Math" panose="02040503050406030204" pitchFamily="18" charset="0"/>
                              </a:rPr>
                              <m:t>,</m:t>
                            </m:r>
                            <m:sSubSup>
                              <m:sSubSupPr>
                                <m:ctrlPr>
                                  <a:rPr lang="en-US" sz="1400" i="1">
                                    <a:latin typeface="Cambria Math" panose="02040503050406030204" pitchFamily="18" charset="0"/>
                                    <a:ea typeface="Cambria Math" panose="02040503050406030204" pitchFamily="18" charset="0"/>
                                  </a:rPr>
                                </m:ctrlPr>
                              </m:sSubSupPr>
                              <m:e>
                                <m:r>
                                  <a:rPr lang="en-US" sz="1400" i="1">
                                    <a:latin typeface="Cambria Math" panose="02040503050406030204" pitchFamily="18" charset="0"/>
                                    <a:ea typeface="Cambria Math" panose="02040503050406030204" pitchFamily="18" charset="0"/>
                                  </a:rPr>
                                  <m:t>𝑑</m:t>
                                </m:r>
                              </m:e>
                              <m:sub>
                                <m:r>
                                  <a:rPr lang="en-US" sz="1400" b="0" i="1" smtClean="0">
                                    <a:latin typeface="Cambria Math" panose="02040503050406030204" pitchFamily="18" charset="0"/>
                                    <a:ea typeface="Cambria Math" panose="02040503050406030204" pitchFamily="18" charset="0"/>
                                  </a:rPr>
                                  <m:t>4</m:t>
                                </m:r>
                              </m:sub>
                              <m:sup>
                                <m:r>
                                  <a:rPr lang="en-US" sz="1400" i="1">
                                    <a:latin typeface="Cambria Math" panose="02040503050406030204" pitchFamily="18" charset="0"/>
                                    <a:ea typeface="Cambria Math" panose="02040503050406030204" pitchFamily="18" charset="0"/>
                                  </a:rPr>
                                  <m:t>+</m:t>
                                </m:r>
                              </m:sup>
                            </m:sSubSup>
                          </m:e>
                          <m:e>
                            <m:r>
                              <a:rPr lang="en-US" sz="1400" b="0" i="1" smtClean="0">
                                <a:latin typeface="Cambria Math" panose="02040503050406030204" pitchFamily="18" charset="0"/>
                                <a:ea typeface="Cambria Math" panose="02040503050406030204" pitchFamily="18" charset="0"/>
                              </a:rPr>
                              <m:t>≥0</m:t>
                            </m:r>
                          </m:e>
                        </m:mr>
                      </m:m>
                    </m:oMath>
                  </m:oMathPara>
                </a14:m>
                <a:endParaRPr lang="en-US" sz="1400" dirty="0"/>
              </a:p>
            </p:txBody>
          </p:sp>
        </mc:Choice>
        <mc:Fallback xmlns="">
          <p:sp>
            <p:nvSpPr>
              <p:cNvPr id="7" name="Content Placeholder 2">
                <a:extLst>
                  <a:ext uri="{FF2B5EF4-FFF2-40B4-BE49-F238E27FC236}">
                    <a16:creationId xmlns:a16="http://schemas.microsoft.com/office/drawing/2014/main" id="{31ED9440-5B5B-41A5-8BB7-EC2D453AAE3B}"/>
                  </a:ext>
                </a:extLst>
              </p:cNvPr>
              <p:cNvSpPr>
                <a:spLocks noGrp="1" noRot="1" noChangeAspect="1" noMove="1" noResize="1" noEditPoints="1" noAdjustHandles="1" noChangeArrowheads="1" noChangeShapeType="1" noTextEdit="1"/>
              </p:cNvSpPr>
              <p:nvPr>
                <p:ph idx="1"/>
              </p:nvPr>
            </p:nvSpPr>
            <p:spPr>
              <a:xfrm>
                <a:off x="5292080" y="2852936"/>
                <a:ext cx="4001960" cy="2121622"/>
              </a:xfrm>
              <a:blipFill>
                <a:blip r:embed="rId3"/>
                <a:stretch>
                  <a:fillRect l="-457" t="-575" b="-1724"/>
                </a:stretch>
              </a:blipFill>
            </p:spPr>
            <p:txBody>
              <a:bodyPr/>
              <a:lstStyle/>
              <a:p>
                <a:r>
                  <a:rPr lang="en-US">
                    <a:noFill/>
                  </a:rPr>
                  <a:t> </a:t>
                </a:r>
              </a:p>
            </p:txBody>
          </p:sp>
        </mc:Fallback>
      </mc:AlternateContent>
      <p:sp>
        <p:nvSpPr>
          <p:cNvPr id="3" name="Slide Number Placeholder 1">
            <a:extLst>
              <a:ext uri="{FF2B5EF4-FFF2-40B4-BE49-F238E27FC236}">
                <a16:creationId xmlns:a16="http://schemas.microsoft.com/office/drawing/2014/main" id="{A79B0603-D032-2D37-C1EB-3854A2AA6FC6}"/>
              </a:ext>
            </a:extLst>
          </p:cNvPr>
          <p:cNvSpPr>
            <a:spLocks noGrp="1"/>
          </p:cNvSpPr>
          <p:nvPr>
            <p:ph type="sldNum" sz="quarter" idx="12"/>
          </p:nvPr>
        </p:nvSpPr>
        <p:spPr>
          <a:xfrm>
            <a:off x="6553200" y="6356350"/>
            <a:ext cx="2133600" cy="365125"/>
          </a:xfrm>
        </p:spPr>
        <p:txBody>
          <a:bodyPr/>
          <a:lstStyle/>
          <a:p>
            <a:fld id="{8FF9F6D1-D1FA-4D49-BED0-40363AEE0087}" type="slidenum">
              <a:rPr lang="tr-TR" smtClean="0"/>
              <a:pPr/>
              <a:t>64</a:t>
            </a:fld>
            <a:endParaRPr lang="tr-TR"/>
          </a:p>
        </p:txBody>
      </p:sp>
      <p:sp>
        <p:nvSpPr>
          <p:cNvPr id="4" name="5 Dikdörtgen">
            <a:extLst>
              <a:ext uri="{FF2B5EF4-FFF2-40B4-BE49-F238E27FC236}">
                <a16:creationId xmlns:a16="http://schemas.microsoft.com/office/drawing/2014/main" id="{90F4AD83-7FBD-C3C7-4179-691744A64FE7}"/>
              </a:ext>
            </a:extLst>
          </p:cNvPr>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5" name="7 Dikdörtgen">
            <a:extLst>
              <a:ext uri="{FF2B5EF4-FFF2-40B4-BE49-F238E27FC236}">
                <a16:creationId xmlns:a16="http://schemas.microsoft.com/office/drawing/2014/main" id="{74590D47-ED36-176C-F497-5DEE6930BD27}"/>
              </a:ext>
            </a:extLst>
          </p:cNvPr>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8" name="8 Dikdörtgen">
            <a:extLst>
              <a:ext uri="{FF2B5EF4-FFF2-40B4-BE49-F238E27FC236}">
                <a16:creationId xmlns:a16="http://schemas.microsoft.com/office/drawing/2014/main" id="{26E433B8-82B9-5FA8-F406-8EFC1C6D0F1E}"/>
              </a:ext>
            </a:extLst>
          </p:cNvPr>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9" name="6 Dikdörtgen">
            <a:extLst>
              <a:ext uri="{FF2B5EF4-FFF2-40B4-BE49-F238E27FC236}">
                <a16:creationId xmlns:a16="http://schemas.microsoft.com/office/drawing/2014/main" id="{E1B187CC-BF99-C06D-99FB-FD429FBBEF3F}"/>
              </a:ext>
            </a:extLst>
          </p:cNvPr>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7190612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1A451-AB84-49B7-B004-B44E6533F15E}"/>
              </a:ext>
            </a:extLst>
          </p:cNvPr>
          <p:cNvSpPr>
            <a:spLocks noGrp="1"/>
          </p:cNvSpPr>
          <p:nvPr>
            <p:ph type="title"/>
          </p:nvPr>
        </p:nvSpPr>
        <p:spPr/>
        <p:txBody>
          <a:bodyPr>
            <a:normAutofit fontScale="90000"/>
          </a:bodyPr>
          <a:lstStyle/>
          <a:p>
            <a:r>
              <a:rPr lang="en-US" dirty="0" err="1"/>
              <a:t>Örnek</a:t>
            </a:r>
            <a:r>
              <a:rPr lang="en-US" dirty="0"/>
              <a:t> (</a:t>
            </a:r>
            <a:r>
              <a:rPr lang="en-US" dirty="0" err="1"/>
              <a:t>Eiselt</a:t>
            </a:r>
            <a:r>
              <a:rPr lang="en-US" dirty="0"/>
              <a:t>, </a:t>
            </a:r>
            <a:r>
              <a:rPr lang="en-US" dirty="0" err="1"/>
              <a:t>Pederzoli</a:t>
            </a:r>
            <a:r>
              <a:rPr lang="en-US" dirty="0"/>
              <a:t> &amp; </a:t>
            </a:r>
            <a:r>
              <a:rPr lang="en-US" dirty="0" err="1"/>
              <a:t>Sandblom</a:t>
            </a:r>
            <a:r>
              <a:rPr lang="en-US" dirty="0"/>
              <a:t>)</a:t>
            </a:r>
          </a:p>
        </p:txBody>
      </p:sp>
      <mc:AlternateContent xmlns:mc="http://schemas.openxmlformats.org/markup-compatibility/2006" xmlns:a14="http://schemas.microsoft.com/office/drawing/2010/main">
        <mc:Choice Requires="a14">
          <p:graphicFrame>
            <p:nvGraphicFramePr>
              <p:cNvPr id="6" name="Table 5">
                <a:extLst>
                  <a:ext uri="{FF2B5EF4-FFF2-40B4-BE49-F238E27FC236}">
                    <a16:creationId xmlns:a16="http://schemas.microsoft.com/office/drawing/2014/main" id="{E8AE4348-DE6B-460B-ABDF-B203F8D3D90D}"/>
                  </a:ext>
                </a:extLst>
              </p:cNvPr>
              <p:cNvGraphicFramePr>
                <a:graphicFrameLocks noGrp="1"/>
              </p:cNvGraphicFramePr>
              <p:nvPr/>
            </p:nvGraphicFramePr>
            <p:xfrm>
              <a:off x="570039" y="2350987"/>
              <a:ext cx="4536980" cy="2738846"/>
            </p:xfrm>
            <a:graphic>
              <a:graphicData uri="http://schemas.openxmlformats.org/drawingml/2006/table">
                <a:tbl>
                  <a:tblPr firstRow="1" bandRow="1">
                    <a:tableStyleId>{69CF1AB2-1976-4502-BF36-3FF5EA218861}</a:tableStyleId>
                  </a:tblPr>
                  <a:tblGrid>
                    <a:gridCol w="453698">
                      <a:extLst>
                        <a:ext uri="{9D8B030D-6E8A-4147-A177-3AD203B41FA5}">
                          <a16:colId xmlns:a16="http://schemas.microsoft.com/office/drawing/2014/main" val="1504725360"/>
                        </a:ext>
                      </a:extLst>
                    </a:gridCol>
                    <a:gridCol w="453698">
                      <a:extLst>
                        <a:ext uri="{9D8B030D-6E8A-4147-A177-3AD203B41FA5}">
                          <a16:colId xmlns:a16="http://schemas.microsoft.com/office/drawing/2014/main" val="3760174319"/>
                        </a:ext>
                      </a:extLst>
                    </a:gridCol>
                    <a:gridCol w="453698">
                      <a:extLst>
                        <a:ext uri="{9D8B030D-6E8A-4147-A177-3AD203B41FA5}">
                          <a16:colId xmlns:a16="http://schemas.microsoft.com/office/drawing/2014/main" val="4109682835"/>
                        </a:ext>
                      </a:extLst>
                    </a:gridCol>
                    <a:gridCol w="453698">
                      <a:extLst>
                        <a:ext uri="{9D8B030D-6E8A-4147-A177-3AD203B41FA5}">
                          <a16:colId xmlns:a16="http://schemas.microsoft.com/office/drawing/2014/main" val="2923062301"/>
                        </a:ext>
                      </a:extLst>
                    </a:gridCol>
                    <a:gridCol w="453698">
                      <a:extLst>
                        <a:ext uri="{9D8B030D-6E8A-4147-A177-3AD203B41FA5}">
                          <a16:colId xmlns:a16="http://schemas.microsoft.com/office/drawing/2014/main" val="3935040263"/>
                        </a:ext>
                      </a:extLst>
                    </a:gridCol>
                    <a:gridCol w="453698">
                      <a:extLst>
                        <a:ext uri="{9D8B030D-6E8A-4147-A177-3AD203B41FA5}">
                          <a16:colId xmlns:a16="http://schemas.microsoft.com/office/drawing/2014/main" val="2126326100"/>
                        </a:ext>
                      </a:extLst>
                    </a:gridCol>
                    <a:gridCol w="453698">
                      <a:extLst>
                        <a:ext uri="{9D8B030D-6E8A-4147-A177-3AD203B41FA5}">
                          <a16:colId xmlns:a16="http://schemas.microsoft.com/office/drawing/2014/main" val="370591499"/>
                        </a:ext>
                      </a:extLst>
                    </a:gridCol>
                    <a:gridCol w="376169">
                      <a:extLst>
                        <a:ext uri="{9D8B030D-6E8A-4147-A177-3AD203B41FA5}">
                          <a16:colId xmlns:a16="http://schemas.microsoft.com/office/drawing/2014/main" val="2753783761"/>
                        </a:ext>
                      </a:extLst>
                    </a:gridCol>
                    <a:gridCol w="452336">
                      <a:extLst>
                        <a:ext uri="{9D8B030D-6E8A-4147-A177-3AD203B41FA5}">
                          <a16:colId xmlns:a16="http://schemas.microsoft.com/office/drawing/2014/main" val="3355251351"/>
                        </a:ext>
                      </a:extLst>
                    </a:gridCol>
                    <a:gridCol w="532589">
                      <a:extLst>
                        <a:ext uri="{9D8B030D-6E8A-4147-A177-3AD203B41FA5}">
                          <a16:colId xmlns:a16="http://schemas.microsoft.com/office/drawing/2014/main" val="1746627773"/>
                        </a:ext>
                      </a:extLst>
                    </a:gridCol>
                  </a:tblGrid>
                  <a:tr h="437009">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i="1" dirty="0" smtClean="0">
                                        <a:solidFill>
                                          <a:schemeClr val="bg1"/>
                                        </a:solidFill>
                                        <a:latin typeface="Cambria Math" panose="02040503050406030204" pitchFamily="18" charset="0"/>
                                      </a:rPr>
                                      <m:t>𝑥</m:t>
                                    </m:r>
                                  </m:e>
                                  <m:sub>
                                    <m:r>
                                      <a:rPr lang="en-US" sz="1400" i="1" dirty="0" smtClean="0">
                                        <a:solidFill>
                                          <a:schemeClr val="bg1"/>
                                        </a:solidFill>
                                        <a:latin typeface="Cambria Math" panose="02040503050406030204" pitchFamily="18" charset="0"/>
                                      </a:rPr>
                                      <m:t>1</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i="1" dirty="0" smtClean="0">
                                        <a:solidFill>
                                          <a:schemeClr val="bg1"/>
                                        </a:solidFill>
                                        <a:latin typeface="Cambria Math" panose="02040503050406030204" pitchFamily="18" charset="0"/>
                                      </a:rPr>
                                      <m:t>𝑥</m:t>
                                    </m:r>
                                  </m:e>
                                  <m:sub>
                                    <m:r>
                                      <a:rPr lang="en-US" sz="1400" b="1" i="1" dirty="0" smtClean="0">
                                        <a:solidFill>
                                          <a:schemeClr val="bg1"/>
                                        </a:solidFill>
                                        <a:latin typeface="Cambria Math" panose="02040503050406030204" pitchFamily="18" charset="0"/>
                                      </a:rPr>
                                      <m:t>𝟐</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b="1" i="1" dirty="0" smtClean="0">
                                        <a:solidFill>
                                          <a:schemeClr val="bg1"/>
                                        </a:solidFill>
                                        <a:latin typeface="Cambria Math" panose="02040503050406030204" pitchFamily="18" charset="0"/>
                                      </a:rPr>
                                      <m:t>𝒔</m:t>
                                    </m:r>
                                  </m:e>
                                  <m:sub>
                                    <m:r>
                                      <a:rPr lang="en-US" sz="1400" i="1" dirty="0" smtClean="0">
                                        <a:solidFill>
                                          <a:schemeClr val="bg1"/>
                                        </a:solidFill>
                                        <a:latin typeface="Cambria Math" panose="02040503050406030204" pitchFamily="18" charset="0"/>
                                      </a:rPr>
                                      <m:t>1</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b="1" i="1" dirty="0" smtClean="0">
                                        <a:solidFill>
                                          <a:schemeClr val="bg1"/>
                                        </a:solidFill>
                                        <a:latin typeface="Cambria Math" panose="02040503050406030204" pitchFamily="18" charset="0"/>
                                      </a:rPr>
                                      <m:t>𝒆</m:t>
                                    </m:r>
                                  </m:e>
                                  <m:sub>
                                    <m:r>
                                      <a:rPr lang="en-US" sz="1400" i="1" dirty="0" smtClean="0">
                                        <a:solidFill>
                                          <a:schemeClr val="bg1"/>
                                        </a:solidFill>
                                        <a:latin typeface="Cambria Math" panose="02040503050406030204" pitchFamily="18" charset="0"/>
                                      </a:rPr>
                                      <m:t>1</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b="0" i="1" smtClean="0">
                                        <a:solidFill>
                                          <a:schemeClr val="bg1"/>
                                        </a:solidFill>
                                        <a:latin typeface="Cambria Math" panose="02040503050406030204" pitchFamily="18" charset="0"/>
                                      </a:rPr>
                                    </m:ctrlPr>
                                  </m:sSubSupPr>
                                  <m:e>
                                    <m:r>
                                      <a:rPr lang="en-US" sz="1400" b="0" smtClean="0">
                                        <a:solidFill>
                                          <a:schemeClr val="bg1"/>
                                        </a:solidFill>
                                        <a:latin typeface="Cambria Math" panose="02040503050406030204" pitchFamily="18" charset="0"/>
                                      </a:rPr>
                                      <m:t>𝑑</m:t>
                                    </m:r>
                                  </m:e>
                                  <m:sub>
                                    <m:r>
                                      <a:rPr lang="en-US" sz="1400" b="0" smtClean="0">
                                        <a:solidFill>
                                          <a:schemeClr val="bg1"/>
                                        </a:solidFill>
                                        <a:latin typeface="Cambria Math" panose="02040503050406030204" pitchFamily="18" charset="0"/>
                                      </a:rPr>
                                      <m:t>1</m:t>
                                    </m:r>
                                  </m:sub>
                                  <m:sup>
                                    <m:r>
                                      <a:rPr lang="en-US" sz="1400" b="0" smtClean="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rPr>
                                    </m:ctrlPr>
                                  </m:sSubSupPr>
                                  <m:e>
                                    <m:r>
                                      <a:rPr lang="en-US" sz="1400">
                                        <a:solidFill>
                                          <a:schemeClr val="bg1"/>
                                        </a:solidFill>
                                        <a:latin typeface="Cambria Math" panose="02040503050406030204" pitchFamily="18" charset="0"/>
                                      </a:rPr>
                                      <m:t>𝑑</m:t>
                                    </m:r>
                                  </m:e>
                                  <m:sub>
                                    <m:r>
                                      <a:rPr lang="en-US" sz="1400" b="0" smtClean="0">
                                        <a:solidFill>
                                          <a:schemeClr val="bg1"/>
                                        </a:solidFill>
                                        <a:latin typeface="Cambria Math" panose="02040503050406030204" pitchFamily="18" charset="0"/>
                                      </a:rPr>
                                      <m:t>2</m:t>
                                    </m:r>
                                  </m:sub>
                                  <m:sup>
                                    <m:r>
                                      <a:rPr lang="en-US" sz="140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rPr>
                                    </m:ctrlPr>
                                  </m:sSubSupPr>
                                  <m:e>
                                    <m:r>
                                      <a:rPr lang="en-US" sz="1400">
                                        <a:solidFill>
                                          <a:schemeClr val="bg1"/>
                                        </a:solidFill>
                                        <a:latin typeface="Cambria Math" panose="02040503050406030204" pitchFamily="18" charset="0"/>
                                      </a:rPr>
                                      <m:t>𝑑</m:t>
                                    </m:r>
                                  </m:e>
                                  <m:sub>
                                    <m:r>
                                      <a:rPr lang="en-US" sz="1400" b="0" i="0" smtClean="0">
                                        <a:solidFill>
                                          <a:schemeClr val="bg1"/>
                                        </a:solidFill>
                                        <a:latin typeface="Cambria Math" panose="02040503050406030204" pitchFamily="18" charset="0"/>
                                      </a:rPr>
                                      <m:t>3</m:t>
                                    </m:r>
                                  </m:sub>
                                  <m:sup>
                                    <m:r>
                                      <a:rPr lang="en-US" sz="140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rPr>
                                    </m:ctrlPr>
                                  </m:sSubSupPr>
                                  <m:e>
                                    <m:r>
                                      <a:rPr lang="en-US" sz="1400">
                                        <a:solidFill>
                                          <a:schemeClr val="bg1"/>
                                        </a:solidFill>
                                        <a:latin typeface="Cambria Math" panose="02040503050406030204" pitchFamily="18" charset="0"/>
                                      </a:rPr>
                                      <m:t>𝑑</m:t>
                                    </m:r>
                                  </m:e>
                                  <m:sub>
                                    <m:r>
                                      <a:rPr lang="en-US" sz="1400" b="0" i="0" smtClean="0">
                                        <a:solidFill>
                                          <a:schemeClr val="bg1"/>
                                        </a:solidFill>
                                        <a:latin typeface="Cambria Math" panose="02040503050406030204" pitchFamily="18" charset="0"/>
                                      </a:rPr>
                                      <m:t>4</m:t>
                                    </m:r>
                                  </m:sub>
                                  <m:sup>
                                    <m:r>
                                      <a:rPr lang="en-US" sz="140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ea typeface="Cambria Math" panose="02040503050406030204" pitchFamily="18" charset="0"/>
                                      </a:rPr>
                                    </m:ctrlPr>
                                  </m:sSubSupPr>
                                  <m:e>
                                    <m:r>
                                      <a:rPr lang="en-US" sz="1400" i="1">
                                        <a:solidFill>
                                          <a:schemeClr val="bg1"/>
                                        </a:solidFill>
                                        <a:latin typeface="Cambria Math" panose="02040503050406030204" pitchFamily="18" charset="0"/>
                                        <a:ea typeface="Cambria Math" panose="02040503050406030204" pitchFamily="18" charset="0"/>
                                      </a:rPr>
                                      <m:t>𝑑</m:t>
                                    </m:r>
                                  </m:e>
                                  <m:sub>
                                    <m:r>
                                      <a:rPr lang="en-US" sz="1400" b="0" i="1" smtClean="0">
                                        <a:solidFill>
                                          <a:schemeClr val="bg1"/>
                                        </a:solidFill>
                                        <a:latin typeface="Cambria Math" panose="02040503050406030204" pitchFamily="18" charset="0"/>
                                        <a:ea typeface="Cambria Math" panose="02040503050406030204" pitchFamily="18" charset="0"/>
                                      </a:rPr>
                                      <m:t>4</m:t>
                                    </m:r>
                                  </m:sub>
                                  <m:sup>
                                    <m:r>
                                      <a:rPr lang="en-US" sz="1400" i="1">
                                        <a:solidFill>
                                          <a:schemeClr val="bg1"/>
                                        </a:solidFill>
                                        <a:latin typeface="Cambria Math" panose="02040503050406030204" pitchFamily="18" charset="0"/>
                                        <a:ea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400" dirty="0">
                              <a:solidFill>
                                <a:schemeClr val="bg1"/>
                              </a:solidFill>
                            </a:rPr>
                            <a:t>RHS</a:t>
                          </a:r>
                        </a:p>
                      </a:txBody>
                      <a:tcPr marL="68580" marR="68580" marT="34290" marB="34290">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887620013"/>
                      </a:ext>
                    </a:extLst>
                  </a:tr>
                  <a:tr h="274320">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-2    </a:t>
                          </a:r>
                          <a:endParaRPr lang="en-US" sz="1400" b="1"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-1</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30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6861962"/>
                      </a:ext>
                    </a:extLst>
                  </a:tr>
                  <a:tr h="414515">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1/3</a:t>
                          </a:r>
                          <a:endParaRPr lang="en-US" sz="1400" b="0"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76583140"/>
                      </a:ext>
                    </a:extLst>
                  </a:tr>
                  <a:tr h="274320">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endParaRPr lang="en-US" sz="1400" b="0"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dirty="0">
                              <a:solidFill>
                                <a:srgbClr val="000000"/>
                              </a:solidFill>
                              <a:effectLst/>
                              <a:latin typeface="Calibri" panose="020F0502020204030204" pitchFamily="34" charset="0"/>
                            </a:rPr>
                            <a:t>2</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35718431"/>
                      </a:ext>
                    </a:extLst>
                  </a:tr>
                  <a:tr h="379781">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1/3</a:t>
                          </a:r>
                          <a:endParaRPr lang="en-US" sz="1400" b="0"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2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03479889"/>
                      </a:ext>
                    </a:extLst>
                  </a:tr>
                  <a:tr h="379781">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- 1/3</a:t>
                          </a:r>
                          <a:endParaRPr lang="en-US" sz="1400" b="0"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2 1/3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998205811"/>
                      </a:ext>
                    </a:extLst>
                  </a:tr>
                  <a:tr h="274320">
                    <a:tc>
                      <a:txBody>
                        <a:bodyPr/>
                        <a:lstStyle/>
                        <a:p>
                          <a:pPr algn="ctr" rtl="0" fontAlgn="ctr"/>
                          <a:r>
                            <a:rPr lang="en-US" sz="1400" b="0"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endParaRPr lang="en-US" sz="1400" b="0"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15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37550360"/>
                      </a:ext>
                    </a:extLst>
                  </a:tr>
                  <a:tr h="274320">
                    <a:tc>
                      <a:txBody>
                        <a:bodyPr/>
                        <a:lstStyle/>
                        <a:p>
                          <a:pPr algn="ctr" fontAlgn="b"/>
                          <a:r>
                            <a:rPr lang="en-US" sz="1400" b="0" i="0" u="none" strike="noStrike" dirty="0">
                              <a:solidFill>
                                <a:schemeClr val="tx1"/>
                              </a:solidFill>
                              <a:effectLst/>
                              <a:latin typeface="Calibri" panose="020F0502020204030204" pitchFamily="34" charset="0"/>
                            </a:rPr>
                            <a:t>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en-US" sz="1400" b="0" i="0" u="none" strike="noStrike" dirty="0">
                              <a:solidFill>
                                <a:schemeClr val="tx1"/>
                              </a:solidFill>
                              <a:effectLst/>
                              <a:highlight>
                                <a:srgbClr val="00FF00"/>
                              </a:highlight>
                              <a:latin typeface="Calibri" panose="020F0502020204030204" pitchFamily="34" charset="0"/>
                            </a:rPr>
                            <a:t>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en-US" sz="1400" b="0" i="0" u="none" strike="noStrike" dirty="0">
                              <a:solidFill>
                                <a:schemeClr val="tx1"/>
                              </a:solidFill>
                              <a:effectLst/>
                              <a:latin typeface="Calibri" panose="020F0502020204030204" pitchFamily="34" charset="0"/>
                            </a:rPr>
                            <a:t>-5/3</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en-US" sz="1400" b="0" i="0" u="none" strike="noStrike" dirty="0">
                              <a:solidFill>
                                <a:schemeClr val="tx1"/>
                              </a:solidFill>
                              <a:effectLst/>
                              <a:latin typeface="Calibri" panose="020F0502020204030204" pitchFamily="34" charset="0"/>
                            </a:rPr>
                            <a:t>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 2/3</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21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900424709"/>
                      </a:ext>
                    </a:extLst>
                  </a:tr>
                </a:tbl>
              </a:graphicData>
            </a:graphic>
          </p:graphicFrame>
        </mc:Choice>
        <mc:Fallback xmlns="">
          <p:graphicFrame>
            <p:nvGraphicFramePr>
              <p:cNvPr id="6" name="Table 5">
                <a:extLst>
                  <a:ext uri="{FF2B5EF4-FFF2-40B4-BE49-F238E27FC236}">
                    <a16:creationId xmlns:a16="http://schemas.microsoft.com/office/drawing/2014/main" id="{E8AE4348-DE6B-460B-ABDF-B203F8D3D90D}"/>
                  </a:ext>
                </a:extLst>
              </p:cNvPr>
              <p:cNvGraphicFramePr>
                <a:graphicFrameLocks noGrp="1"/>
              </p:cNvGraphicFramePr>
              <p:nvPr/>
            </p:nvGraphicFramePr>
            <p:xfrm>
              <a:off x="570039" y="2350987"/>
              <a:ext cx="4536980" cy="2738846"/>
            </p:xfrm>
            <a:graphic>
              <a:graphicData uri="http://schemas.openxmlformats.org/drawingml/2006/table">
                <a:tbl>
                  <a:tblPr firstRow="1" bandRow="1">
                    <a:tableStyleId>{69CF1AB2-1976-4502-BF36-3FF5EA218861}</a:tableStyleId>
                  </a:tblPr>
                  <a:tblGrid>
                    <a:gridCol w="453698">
                      <a:extLst>
                        <a:ext uri="{9D8B030D-6E8A-4147-A177-3AD203B41FA5}">
                          <a16:colId xmlns:a16="http://schemas.microsoft.com/office/drawing/2014/main" val="1504725360"/>
                        </a:ext>
                      </a:extLst>
                    </a:gridCol>
                    <a:gridCol w="453698">
                      <a:extLst>
                        <a:ext uri="{9D8B030D-6E8A-4147-A177-3AD203B41FA5}">
                          <a16:colId xmlns:a16="http://schemas.microsoft.com/office/drawing/2014/main" val="3760174319"/>
                        </a:ext>
                      </a:extLst>
                    </a:gridCol>
                    <a:gridCol w="453698">
                      <a:extLst>
                        <a:ext uri="{9D8B030D-6E8A-4147-A177-3AD203B41FA5}">
                          <a16:colId xmlns:a16="http://schemas.microsoft.com/office/drawing/2014/main" val="4109682835"/>
                        </a:ext>
                      </a:extLst>
                    </a:gridCol>
                    <a:gridCol w="453698">
                      <a:extLst>
                        <a:ext uri="{9D8B030D-6E8A-4147-A177-3AD203B41FA5}">
                          <a16:colId xmlns:a16="http://schemas.microsoft.com/office/drawing/2014/main" val="2923062301"/>
                        </a:ext>
                      </a:extLst>
                    </a:gridCol>
                    <a:gridCol w="453698">
                      <a:extLst>
                        <a:ext uri="{9D8B030D-6E8A-4147-A177-3AD203B41FA5}">
                          <a16:colId xmlns:a16="http://schemas.microsoft.com/office/drawing/2014/main" val="3935040263"/>
                        </a:ext>
                      </a:extLst>
                    </a:gridCol>
                    <a:gridCol w="453698">
                      <a:extLst>
                        <a:ext uri="{9D8B030D-6E8A-4147-A177-3AD203B41FA5}">
                          <a16:colId xmlns:a16="http://schemas.microsoft.com/office/drawing/2014/main" val="2126326100"/>
                        </a:ext>
                      </a:extLst>
                    </a:gridCol>
                    <a:gridCol w="453698">
                      <a:extLst>
                        <a:ext uri="{9D8B030D-6E8A-4147-A177-3AD203B41FA5}">
                          <a16:colId xmlns:a16="http://schemas.microsoft.com/office/drawing/2014/main" val="370591499"/>
                        </a:ext>
                      </a:extLst>
                    </a:gridCol>
                    <a:gridCol w="376169">
                      <a:extLst>
                        <a:ext uri="{9D8B030D-6E8A-4147-A177-3AD203B41FA5}">
                          <a16:colId xmlns:a16="http://schemas.microsoft.com/office/drawing/2014/main" val="2753783761"/>
                        </a:ext>
                      </a:extLst>
                    </a:gridCol>
                    <a:gridCol w="452336">
                      <a:extLst>
                        <a:ext uri="{9D8B030D-6E8A-4147-A177-3AD203B41FA5}">
                          <a16:colId xmlns:a16="http://schemas.microsoft.com/office/drawing/2014/main" val="3355251351"/>
                        </a:ext>
                      </a:extLst>
                    </a:gridCol>
                    <a:gridCol w="532589">
                      <a:extLst>
                        <a:ext uri="{9D8B030D-6E8A-4147-A177-3AD203B41FA5}">
                          <a16:colId xmlns:a16="http://schemas.microsoft.com/office/drawing/2014/main" val="1746627773"/>
                        </a:ext>
                      </a:extLst>
                    </a:gridCol>
                  </a:tblGrid>
                  <a:tr h="437009">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1333" t="-4167" r="-896000" b="-550000"/>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102703" t="-4167" r="-808108" b="-550000"/>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200000" t="-4167" r="-697333" b="-550000"/>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304054" t="-4167" r="-606757" b="-550000"/>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398667" t="-4167" r="-498667" b="-550000"/>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505405" t="-4167" r="-405405" b="-550000"/>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597333" t="-4167" r="-300000" b="-550000"/>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857377" t="-4167" r="-268852" b="-550000"/>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778667" t="-4167" r="-118667" b="-550000"/>
                          </a:stretch>
                        </a:blipFill>
                      </a:tcPr>
                    </a:tc>
                    <a:tc>
                      <a:txBody>
                        <a:bodyPr/>
                        <a:lstStyle/>
                        <a:p>
                          <a:pPr algn="ctr"/>
                          <a:r>
                            <a:rPr lang="en-US" sz="1400" dirty="0">
                              <a:solidFill>
                                <a:schemeClr val="bg1"/>
                              </a:solidFill>
                            </a:rPr>
                            <a:t>RHS</a:t>
                          </a:r>
                        </a:p>
                      </a:txBody>
                      <a:tcPr marL="68580" marR="68580" marT="34290" marB="34290">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887620013"/>
                      </a:ext>
                    </a:extLst>
                  </a:tr>
                  <a:tr h="281940">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-2    </a:t>
                          </a:r>
                          <a:endParaRPr lang="en-US" sz="1400" b="1"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-1</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30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6861962"/>
                      </a:ext>
                    </a:extLst>
                  </a:tr>
                  <a:tr h="414515">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1/3</a:t>
                          </a:r>
                          <a:endParaRPr lang="en-US" sz="1400" b="0"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76583140"/>
                      </a:ext>
                    </a:extLst>
                  </a:tr>
                  <a:tr h="281940">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endParaRPr lang="en-US" sz="1400" b="0"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dirty="0">
                              <a:solidFill>
                                <a:srgbClr val="000000"/>
                              </a:solidFill>
                              <a:effectLst/>
                              <a:latin typeface="Calibri" panose="020F0502020204030204" pitchFamily="34" charset="0"/>
                            </a:rPr>
                            <a:t>2</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35718431"/>
                      </a:ext>
                    </a:extLst>
                  </a:tr>
                  <a:tr h="379781">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1/3</a:t>
                          </a:r>
                          <a:endParaRPr lang="en-US" sz="1400" b="0"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2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03479889"/>
                      </a:ext>
                    </a:extLst>
                  </a:tr>
                  <a:tr h="379781">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- 1/3</a:t>
                          </a:r>
                          <a:endParaRPr lang="en-US" sz="1400" b="0"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2 1/3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998205811"/>
                      </a:ext>
                    </a:extLst>
                  </a:tr>
                  <a:tr h="281940">
                    <a:tc>
                      <a:txBody>
                        <a:bodyPr/>
                        <a:lstStyle/>
                        <a:p>
                          <a:pPr algn="ctr" rtl="0" fontAlgn="ctr"/>
                          <a:r>
                            <a:rPr lang="en-US" sz="1400" b="0"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endParaRPr lang="en-US" sz="1400" b="0"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15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37550360"/>
                      </a:ext>
                    </a:extLst>
                  </a:tr>
                  <a:tr h="281940">
                    <a:tc>
                      <a:txBody>
                        <a:bodyPr/>
                        <a:lstStyle/>
                        <a:p>
                          <a:pPr algn="ctr" fontAlgn="b"/>
                          <a:r>
                            <a:rPr lang="en-US" sz="1400" b="0" i="0" u="none" strike="noStrike" dirty="0">
                              <a:solidFill>
                                <a:schemeClr val="tx1"/>
                              </a:solidFill>
                              <a:effectLst/>
                              <a:latin typeface="Calibri" panose="020F0502020204030204" pitchFamily="34" charset="0"/>
                            </a:rPr>
                            <a:t>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en-US" sz="1400" b="0" i="0" u="none" strike="noStrike" dirty="0">
                              <a:solidFill>
                                <a:schemeClr val="tx1"/>
                              </a:solidFill>
                              <a:effectLst/>
                              <a:highlight>
                                <a:srgbClr val="00FF00"/>
                              </a:highlight>
                              <a:latin typeface="Calibri" panose="020F0502020204030204" pitchFamily="34" charset="0"/>
                            </a:rPr>
                            <a:t>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en-US" sz="1400" b="0" i="0" u="none" strike="noStrike" dirty="0">
                              <a:solidFill>
                                <a:schemeClr val="tx1"/>
                              </a:solidFill>
                              <a:effectLst/>
                              <a:latin typeface="Calibri" panose="020F0502020204030204" pitchFamily="34" charset="0"/>
                            </a:rPr>
                            <a:t>-5/3</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en-US" sz="1400" b="0" i="0" u="none" strike="noStrike" dirty="0">
                              <a:solidFill>
                                <a:schemeClr val="tx1"/>
                              </a:solidFill>
                              <a:effectLst/>
                              <a:latin typeface="Calibri" panose="020F0502020204030204" pitchFamily="34" charset="0"/>
                            </a:rPr>
                            <a:t>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 2/3</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21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900424709"/>
                      </a:ext>
                    </a:extLst>
                  </a:tr>
                </a:tbl>
              </a:graphicData>
            </a:graphic>
          </p:graphicFrame>
        </mc:Fallback>
      </mc:AlternateContent>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31ED9440-5B5B-41A5-8BB7-EC2D453AAE3B}"/>
                  </a:ext>
                </a:extLst>
              </p:cNvPr>
              <p:cNvSpPr>
                <a:spLocks noGrp="1"/>
              </p:cNvSpPr>
              <p:nvPr>
                <p:ph idx="1"/>
              </p:nvPr>
            </p:nvSpPr>
            <p:spPr>
              <a:xfrm>
                <a:off x="5364088" y="2852936"/>
                <a:ext cx="4001960" cy="2121622"/>
              </a:xfrm>
            </p:spPr>
            <p:txBody>
              <a:bodyPr>
                <a:normAutofit/>
              </a:bodyPr>
              <a:lstStyle/>
              <a:p>
                <a:pPr marL="0" indent="0">
                  <a:buNone/>
                </a:pPr>
                <a14:m>
                  <m:oMath xmlns:m="http://schemas.openxmlformats.org/officeDocument/2006/math">
                    <m:r>
                      <a:rPr lang="en-US" sz="1200" b="0" i="1" smtClean="0">
                        <a:latin typeface="Cambria Math" panose="02040503050406030204" pitchFamily="18" charset="0"/>
                      </a:rPr>
                      <m:t>𝑀𝑖𝑛</m:t>
                    </m:r>
                    <m:r>
                      <a:rPr lang="en-US" sz="1200" b="0" i="1" smtClean="0">
                        <a:latin typeface="Cambria Math" panose="02040503050406030204" pitchFamily="18" charset="0"/>
                      </a:rPr>
                      <m:t> </m:t>
                    </m:r>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𝑃</m:t>
                        </m:r>
                      </m:e>
                      <m:sub>
                        <m:r>
                          <a:rPr lang="en-US" sz="1200" b="0" i="1" smtClean="0">
                            <a:latin typeface="Cambria Math" panose="02040503050406030204" pitchFamily="18" charset="0"/>
                          </a:rPr>
                          <m:t>1</m:t>
                        </m:r>
                      </m:sub>
                    </m:sSub>
                    <m:d>
                      <m:dPr>
                        <m:begChr m:val="["/>
                        <m:endChr m:val="]"/>
                        <m:ctrlPr>
                          <a:rPr lang="en-US" sz="1200" b="0" i="1" smtClean="0">
                            <a:latin typeface="Cambria Math" panose="02040503050406030204" pitchFamily="18" charset="0"/>
                          </a:rPr>
                        </m:ctrlPr>
                      </m:dPr>
                      <m:e>
                        <m:sSubSup>
                          <m:sSubSupPr>
                            <m:ctrlPr>
                              <a:rPr lang="en-US" sz="1200" b="0" i="1" smtClean="0">
                                <a:latin typeface="Cambria Math" panose="02040503050406030204" pitchFamily="18" charset="0"/>
                              </a:rPr>
                            </m:ctrlPr>
                          </m:sSubSupPr>
                          <m:e>
                            <m:r>
                              <a:rPr lang="en-US" sz="1200" b="0" i="1" smtClean="0">
                                <a:latin typeface="Cambria Math" panose="02040503050406030204" pitchFamily="18" charset="0"/>
                              </a:rPr>
                              <m:t>𝑑</m:t>
                            </m:r>
                          </m:e>
                          <m:sub>
                            <m:r>
                              <a:rPr lang="en-US" sz="1200" b="0" i="1" smtClean="0">
                                <a:latin typeface="Cambria Math" panose="02040503050406030204" pitchFamily="18" charset="0"/>
                              </a:rPr>
                              <m:t>1</m:t>
                            </m:r>
                          </m:sub>
                          <m:sup>
                            <m:r>
                              <a:rPr lang="en-US" sz="1200" b="0" i="1" smtClean="0">
                                <a:latin typeface="Cambria Math" panose="02040503050406030204" pitchFamily="18" charset="0"/>
                              </a:rPr>
                              <m:t>+</m:t>
                            </m:r>
                          </m:sup>
                        </m:sSubSup>
                        <m:r>
                          <a:rPr lang="en-US" sz="1200" b="0" i="1" smtClean="0">
                            <a:latin typeface="Cambria Math" panose="02040503050406030204" pitchFamily="18" charset="0"/>
                          </a:rPr>
                          <m:t>+</m:t>
                        </m:r>
                        <m:sSubSup>
                          <m:sSubSupPr>
                            <m:ctrlPr>
                              <a:rPr lang="en-US" sz="1200" b="0" i="1" smtClean="0">
                                <a:latin typeface="Cambria Math" panose="02040503050406030204" pitchFamily="18" charset="0"/>
                              </a:rPr>
                            </m:ctrlPr>
                          </m:sSubSupPr>
                          <m:e>
                            <m:r>
                              <a:rPr lang="en-US" sz="1200" b="0" i="1" smtClean="0">
                                <a:latin typeface="Cambria Math" panose="02040503050406030204" pitchFamily="18" charset="0"/>
                              </a:rPr>
                              <m:t>𝑑</m:t>
                            </m:r>
                          </m:e>
                          <m:sub>
                            <m:r>
                              <a:rPr lang="en-US" sz="1200" b="0" i="1" smtClean="0">
                                <a:latin typeface="Cambria Math" panose="02040503050406030204" pitchFamily="18" charset="0"/>
                              </a:rPr>
                              <m:t>2</m:t>
                            </m:r>
                          </m:sub>
                          <m:sup>
                            <m:r>
                              <a:rPr lang="en-US" sz="1200" b="0" i="1" smtClean="0">
                                <a:latin typeface="Cambria Math" panose="02040503050406030204" pitchFamily="18" charset="0"/>
                              </a:rPr>
                              <m:t>+</m:t>
                            </m:r>
                          </m:sup>
                        </m:sSubSup>
                      </m:e>
                    </m:d>
                  </m:oMath>
                </a14:m>
                <a:r>
                  <a:rPr lang="en-US" sz="1200" dirty="0"/>
                  <a:t>+ </a:t>
                </a:r>
                <a14:m>
                  <m:oMath xmlns:m="http://schemas.openxmlformats.org/officeDocument/2006/math">
                    <m:sSub>
                      <m:sSubPr>
                        <m:ctrlPr>
                          <a:rPr lang="en-US" sz="1200" i="1">
                            <a:latin typeface="Cambria Math" panose="02040503050406030204" pitchFamily="18" charset="0"/>
                          </a:rPr>
                        </m:ctrlPr>
                      </m:sSubPr>
                      <m:e>
                        <m:r>
                          <a:rPr lang="en-US" sz="1200" i="1">
                            <a:latin typeface="Cambria Math" panose="02040503050406030204" pitchFamily="18" charset="0"/>
                          </a:rPr>
                          <m:t>𝑃</m:t>
                        </m:r>
                      </m:e>
                      <m:sub>
                        <m:r>
                          <a:rPr lang="en-US" sz="1200" b="0" i="1" smtClean="0">
                            <a:latin typeface="Cambria Math" panose="02040503050406030204" pitchFamily="18" charset="0"/>
                          </a:rPr>
                          <m:t>2</m:t>
                        </m:r>
                      </m:sub>
                    </m:sSub>
                    <m:d>
                      <m:dPr>
                        <m:begChr m:val="["/>
                        <m:endChr m:val="]"/>
                        <m:ctrlPr>
                          <a:rPr lang="en-US" sz="1200" i="1">
                            <a:latin typeface="Cambria Math" panose="02040503050406030204" pitchFamily="18" charset="0"/>
                          </a:rPr>
                        </m:ctrlPr>
                      </m:dPr>
                      <m:e>
                        <m:r>
                          <a:rPr lang="en-US" sz="1200" b="0" i="1" smtClean="0">
                            <a:latin typeface="Cambria Math" panose="02040503050406030204" pitchFamily="18" charset="0"/>
                          </a:rPr>
                          <m:t>2</m:t>
                        </m:r>
                        <m:sSubSup>
                          <m:sSubSupPr>
                            <m:ctrlPr>
                              <a:rPr lang="en-US" sz="1200" i="1">
                                <a:latin typeface="Cambria Math" panose="02040503050406030204" pitchFamily="18" charset="0"/>
                              </a:rPr>
                            </m:ctrlPr>
                          </m:sSubSupPr>
                          <m:e>
                            <m:r>
                              <a:rPr lang="en-US" sz="1200" i="1">
                                <a:latin typeface="Cambria Math" panose="02040503050406030204" pitchFamily="18" charset="0"/>
                              </a:rPr>
                              <m:t>𝑑</m:t>
                            </m:r>
                          </m:e>
                          <m:sub>
                            <m:r>
                              <a:rPr lang="en-US" sz="1200" b="0" i="1" smtClean="0">
                                <a:latin typeface="Cambria Math" panose="02040503050406030204" pitchFamily="18" charset="0"/>
                              </a:rPr>
                              <m:t>3</m:t>
                            </m:r>
                          </m:sub>
                          <m:sup>
                            <m:r>
                              <a:rPr lang="en-US" sz="1200" b="0" i="1" smtClean="0">
                                <a:latin typeface="Cambria Math" panose="02040503050406030204" pitchFamily="18" charset="0"/>
                              </a:rPr>
                              <m:t>−</m:t>
                            </m:r>
                          </m:sup>
                        </m:sSubSup>
                        <m:r>
                          <a:rPr lang="en-US" sz="1200" i="1">
                            <a:latin typeface="Cambria Math" panose="02040503050406030204" pitchFamily="18" charset="0"/>
                          </a:rPr>
                          <m:t>+</m:t>
                        </m:r>
                        <m:sSubSup>
                          <m:sSubSupPr>
                            <m:ctrlPr>
                              <a:rPr lang="en-US" sz="1200" i="1">
                                <a:latin typeface="Cambria Math" panose="02040503050406030204" pitchFamily="18" charset="0"/>
                              </a:rPr>
                            </m:ctrlPr>
                          </m:sSubSupPr>
                          <m:e>
                            <m:r>
                              <a:rPr lang="en-US" sz="1200" i="1">
                                <a:latin typeface="Cambria Math" panose="02040503050406030204" pitchFamily="18" charset="0"/>
                              </a:rPr>
                              <m:t>𝑑</m:t>
                            </m:r>
                          </m:e>
                          <m:sub>
                            <m:r>
                              <a:rPr lang="en-US" sz="1200" b="0" i="1" smtClean="0">
                                <a:latin typeface="Cambria Math" panose="02040503050406030204" pitchFamily="18" charset="0"/>
                              </a:rPr>
                              <m:t>3</m:t>
                            </m:r>
                          </m:sub>
                          <m:sup>
                            <m:r>
                              <a:rPr lang="en-US" sz="1200" i="1">
                                <a:latin typeface="Cambria Math" panose="02040503050406030204" pitchFamily="18" charset="0"/>
                              </a:rPr>
                              <m:t>+</m:t>
                            </m:r>
                          </m:sup>
                        </m:sSubSup>
                      </m:e>
                    </m:d>
                    <m:r>
                      <a:rPr lang="en-US" sz="1200" b="0" i="1" smtClean="0">
                        <a:latin typeface="Cambria Math" panose="02040503050406030204" pitchFamily="18" charset="0"/>
                      </a:rPr>
                      <m:t>+</m:t>
                    </m:r>
                    <m:sSub>
                      <m:sSubPr>
                        <m:ctrlPr>
                          <a:rPr lang="en-US" sz="1200" i="1">
                            <a:latin typeface="Cambria Math" panose="02040503050406030204" pitchFamily="18" charset="0"/>
                          </a:rPr>
                        </m:ctrlPr>
                      </m:sSubPr>
                      <m:e>
                        <m:r>
                          <a:rPr lang="en-US" sz="1200" i="1">
                            <a:latin typeface="Cambria Math" panose="02040503050406030204" pitchFamily="18" charset="0"/>
                          </a:rPr>
                          <m:t>𝑃</m:t>
                        </m:r>
                      </m:e>
                      <m:sub>
                        <m:r>
                          <a:rPr lang="en-US" sz="1200" b="0" i="1" smtClean="0">
                            <a:latin typeface="Cambria Math" panose="02040503050406030204" pitchFamily="18" charset="0"/>
                          </a:rPr>
                          <m:t>3</m:t>
                        </m:r>
                      </m:sub>
                    </m:sSub>
                    <m:d>
                      <m:dPr>
                        <m:begChr m:val="["/>
                        <m:endChr m:val="]"/>
                        <m:ctrlPr>
                          <a:rPr lang="en-US" sz="1200" i="1">
                            <a:latin typeface="Cambria Math" panose="02040503050406030204" pitchFamily="18" charset="0"/>
                          </a:rPr>
                        </m:ctrlPr>
                      </m:dPr>
                      <m:e>
                        <m:sSubSup>
                          <m:sSubSupPr>
                            <m:ctrlPr>
                              <a:rPr lang="en-US" sz="1200" i="1">
                                <a:latin typeface="Cambria Math" panose="02040503050406030204" pitchFamily="18" charset="0"/>
                              </a:rPr>
                            </m:ctrlPr>
                          </m:sSubSupPr>
                          <m:e>
                            <m:r>
                              <a:rPr lang="en-US" sz="1200" i="1">
                                <a:latin typeface="Cambria Math" panose="02040503050406030204" pitchFamily="18" charset="0"/>
                              </a:rPr>
                              <m:t>𝑑</m:t>
                            </m:r>
                          </m:e>
                          <m:sub>
                            <m:r>
                              <a:rPr lang="en-US" sz="1200" b="0" i="1" smtClean="0">
                                <a:latin typeface="Cambria Math" panose="02040503050406030204" pitchFamily="18" charset="0"/>
                              </a:rPr>
                              <m:t>4</m:t>
                            </m:r>
                          </m:sub>
                          <m:sup>
                            <m:r>
                              <a:rPr lang="en-US" sz="1200" b="0" i="1" smtClean="0">
                                <a:latin typeface="Cambria Math" panose="02040503050406030204" pitchFamily="18" charset="0"/>
                              </a:rPr>
                              <m:t>−</m:t>
                            </m:r>
                          </m:sup>
                        </m:sSubSup>
                      </m:e>
                    </m:d>
                  </m:oMath>
                </a14:m>
                <a:endParaRPr lang="en-US" sz="1200" dirty="0"/>
              </a:p>
              <a:p>
                <a:pPr marL="0" indent="0">
                  <a:buNone/>
                </a:pPr>
                <a:r>
                  <a:rPr lang="en-US" sz="1200" dirty="0"/>
                  <a:t>St.</a:t>
                </a:r>
              </a:p>
              <a:p>
                <a:pPr marL="0" indent="0">
                  <a:buNone/>
                </a:pPr>
                <a14:m>
                  <m:oMathPara xmlns:m="http://schemas.openxmlformats.org/officeDocument/2006/math">
                    <m:oMathParaPr>
                      <m:jc m:val="centerGroup"/>
                    </m:oMathParaPr>
                    <m:oMath xmlns:m="http://schemas.openxmlformats.org/officeDocument/2006/math">
                      <m:m>
                        <m:mPr>
                          <m:mcs>
                            <m:mc>
                              <m:mcPr>
                                <m:count m:val="3"/>
                                <m:mcJc m:val="center"/>
                              </m:mcPr>
                            </m:mc>
                          </m:mcs>
                          <m:ctrlPr>
                            <a:rPr lang="en-US" sz="1200" b="0" i="1" smtClean="0">
                              <a:latin typeface="Cambria Math" panose="02040503050406030204" pitchFamily="18" charset="0"/>
                            </a:rPr>
                          </m:ctrlPr>
                        </m:mPr>
                        <m:mr>
                          <m:e/>
                          <m:e>
                            <m:r>
                              <a:rPr lang="en-US" sz="1200" b="0" i="1" smtClean="0">
                                <a:latin typeface="Cambria Math" panose="02040503050406030204" pitchFamily="18" charset="0"/>
                              </a:rPr>
                              <m:t>5</m:t>
                            </m:r>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𝑥</m:t>
                                </m:r>
                              </m:e>
                              <m:sub>
                                <m:r>
                                  <a:rPr lang="en-US" sz="1200" b="0" i="1" smtClean="0">
                                    <a:latin typeface="Cambria Math" panose="02040503050406030204" pitchFamily="18" charset="0"/>
                                  </a:rPr>
                                  <m:t>1</m:t>
                                </m:r>
                              </m:sub>
                            </m:sSub>
                            <m:r>
                              <a:rPr lang="en-US" sz="1200" b="0" i="1" smtClean="0">
                                <a:latin typeface="Cambria Math" panose="02040503050406030204" pitchFamily="18" charset="0"/>
                              </a:rPr>
                              <m:t>+2</m:t>
                            </m:r>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𝑥</m:t>
                                </m:r>
                              </m:e>
                              <m:sub>
                                <m:r>
                                  <a:rPr lang="en-US" sz="1200" b="0" i="1" smtClean="0">
                                    <a:latin typeface="Cambria Math" panose="02040503050406030204" pitchFamily="18" charset="0"/>
                                  </a:rPr>
                                  <m:t>2</m:t>
                                </m:r>
                              </m:sub>
                            </m:sSub>
                            <m:r>
                              <a:rPr lang="en-US" sz="1200" b="0" i="1" smtClean="0">
                                <a:latin typeface="Cambria Math" panose="02040503050406030204" pitchFamily="18" charset="0"/>
                              </a:rPr>
                              <m:t>                                               </m:t>
                            </m:r>
                          </m:e>
                          <m:e>
                            <m:r>
                              <a:rPr lang="en-US" sz="1200" i="1" smtClean="0">
                                <a:latin typeface="Cambria Math" panose="02040503050406030204" pitchFamily="18" charset="0"/>
                                <a:ea typeface="Cambria Math" panose="02040503050406030204" pitchFamily="18" charset="0"/>
                              </a:rPr>
                              <m:t>≤</m:t>
                            </m:r>
                            <m:r>
                              <a:rPr lang="en-US" sz="1200" b="0" i="1" smtClean="0">
                                <a:latin typeface="Cambria Math" panose="02040503050406030204" pitchFamily="18" charset="0"/>
                                <a:ea typeface="Cambria Math" panose="02040503050406030204" pitchFamily="18" charset="0"/>
                              </a:rPr>
                              <m:t>15</m:t>
                            </m:r>
                          </m:e>
                        </m:mr>
                        <m:mr>
                          <m:e/>
                          <m:e>
                            <m:sSub>
                              <m:sSubPr>
                                <m:ctrlPr>
                                  <a:rPr lang="en-US" sz="1200" b="0" i="1" smtClean="0">
                                    <a:latin typeface="Cambria Math" panose="02040503050406030204" pitchFamily="18" charset="0"/>
                                    <a:ea typeface="Cambria Math" panose="02040503050406030204" pitchFamily="18" charset="0"/>
                                  </a:rPr>
                                </m:ctrlPr>
                              </m:sSubPr>
                              <m:e>
                                <m:r>
                                  <a:rPr lang="en-US" sz="1200" b="0" i="1" smtClean="0">
                                    <a:latin typeface="Cambria Math" panose="02040503050406030204" pitchFamily="18" charset="0"/>
                                    <a:ea typeface="Cambria Math" panose="02040503050406030204" pitchFamily="18" charset="0"/>
                                  </a:rPr>
                                  <m:t>𝑥</m:t>
                                </m:r>
                              </m:e>
                              <m:sub>
                                <m:r>
                                  <a:rPr lang="en-US" sz="1200" b="0" i="1" smtClean="0">
                                    <a:latin typeface="Cambria Math" panose="02040503050406030204" pitchFamily="18" charset="0"/>
                                    <a:ea typeface="Cambria Math" panose="02040503050406030204" pitchFamily="18" charset="0"/>
                                  </a:rPr>
                                  <m:t>1</m:t>
                                </m:r>
                              </m:sub>
                            </m:sSub>
                            <m:r>
                              <a:rPr lang="en-US" sz="1200" b="0" i="1" smtClean="0">
                                <a:latin typeface="Cambria Math" panose="02040503050406030204" pitchFamily="18" charset="0"/>
                                <a:ea typeface="Cambria Math" panose="02040503050406030204" pitchFamily="18" charset="0"/>
                              </a:rPr>
                              <m:t>+</m:t>
                            </m:r>
                            <m:sSub>
                              <m:sSubPr>
                                <m:ctrlPr>
                                  <a:rPr lang="en-US" sz="1200" b="0" i="1" smtClean="0">
                                    <a:latin typeface="Cambria Math" panose="02040503050406030204" pitchFamily="18" charset="0"/>
                                    <a:ea typeface="Cambria Math" panose="02040503050406030204" pitchFamily="18" charset="0"/>
                                  </a:rPr>
                                </m:ctrlPr>
                              </m:sSubPr>
                              <m:e>
                                <m:r>
                                  <a:rPr lang="en-US" sz="1200" b="0" i="1" smtClean="0">
                                    <a:latin typeface="Cambria Math" panose="02040503050406030204" pitchFamily="18" charset="0"/>
                                    <a:ea typeface="Cambria Math" panose="02040503050406030204" pitchFamily="18" charset="0"/>
                                  </a:rPr>
                                  <m:t>𝑥</m:t>
                                </m:r>
                              </m:e>
                              <m:sub>
                                <m:r>
                                  <a:rPr lang="en-US" sz="1200" b="0" i="1" smtClean="0">
                                    <a:latin typeface="Cambria Math" panose="02040503050406030204" pitchFamily="18" charset="0"/>
                                    <a:ea typeface="Cambria Math" panose="02040503050406030204" pitchFamily="18" charset="0"/>
                                  </a:rPr>
                                  <m:t>2</m:t>
                                </m:r>
                              </m:sub>
                            </m:sSub>
                            <m:r>
                              <a:rPr lang="en-US" sz="1200" b="0" i="1" smtClean="0">
                                <a:latin typeface="Cambria Math" panose="02040503050406030204" pitchFamily="18" charset="0"/>
                                <a:ea typeface="Cambria Math" panose="02040503050406030204" pitchFamily="18" charset="0"/>
                              </a:rPr>
                              <m:t>                                            </m:t>
                            </m:r>
                          </m:e>
                          <m:e>
                            <m:r>
                              <a:rPr lang="en-US" sz="1200" b="0" i="1" smtClean="0">
                                <a:latin typeface="Cambria Math" panose="02040503050406030204" pitchFamily="18" charset="0"/>
                                <a:ea typeface="Cambria Math" panose="02040503050406030204" pitchFamily="18" charset="0"/>
                              </a:rPr>
                              <m:t>≥1</m:t>
                            </m:r>
                          </m:e>
                        </m:mr>
                        <m:mr>
                          <m:e/>
                          <m:e>
                            <m:sSub>
                              <m:sSubPr>
                                <m:ctrlPr>
                                  <a:rPr lang="en-US" sz="1200" b="0" i="1" smtClean="0">
                                    <a:latin typeface="Cambria Math" panose="02040503050406030204" pitchFamily="18" charset="0"/>
                                    <a:ea typeface="Cambria Math" panose="02040503050406030204" pitchFamily="18" charset="0"/>
                                  </a:rPr>
                                </m:ctrlPr>
                              </m:sSubPr>
                              <m:e>
                                <m:r>
                                  <a:rPr lang="en-US" sz="1200" b="0" i="1" smtClean="0">
                                    <a:latin typeface="Cambria Math" panose="02040503050406030204" pitchFamily="18" charset="0"/>
                                    <a:ea typeface="Cambria Math" panose="02040503050406030204" pitchFamily="18" charset="0"/>
                                  </a:rPr>
                                  <m:t>𝑥</m:t>
                                </m:r>
                              </m:e>
                              <m:sub>
                                <m:r>
                                  <a:rPr lang="en-US" sz="1200" b="0" i="1" smtClean="0">
                                    <a:latin typeface="Cambria Math" panose="02040503050406030204" pitchFamily="18" charset="0"/>
                                    <a:ea typeface="Cambria Math" panose="02040503050406030204" pitchFamily="18" charset="0"/>
                                  </a:rPr>
                                  <m:t>1</m:t>
                                </m:r>
                              </m:sub>
                            </m:sSub>
                            <m:r>
                              <a:rPr lang="en-US" sz="1200" b="0" i="1" smtClean="0">
                                <a:latin typeface="Cambria Math" panose="02040503050406030204" pitchFamily="18" charset="0"/>
                                <a:ea typeface="Cambria Math" panose="02040503050406030204" pitchFamily="18" charset="0"/>
                              </a:rPr>
                              <m:t>                             +</m:t>
                            </m:r>
                            <m:sSubSup>
                              <m:sSubSupPr>
                                <m:ctrlPr>
                                  <a:rPr lang="en-US" sz="1200" b="0" i="1" smtClean="0">
                                    <a:latin typeface="Cambria Math" panose="02040503050406030204" pitchFamily="18" charset="0"/>
                                    <a:ea typeface="Cambria Math" panose="02040503050406030204" pitchFamily="18" charset="0"/>
                                  </a:rPr>
                                </m:ctrlPr>
                              </m:sSubSupPr>
                              <m:e>
                                <m:r>
                                  <a:rPr lang="en-US" sz="1200" b="0" i="1" smtClean="0">
                                    <a:latin typeface="Cambria Math" panose="02040503050406030204" pitchFamily="18" charset="0"/>
                                    <a:ea typeface="Cambria Math" panose="02040503050406030204" pitchFamily="18" charset="0"/>
                                  </a:rPr>
                                  <m:t>𝑑</m:t>
                                </m:r>
                              </m:e>
                              <m:sub>
                                <m:r>
                                  <a:rPr lang="en-US" sz="1200" b="0" i="1" smtClean="0">
                                    <a:latin typeface="Cambria Math" panose="02040503050406030204" pitchFamily="18" charset="0"/>
                                    <a:ea typeface="Cambria Math" panose="02040503050406030204" pitchFamily="18" charset="0"/>
                                  </a:rPr>
                                  <m:t>1</m:t>
                                </m:r>
                              </m:sub>
                              <m:sup>
                                <m:r>
                                  <a:rPr lang="en-US" sz="1200" b="0" i="1" smtClean="0">
                                    <a:latin typeface="Cambria Math" panose="02040503050406030204" pitchFamily="18" charset="0"/>
                                    <a:ea typeface="Cambria Math" panose="02040503050406030204" pitchFamily="18" charset="0"/>
                                  </a:rPr>
                                  <m:t>−</m:t>
                                </m:r>
                              </m:sup>
                            </m:sSubSup>
                            <m:r>
                              <a:rPr lang="en-US" sz="1200" b="0" i="1" smtClean="0">
                                <a:latin typeface="Cambria Math" panose="02040503050406030204" pitchFamily="18" charset="0"/>
                                <a:ea typeface="Cambria Math" panose="02040503050406030204" pitchFamily="18" charset="0"/>
                              </a:rPr>
                              <m:t>−</m:t>
                            </m:r>
                            <m:sSubSup>
                              <m:sSubSupPr>
                                <m:ctrlPr>
                                  <a:rPr lang="en-US" sz="1200" b="0" i="1" smtClean="0">
                                    <a:latin typeface="Cambria Math" panose="02040503050406030204" pitchFamily="18" charset="0"/>
                                    <a:ea typeface="Cambria Math" panose="02040503050406030204" pitchFamily="18" charset="0"/>
                                  </a:rPr>
                                </m:ctrlPr>
                              </m:sSubSupPr>
                              <m:e>
                                <m:r>
                                  <a:rPr lang="en-US" sz="1200" b="0" i="1" smtClean="0">
                                    <a:latin typeface="Cambria Math" panose="02040503050406030204" pitchFamily="18" charset="0"/>
                                    <a:ea typeface="Cambria Math" panose="02040503050406030204" pitchFamily="18" charset="0"/>
                                  </a:rPr>
                                  <m:t>𝑑</m:t>
                                </m:r>
                              </m:e>
                              <m:sub>
                                <m:r>
                                  <a:rPr lang="en-US" sz="1200" b="0" i="1" smtClean="0">
                                    <a:latin typeface="Cambria Math" panose="02040503050406030204" pitchFamily="18" charset="0"/>
                                    <a:ea typeface="Cambria Math" panose="02040503050406030204" pitchFamily="18" charset="0"/>
                                  </a:rPr>
                                  <m:t>1</m:t>
                                </m:r>
                              </m:sub>
                              <m:sup>
                                <m:r>
                                  <a:rPr lang="en-US" sz="1200" b="0" i="1" smtClean="0">
                                    <a:latin typeface="Cambria Math" panose="02040503050406030204" pitchFamily="18" charset="0"/>
                                    <a:ea typeface="Cambria Math" panose="02040503050406030204" pitchFamily="18" charset="0"/>
                                  </a:rPr>
                                  <m:t>+</m:t>
                                </m:r>
                              </m:sup>
                            </m:sSubSup>
                          </m:e>
                          <m:e>
                            <m:r>
                              <a:rPr lang="en-US" sz="1200" b="0" i="1" smtClean="0">
                                <a:latin typeface="Cambria Math" panose="02040503050406030204" pitchFamily="18" charset="0"/>
                                <a:ea typeface="Cambria Math" panose="02040503050406030204" pitchFamily="18" charset="0"/>
                              </a:rPr>
                              <m:t>=2</m:t>
                            </m:r>
                          </m:e>
                        </m:mr>
                        <m:mr>
                          <m:e/>
                          <m:e>
                            <m:sSub>
                              <m:sSubPr>
                                <m:ctrlPr>
                                  <a:rPr lang="en-US" sz="1200" i="1">
                                    <a:latin typeface="Cambria Math" panose="02040503050406030204" pitchFamily="18" charset="0"/>
                                    <a:ea typeface="Cambria Math" panose="02040503050406030204" pitchFamily="18" charset="0"/>
                                  </a:rPr>
                                </m:ctrlPr>
                              </m:sSubPr>
                              <m:e>
                                <m:r>
                                  <a:rPr lang="en-US" sz="1200" b="0" i="1" smtClean="0">
                                    <a:latin typeface="Cambria Math" panose="02040503050406030204" pitchFamily="18" charset="0"/>
                                    <a:ea typeface="Cambria Math" panose="02040503050406030204" pitchFamily="18" charset="0"/>
                                  </a:rPr>
                                  <m:t>        </m:t>
                                </m:r>
                                <m:r>
                                  <a:rPr lang="en-US" sz="1200" i="1">
                                    <a:latin typeface="Cambria Math" panose="02040503050406030204" pitchFamily="18" charset="0"/>
                                    <a:ea typeface="Cambria Math" panose="02040503050406030204" pitchFamily="18" charset="0"/>
                                  </a:rPr>
                                  <m:t>𝑥</m:t>
                                </m:r>
                              </m:e>
                              <m:sub>
                                <m:r>
                                  <a:rPr lang="en-US" sz="1200" b="0" i="1" smtClean="0">
                                    <a:latin typeface="Cambria Math" panose="02040503050406030204" pitchFamily="18" charset="0"/>
                                    <a:ea typeface="Cambria Math" panose="02040503050406030204" pitchFamily="18" charset="0"/>
                                  </a:rPr>
                                  <m:t>2</m:t>
                                </m:r>
                              </m:sub>
                            </m:sSub>
                            <m:r>
                              <a:rPr lang="en-US" sz="1200" i="1">
                                <a:latin typeface="Cambria Math" panose="02040503050406030204" pitchFamily="18" charset="0"/>
                                <a:ea typeface="Cambria Math" panose="02040503050406030204" pitchFamily="18" charset="0"/>
                              </a:rPr>
                              <m:t>      </m:t>
                            </m:r>
                            <m:r>
                              <a:rPr lang="en-US" sz="1200" b="0" i="1" smtClean="0">
                                <a:latin typeface="Cambria Math" panose="02040503050406030204" pitchFamily="18" charset="0"/>
                                <a:ea typeface="Cambria Math" panose="02040503050406030204" pitchFamily="18" charset="0"/>
                              </a:rPr>
                              <m:t>                </m:t>
                            </m:r>
                            <m:r>
                              <a:rPr lang="en-US" sz="1200" i="1">
                                <a:latin typeface="Cambria Math" panose="02040503050406030204" pitchFamily="18" charset="0"/>
                                <a:ea typeface="Cambria Math" panose="02040503050406030204" pitchFamily="18" charset="0"/>
                              </a:rPr>
                              <m:t>    +</m:t>
                            </m:r>
                            <m:sSubSup>
                              <m:sSubSupPr>
                                <m:ctrlPr>
                                  <a:rPr lang="en-US" sz="1200" i="1">
                                    <a:latin typeface="Cambria Math" panose="02040503050406030204" pitchFamily="18" charset="0"/>
                                    <a:ea typeface="Cambria Math" panose="02040503050406030204" pitchFamily="18" charset="0"/>
                                  </a:rPr>
                                </m:ctrlPr>
                              </m:sSubSupPr>
                              <m:e>
                                <m:r>
                                  <a:rPr lang="en-US" sz="1200" i="1">
                                    <a:latin typeface="Cambria Math" panose="02040503050406030204" pitchFamily="18" charset="0"/>
                                    <a:ea typeface="Cambria Math" panose="02040503050406030204" pitchFamily="18" charset="0"/>
                                  </a:rPr>
                                  <m:t>𝑑</m:t>
                                </m:r>
                              </m:e>
                              <m:sub>
                                <m:r>
                                  <a:rPr lang="en-US" sz="1200" b="0" i="1" smtClean="0">
                                    <a:latin typeface="Cambria Math" panose="02040503050406030204" pitchFamily="18" charset="0"/>
                                    <a:ea typeface="Cambria Math" panose="02040503050406030204" pitchFamily="18" charset="0"/>
                                  </a:rPr>
                                  <m:t>2</m:t>
                                </m:r>
                              </m:sub>
                              <m:sup>
                                <m:r>
                                  <a:rPr lang="en-US" sz="1200" i="1">
                                    <a:latin typeface="Cambria Math" panose="02040503050406030204" pitchFamily="18" charset="0"/>
                                    <a:ea typeface="Cambria Math" panose="02040503050406030204" pitchFamily="18" charset="0"/>
                                  </a:rPr>
                                  <m:t>−</m:t>
                                </m:r>
                              </m:sup>
                            </m:sSubSup>
                            <m:r>
                              <a:rPr lang="en-US" sz="1200" i="1">
                                <a:latin typeface="Cambria Math" panose="02040503050406030204" pitchFamily="18" charset="0"/>
                                <a:ea typeface="Cambria Math" panose="02040503050406030204" pitchFamily="18" charset="0"/>
                              </a:rPr>
                              <m:t>−</m:t>
                            </m:r>
                            <m:sSubSup>
                              <m:sSubSupPr>
                                <m:ctrlPr>
                                  <a:rPr lang="en-US" sz="1200" i="1">
                                    <a:latin typeface="Cambria Math" panose="02040503050406030204" pitchFamily="18" charset="0"/>
                                    <a:ea typeface="Cambria Math" panose="02040503050406030204" pitchFamily="18" charset="0"/>
                                  </a:rPr>
                                </m:ctrlPr>
                              </m:sSubSupPr>
                              <m:e>
                                <m:r>
                                  <a:rPr lang="en-US" sz="1200" i="1">
                                    <a:latin typeface="Cambria Math" panose="02040503050406030204" pitchFamily="18" charset="0"/>
                                    <a:ea typeface="Cambria Math" panose="02040503050406030204" pitchFamily="18" charset="0"/>
                                  </a:rPr>
                                  <m:t>𝑑</m:t>
                                </m:r>
                              </m:e>
                              <m:sub>
                                <m:r>
                                  <a:rPr lang="en-US" sz="1200" b="0" i="1" smtClean="0">
                                    <a:latin typeface="Cambria Math" panose="02040503050406030204" pitchFamily="18" charset="0"/>
                                    <a:ea typeface="Cambria Math" panose="02040503050406030204" pitchFamily="18" charset="0"/>
                                  </a:rPr>
                                  <m:t>2</m:t>
                                </m:r>
                              </m:sub>
                              <m:sup>
                                <m:r>
                                  <a:rPr lang="en-US" sz="1200" i="1">
                                    <a:latin typeface="Cambria Math" panose="02040503050406030204" pitchFamily="18" charset="0"/>
                                    <a:ea typeface="Cambria Math" panose="02040503050406030204" pitchFamily="18" charset="0"/>
                                  </a:rPr>
                                  <m:t>+</m:t>
                                </m:r>
                              </m:sup>
                            </m:sSubSup>
                          </m:e>
                          <m:e>
                            <m:r>
                              <a:rPr lang="en-US" sz="1200" b="0" i="1" smtClean="0">
                                <a:latin typeface="Cambria Math" panose="02040503050406030204" pitchFamily="18" charset="0"/>
                                <a:ea typeface="Cambria Math" panose="02040503050406030204" pitchFamily="18" charset="0"/>
                              </a:rPr>
                              <m:t>=4</m:t>
                            </m:r>
                          </m:e>
                        </m:mr>
                        <m:mr>
                          <m:e/>
                          <m:e>
                            <m:r>
                              <a:rPr lang="en-US" sz="1200" b="0" i="1" smtClean="0">
                                <a:latin typeface="Cambria Math" panose="02040503050406030204" pitchFamily="18" charset="0"/>
                                <a:ea typeface="Cambria Math" panose="02040503050406030204" pitchFamily="18" charset="0"/>
                              </a:rPr>
                              <m:t>5</m:t>
                            </m:r>
                            <m:sSub>
                              <m:sSubPr>
                                <m:ctrlPr>
                                  <a:rPr lang="en-US" sz="1200" b="0" i="1" smtClean="0">
                                    <a:latin typeface="Cambria Math" panose="02040503050406030204" pitchFamily="18" charset="0"/>
                                    <a:ea typeface="Cambria Math" panose="02040503050406030204" pitchFamily="18" charset="0"/>
                                  </a:rPr>
                                </m:ctrlPr>
                              </m:sSubPr>
                              <m:e>
                                <m:r>
                                  <a:rPr lang="en-US" sz="1200" b="0" i="1" smtClean="0">
                                    <a:latin typeface="Cambria Math" panose="02040503050406030204" pitchFamily="18" charset="0"/>
                                    <a:ea typeface="Cambria Math" panose="02040503050406030204" pitchFamily="18" charset="0"/>
                                  </a:rPr>
                                  <m:t>𝑥</m:t>
                                </m:r>
                              </m:e>
                              <m:sub>
                                <m:r>
                                  <a:rPr lang="en-US" sz="1200" b="0" i="1" smtClean="0">
                                    <a:latin typeface="Cambria Math" panose="02040503050406030204" pitchFamily="18" charset="0"/>
                                    <a:ea typeface="Cambria Math" panose="02040503050406030204" pitchFamily="18" charset="0"/>
                                  </a:rPr>
                                  <m:t>1</m:t>
                                </m:r>
                              </m:sub>
                            </m:sSub>
                            <m:r>
                              <a:rPr lang="en-US" sz="1200" b="0" i="1" smtClean="0">
                                <a:latin typeface="Cambria Math" panose="02040503050406030204" pitchFamily="18" charset="0"/>
                                <a:ea typeface="Cambria Math" panose="02040503050406030204" pitchFamily="18" charset="0"/>
                              </a:rPr>
                              <m:t>+3</m:t>
                            </m:r>
                            <m:sSub>
                              <m:sSubPr>
                                <m:ctrlPr>
                                  <a:rPr lang="en-US" sz="1200" b="0" i="1" smtClean="0">
                                    <a:latin typeface="Cambria Math" panose="02040503050406030204" pitchFamily="18" charset="0"/>
                                    <a:ea typeface="Cambria Math" panose="02040503050406030204" pitchFamily="18" charset="0"/>
                                  </a:rPr>
                                </m:ctrlPr>
                              </m:sSubPr>
                              <m:e>
                                <m:r>
                                  <a:rPr lang="en-US" sz="1200" b="0" i="1" smtClean="0">
                                    <a:latin typeface="Cambria Math" panose="02040503050406030204" pitchFamily="18" charset="0"/>
                                    <a:ea typeface="Cambria Math" panose="02040503050406030204" pitchFamily="18" charset="0"/>
                                  </a:rPr>
                                  <m:t>𝑥</m:t>
                                </m:r>
                              </m:e>
                              <m:sub>
                                <m:r>
                                  <a:rPr lang="en-US" sz="1200" b="0" i="1" smtClean="0">
                                    <a:latin typeface="Cambria Math" panose="02040503050406030204" pitchFamily="18" charset="0"/>
                                    <a:ea typeface="Cambria Math" panose="02040503050406030204" pitchFamily="18" charset="0"/>
                                  </a:rPr>
                                  <m:t>2</m:t>
                                </m:r>
                              </m:sub>
                            </m:sSub>
                            <m:r>
                              <a:rPr lang="en-US" sz="1200" b="0" i="1" smtClean="0">
                                <a:latin typeface="Cambria Math" panose="02040503050406030204" pitchFamily="18" charset="0"/>
                                <a:ea typeface="Cambria Math" panose="02040503050406030204" pitchFamily="18" charset="0"/>
                              </a:rPr>
                              <m:t>                        +</m:t>
                            </m:r>
                            <m:sSubSup>
                              <m:sSubSupPr>
                                <m:ctrlPr>
                                  <a:rPr lang="en-US" sz="1200" i="1">
                                    <a:latin typeface="Cambria Math" panose="02040503050406030204" pitchFamily="18" charset="0"/>
                                    <a:ea typeface="Cambria Math" panose="02040503050406030204" pitchFamily="18" charset="0"/>
                                  </a:rPr>
                                </m:ctrlPr>
                              </m:sSubSupPr>
                              <m:e>
                                <m:r>
                                  <a:rPr lang="en-US" sz="1200" i="1">
                                    <a:latin typeface="Cambria Math" panose="02040503050406030204" pitchFamily="18" charset="0"/>
                                    <a:ea typeface="Cambria Math" panose="02040503050406030204" pitchFamily="18" charset="0"/>
                                  </a:rPr>
                                  <m:t>𝑑</m:t>
                                </m:r>
                              </m:e>
                              <m:sub>
                                <m:r>
                                  <a:rPr lang="en-US" sz="1200" b="0" i="1" smtClean="0">
                                    <a:latin typeface="Cambria Math" panose="02040503050406030204" pitchFamily="18" charset="0"/>
                                    <a:ea typeface="Cambria Math" panose="02040503050406030204" pitchFamily="18" charset="0"/>
                                  </a:rPr>
                                  <m:t>3</m:t>
                                </m:r>
                              </m:sub>
                              <m:sup>
                                <m:r>
                                  <a:rPr lang="en-US" sz="1200" i="1">
                                    <a:latin typeface="Cambria Math" panose="02040503050406030204" pitchFamily="18" charset="0"/>
                                    <a:ea typeface="Cambria Math" panose="02040503050406030204" pitchFamily="18" charset="0"/>
                                  </a:rPr>
                                  <m:t>−</m:t>
                                </m:r>
                              </m:sup>
                            </m:sSubSup>
                            <m:r>
                              <a:rPr lang="en-US" sz="1200" i="1">
                                <a:latin typeface="Cambria Math" panose="02040503050406030204" pitchFamily="18" charset="0"/>
                                <a:ea typeface="Cambria Math" panose="02040503050406030204" pitchFamily="18" charset="0"/>
                              </a:rPr>
                              <m:t>−</m:t>
                            </m:r>
                            <m:sSubSup>
                              <m:sSubSupPr>
                                <m:ctrlPr>
                                  <a:rPr lang="en-US" sz="1200" i="1">
                                    <a:latin typeface="Cambria Math" panose="02040503050406030204" pitchFamily="18" charset="0"/>
                                    <a:ea typeface="Cambria Math" panose="02040503050406030204" pitchFamily="18" charset="0"/>
                                  </a:rPr>
                                </m:ctrlPr>
                              </m:sSubSupPr>
                              <m:e>
                                <m:r>
                                  <a:rPr lang="en-US" sz="1200" i="1">
                                    <a:latin typeface="Cambria Math" panose="02040503050406030204" pitchFamily="18" charset="0"/>
                                    <a:ea typeface="Cambria Math" panose="02040503050406030204" pitchFamily="18" charset="0"/>
                                  </a:rPr>
                                  <m:t>𝑑</m:t>
                                </m:r>
                              </m:e>
                              <m:sub>
                                <m:r>
                                  <a:rPr lang="en-US" sz="1200" b="0" i="1" smtClean="0">
                                    <a:latin typeface="Cambria Math" panose="02040503050406030204" pitchFamily="18" charset="0"/>
                                    <a:ea typeface="Cambria Math" panose="02040503050406030204" pitchFamily="18" charset="0"/>
                                  </a:rPr>
                                  <m:t>3</m:t>
                                </m:r>
                              </m:sub>
                              <m:sup>
                                <m:r>
                                  <a:rPr lang="en-US" sz="1200" i="1">
                                    <a:latin typeface="Cambria Math" panose="02040503050406030204" pitchFamily="18" charset="0"/>
                                    <a:ea typeface="Cambria Math" panose="02040503050406030204" pitchFamily="18" charset="0"/>
                                  </a:rPr>
                                  <m:t>+</m:t>
                                </m:r>
                              </m:sup>
                            </m:sSubSup>
                          </m:e>
                          <m:e>
                            <m:r>
                              <a:rPr lang="en-US" sz="1200" b="0" i="1" smtClean="0">
                                <a:latin typeface="Cambria Math" panose="02040503050406030204" pitchFamily="18" charset="0"/>
                                <a:ea typeface="Cambria Math" panose="02040503050406030204" pitchFamily="18" charset="0"/>
                              </a:rPr>
                              <m:t>=30</m:t>
                            </m:r>
                          </m:e>
                        </m:mr>
                        <m:mr>
                          <m:e/>
                          <m:e>
                            <m:r>
                              <a:rPr lang="en-US" sz="1200" b="0" i="1" smtClean="0">
                                <a:latin typeface="Cambria Math" panose="02040503050406030204" pitchFamily="18" charset="0"/>
                                <a:ea typeface="Cambria Math" panose="02040503050406030204" pitchFamily="18" charset="0"/>
                              </a:rPr>
                              <m:t>10</m:t>
                            </m:r>
                            <m:sSub>
                              <m:sSubPr>
                                <m:ctrlPr>
                                  <a:rPr lang="en-US" sz="1200" b="0" i="1" smtClean="0">
                                    <a:latin typeface="Cambria Math" panose="02040503050406030204" pitchFamily="18" charset="0"/>
                                    <a:ea typeface="Cambria Math" panose="02040503050406030204" pitchFamily="18" charset="0"/>
                                  </a:rPr>
                                </m:ctrlPr>
                              </m:sSubPr>
                              <m:e>
                                <m:r>
                                  <a:rPr lang="en-US" sz="1200" b="0" i="1" smtClean="0">
                                    <a:latin typeface="Cambria Math" panose="02040503050406030204" pitchFamily="18" charset="0"/>
                                    <a:ea typeface="Cambria Math" panose="02040503050406030204" pitchFamily="18" charset="0"/>
                                  </a:rPr>
                                  <m:t>𝑥</m:t>
                                </m:r>
                              </m:e>
                              <m:sub>
                                <m:r>
                                  <a:rPr lang="en-US" sz="1200" b="0" i="1" smtClean="0">
                                    <a:latin typeface="Cambria Math" panose="02040503050406030204" pitchFamily="18" charset="0"/>
                                    <a:ea typeface="Cambria Math" panose="02040503050406030204" pitchFamily="18" charset="0"/>
                                  </a:rPr>
                                  <m:t>1</m:t>
                                </m:r>
                              </m:sub>
                            </m:sSub>
                            <m:r>
                              <a:rPr lang="en-US" sz="1200" b="0" i="1" smtClean="0">
                                <a:latin typeface="Cambria Math" panose="02040503050406030204" pitchFamily="18" charset="0"/>
                                <a:ea typeface="Cambria Math" panose="02040503050406030204" pitchFamily="18" charset="0"/>
                              </a:rPr>
                              <m:t>+5</m:t>
                            </m:r>
                            <m:sSub>
                              <m:sSubPr>
                                <m:ctrlPr>
                                  <a:rPr lang="en-US" sz="1200" b="0" i="1" smtClean="0">
                                    <a:latin typeface="Cambria Math" panose="02040503050406030204" pitchFamily="18" charset="0"/>
                                    <a:ea typeface="Cambria Math" panose="02040503050406030204" pitchFamily="18" charset="0"/>
                                  </a:rPr>
                                </m:ctrlPr>
                              </m:sSubPr>
                              <m:e>
                                <m:r>
                                  <a:rPr lang="en-US" sz="1200" b="0" i="1" smtClean="0">
                                    <a:latin typeface="Cambria Math" panose="02040503050406030204" pitchFamily="18" charset="0"/>
                                    <a:ea typeface="Cambria Math" panose="02040503050406030204" pitchFamily="18" charset="0"/>
                                  </a:rPr>
                                  <m:t>𝑥</m:t>
                                </m:r>
                              </m:e>
                              <m:sub>
                                <m:r>
                                  <a:rPr lang="en-US" sz="1200" b="0" i="1" smtClean="0">
                                    <a:latin typeface="Cambria Math" panose="02040503050406030204" pitchFamily="18" charset="0"/>
                                    <a:ea typeface="Cambria Math" panose="02040503050406030204" pitchFamily="18" charset="0"/>
                                  </a:rPr>
                                  <m:t>2</m:t>
                                </m:r>
                              </m:sub>
                            </m:sSub>
                            <m:r>
                              <a:rPr lang="en-US" sz="1200" b="0" i="1" smtClean="0">
                                <a:latin typeface="Cambria Math" panose="02040503050406030204" pitchFamily="18" charset="0"/>
                                <a:ea typeface="Cambria Math" panose="02040503050406030204" pitchFamily="18" charset="0"/>
                              </a:rPr>
                              <m:t>                          +</m:t>
                            </m:r>
                            <m:sSubSup>
                              <m:sSubSupPr>
                                <m:ctrlPr>
                                  <a:rPr lang="en-US" sz="1200" i="1">
                                    <a:latin typeface="Cambria Math" panose="02040503050406030204" pitchFamily="18" charset="0"/>
                                    <a:ea typeface="Cambria Math" panose="02040503050406030204" pitchFamily="18" charset="0"/>
                                  </a:rPr>
                                </m:ctrlPr>
                              </m:sSubSupPr>
                              <m:e>
                                <m:r>
                                  <a:rPr lang="en-US" sz="1200" i="1">
                                    <a:latin typeface="Cambria Math" panose="02040503050406030204" pitchFamily="18" charset="0"/>
                                    <a:ea typeface="Cambria Math" panose="02040503050406030204" pitchFamily="18" charset="0"/>
                                  </a:rPr>
                                  <m:t>𝑑</m:t>
                                </m:r>
                              </m:e>
                              <m:sub>
                                <m:r>
                                  <a:rPr lang="en-US" sz="1200" b="0" i="1" smtClean="0">
                                    <a:latin typeface="Cambria Math" panose="02040503050406030204" pitchFamily="18" charset="0"/>
                                    <a:ea typeface="Cambria Math" panose="02040503050406030204" pitchFamily="18" charset="0"/>
                                  </a:rPr>
                                  <m:t>4</m:t>
                                </m:r>
                              </m:sub>
                              <m:sup>
                                <m:r>
                                  <a:rPr lang="en-US" sz="1200" i="1">
                                    <a:latin typeface="Cambria Math" panose="02040503050406030204" pitchFamily="18" charset="0"/>
                                    <a:ea typeface="Cambria Math" panose="02040503050406030204" pitchFamily="18" charset="0"/>
                                  </a:rPr>
                                  <m:t>−</m:t>
                                </m:r>
                              </m:sup>
                            </m:sSubSup>
                            <m:r>
                              <a:rPr lang="en-US" sz="1200" i="1">
                                <a:latin typeface="Cambria Math" panose="02040503050406030204" pitchFamily="18" charset="0"/>
                                <a:ea typeface="Cambria Math" panose="02040503050406030204" pitchFamily="18" charset="0"/>
                              </a:rPr>
                              <m:t>−</m:t>
                            </m:r>
                            <m:sSubSup>
                              <m:sSubSupPr>
                                <m:ctrlPr>
                                  <a:rPr lang="en-US" sz="1200" i="1">
                                    <a:latin typeface="Cambria Math" panose="02040503050406030204" pitchFamily="18" charset="0"/>
                                    <a:ea typeface="Cambria Math" panose="02040503050406030204" pitchFamily="18" charset="0"/>
                                  </a:rPr>
                                </m:ctrlPr>
                              </m:sSubSupPr>
                              <m:e>
                                <m:r>
                                  <a:rPr lang="en-US" sz="1200" i="1">
                                    <a:latin typeface="Cambria Math" panose="02040503050406030204" pitchFamily="18" charset="0"/>
                                    <a:ea typeface="Cambria Math" panose="02040503050406030204" pitchFamily="18" charset="0"/>
                                  </a:rPr>
                                  <m:t>𝑑</m:t>
                                </m:r>
                              </m:e>
                              <m:sub>
                                <m:r>
                                  <a:rPr lang="en-US" sz="1200" b="0" i="1" smtClean="0">
                                    <a:latin typeface="Cambria Math" panose="02040503050406030204" pitchFamily="18" charset="0"/>
                                    <a:ea typeface="Cambria Math" panose="02040503050406030204" pitchFamily="18" charset="0"/>
                                  </a:rPr>
                                  <m:t>4</m:t>
                                </m:r>
                              </m:sub>
                              <m:sup>
                                <m:r>
                                  <a:rPr lang="en-US" sz="1200" i="1">
                                    <a:latin typeface="Cambria Math" panose="02040503050406030204" pitchFamily="18" charset="0"/>
                                    <a:ea typeface="Cambria Math" panose="02040503050406030204" pitchFamily="18" charset="0"/>
                                  </a:rPr>
                                  <m:t>+</m:t>
                                </m:r>
                              </m:sup>
                            </m:sSubSup>
                          </m:e>
                          <m:e>
                            <m:r>
                              <a:rPr lang="en-US" sz="1200" b="0" i="1" smtClean="0">
                                <a:latin typeface="Cambria Math" panose="02040503050406030204" pitchFamily="18" charset="0"/>
                                <a:ea typeface="Cambria Math" panose="02040503050406030204" pitchFamily="18" charset="0"/>
                              </a:rPr>
                              <m:t>=50</m:t>
                            </m:r>
                          </m:e>
                        </m:mr>
                        <m:mr>
                          <m:e/>
                          <m:e>
                            <m:sSub>
                              <m:sSubPr>
                                <m:ctrlPr>
                                  <a:rPr lang="en-US" sz="1200" b="0" i="1" smtClean="0">
                                    <a:latin typeface="Cambria Math" panose="02040503050406030204" pitchFamily="18" charset="0"/>
                                    <a:ea typeface="Cambria Math" panose="02040503050406030204" pitchFamily="18" charset="0"/>
                                  </a:rPr>
                                </m:ctrlPr>
                              </m:sSubPr>
                              <m:e>
                                <m:r>
                                  <a:rPr lang="en-US" sz="1200" b="0" i="1" smtClean="0">
                                    <a:latin typeface="Cambria Math" panose="02040503050406030204" pitchFamily="18" charset="0"/>
                                    <a:ea typeface="Cambria Math" panose="02040503050406030204" pitchFamily="18" charset="0"/>
                                  </a:rPr>
                                  <m:t>𝑥</m:t>
                                </m:r>
                              </m:e>
                              <m:sub>
                                <m:r>
                                  <a:rPr lang="en-US" sz="1200" b="0" i="1" smtClean="0">
                                    <a:latin typeface="Cambria Math" panose="02040503050406030204" pitchFamily="18" charset="0"/>
                                    <a:ea typeface="Cambria Math" panose="02040503050406030204" pitchFamily="18" charset="0"/>
                                  </a:rPr>
                                  <m:t>1</m:t>
                                </m:r>
                              </m:sub>
                            </m:sSub>
                            <m:r>
                              <a:rPr lang="en-US" sz="1200" b="0" i="1" smtClean="0">
                                <a:latin typeface="Cambria Math" panose="02040503050406030204" pitchFamily="18" charset="0"/>
                                <a:ea typeface="Cambria Math" panose="02040503050406030204" pitchFamily="18" charset="0"/>
                              </a:rPr>
                              <m:t>,</m:t>
                            </m:r>
                            <m:sSub>
                              <m:sSubPr>
                                <m:ctrlPr>
                                  <a:rPr lang="en-US" sz="1200" b="0" i="1" smtClean="0">
                                    <a:latin typeface="Cambria Math" panose="02040503050406030204" pitchFamily="18" charset="0"/>
                                    <a:ea typeface="Cambria Math" panose="02040503050406030204" pitchFamily="18" charset="0"/>
                                  </a:rPr>
                                </m:ctrlPr>
                              </m:sSubPr>
                              <m:e>
                                <m:r>
                                  <a:rPr lang="en-US" sz="1200" b="0" i="1" smtClean="0">
                                    <a:latin typeface="Cambria Math" panose="02040503050406030204" pitchFamily="18" charset="0"/>
                                    <a:ea typeface="Cambria Math" panose="02040503050406030204" pitchFamily="18" charset="0"/>
                                  </a:rPr>
                                  <m:t>𝑥</m:t>
                                </m:r>
                              </m:e>
                              <m:sub>
                                <m:r>
                                  <a:rPr lang="en-US" sz="1200" b="0" i="1" smtClean="0">
                                    <a:latin typeface="Cambria Math" panose="02040503050406030204" pitchFamily="18" charset="0"/>
                                    <a:ea typeface="Cambria Math" panose="02040503050406030204" pitchFamily="18" charset="0"/>
                                  </a:rPr>
                                  <m:t>2</m:t>
                                </m:r>
                              </m:sub>
                            </m:sSub>
                            <m:r>
                              <a:rPr lang="en-US" sz="1200" i="1">
                                <a:latin typeface="Cambria Math" panose="02040503050406030204" pitchFamily="18" charset="0"/>
                                <a:ea typeface="Cambria Math" panose="02040503050406030204" pitchFamily="18" charset="0"/>
                              </a:rPr>
                              <m:t>,</m:t>
                            </m:r>
                            <m:sSubSup>
                              <m:sSubSupPr>
                                <m:ctrlPr>
                                  <a:rPr lang="en-US" sz="1200" i="1">
                                    <a:latin typeface="Cambria Math" panose="02040503050406030204" pitchFamily="18" charset="0"/>
                                    <a:ea typeface="Cambria Math" panose="02040503050406030204" pitchFamily="18" charset="0"/>
                                  </a:rPr>
                                </m:ctrlPr>
                              </m:sSubSupPr>
                              <m:e>
                                <m:r>
                                  <a:rPr lang="en-US" sz="1200" i="1">
                                    <a:latin typeface="Cambria Math" panose="02040503050406030204" pitchFamily="18" charset="0"/>
                                    <a:ea typeface="Cambria Math" panose="02040503050406030204" pitchFamily="18" charset="0"/>
                                  </a:rPr>
                                  <m:t>𝑑</m:t>
                                </m:r>
                              </m:e>
                              <m:sub>
                                <m:r>
                                  <a:rPr lang="en-US" sz="1200" b="0" i="1" smtClean="0">
                                    <a:latin typeface="Cambria Math" panose="02040503050406030204" pitchFamily="18" charset="0"/>
                                    <a:ea typeface="Cambria Math" panose="02040503050406030204" pitchFamily="18" charset="0"/>
                                  </a:rPr>
                                  <m:t>1</m:t>
                                </m:r>
                              </m:sub>
                              <m:sup>
                                <m:r>
                                  <a:rPr lang="en-US" sz="1200" i="1">
                                    <a:latin typeface="Cambria Math" panose="02040503050406030204" pitchFamily="18" charset="0"/>
                                    <a:ea typeface="Cambria Math" panose="02040503050406030204" pitchFamily="18" charset="0"/>
                                  </a:rPr>
                                  <m:t>−</m:t>
                                </m:r>
                              </m:sup>
                            </m:sSubSup>
                            <m:r>
                              <a:rPr lang="en-US" sz="1200" i="1">
                                <a:latin typeface="Cambria Math" panose="02040503050406030204" pitchFamily="18" charset="0"/>
                                <a:ea typeface="Cambria Math" panose="02040503050406030204" pitchFamily="18" charset="0"/>
                              </a:rPr>
                              <m:t>,</m:t>
                            </m:r>
                            <m:sSubSup>
                              <m:sSubSupPr>
                                <m:ctrlPr>
                                  <a:rPr lang="en-US" sz="1200" i="1">
                                    <a:latin typeface="Cambria Math" panose="02040503050406030204" pitchFamily="18" charset="0"/>
                                    <a:ea typeface="Cambria Math" panose="02040503050406030204" pitchFamily="18" charset="0"/>
                                  </a:rPr>
                                </m:ctrlPr>
                              </m:sSubSupPr>
                              <m:e>
                                <m:r>
                                  <a:rPr lang="en-US" sz="1200" i="1">
                                    <a:latin typeface="Cambria Math" panose="02040503050406030204" pitchFamily="18" charset="0"/>
                                    <a:ea typeface="Cambria Math" panose="02040503050406030204" pitchFamily="18" charset="0"/>
                                  </a:rPr>
                                  <m:t>𝑑</m:t>
                                </m:r>
                              </m:e>
                              <m:sub>
                                <m:r>
                                  <a:rPr lang="en-US" sz="1200" b="0" i="1" smtClean="0">
                                    <a:latin typeface="Cambria Math" panose="02040503050406030204" pitchFamily="18" charset="0"/>
                                    <a:ea typeface="Cambria Math" panose="02040503050406030204" pitchFamily="18" charset="0"/>
                                  </a:rPr>
                                  <m:t>1</m:t>
                                </m:r>
                              </m:sub>
                              <m:sup>
                                <m:r>
                                  <a:rPr lang="en-US" sz="1200" i="1">
                                    <a:latin typeface="Cambria Math" panose="02040503050406030204" pitchFamily="18" charset="0"/>
                                    <a:ea typeface="Cambria Math" panose="02040503050406030204" pitchFamily="18" charset="0"/>
                                  </a:rPr>
                                  <m:t>+</m:t>
                                </m:r>
                              </m:sup>
                            </m:sSubSup>
                            <m:r>
                              <a:rPr lang="en-US" sz="1200" b="0" i="1" smtClean="0">
                                <a:latin typeface="Cambria Math" panose="02040503050406030204" pitchFamily="18" charset="0"/>
                                <a:ea typeface="Cambria Math" panose="02040503050406030204" pitchFamily="18" charset="0"/>
                              </a:rPr>
                              <m:t>,</m:t>
                            </m:r>
                            <m:sSubSup>
                              <m:sSubSupPr>
                                <m:ctrlPr>
                                  <a:rPr lang="en-US" sz="1200" i="1">
                                    <a:latin typeface="Cambria Math" panose="02040503050406030204" pitchFamily="18" charset="0"/>
                                    <a:ea typeface="Cambria Math" panose="02040503050406030204" pitchFamily="18" charset="0"/>
                                  </a:rPr>
                                </m:ctrlPr>
                              </m:sSubSupPr>
                              <m:e>
                                <m:r>
                                  <a:rPr lang="en-US" sz="1200" i="1">
                                    <a:latin typeface="Cambria Math" panose="02040503050406030204" pitchFamily="18" charset="0"/>
                                    <a:ea typeface="Cambria Math" panose="02040503050406030204" pitchFamily="18" charset="0"/>
                                  </a:rPr>
                                  <m:t>𝑑</m:t>
                                </m:r>
                              </m:e>
                              <m:sub>
                                <m:r>
                                  <a:rPr lang="en-US" sz="1200" i="1">
                                    <a:latin typeface="Cambria Math" panose="02040503050406030204" pitchFamily="18" charset="0"/>
                                    <a:ea typeface="Cambria Math" panose="02040503050406030204" pitchFamily="18" charset="0"/>
                                  </a:rPr>
                                  <m:t>2</m:t>
                                </m:r>
                              </m:sub>
                              <m:sup>
                                <m:r>
                                  <a:rPr lang="en-US" sz="1200" i="1">
                                    <a:latin typeface="Cambria Math" panose="02040503050406030204" pitchFamily="18" charset="0"/>
                                    <a:ea typeface="Cambria Math" panose="02040503050406030204" pitchFamily="18" charset="0"/>
                                  </a:rPr>
                                  <m:t>−</m:t>
                                </m:r>
                              </m:sup>
                            </m:sSubSup>
                            <m:r>
                              <a:rPr lang="en-US" sz="1200" b="0" i="1" smtClean="0">
                                <a:latin typeface="Cambria Math" panose="02040503050406030204" pitchFamily="18" charset="0"/>
                                <a:ea typeface="Cambria Math" panose="02040503050406030204" pitchFamily="18" charset="0"/>
                              </a:rPr>
                              <m:t>,</m:t>
                            </m:r>
                            <m:sSubSup>
                              <m:sSubSupPr>
                                <m:ctrlPr>
                                  <a:rPr lang="en-US" sz="1200" i="1">
                                    <a:latin typeface="Cambria Math" panose="02040503050406030204" pitchFamily="18" charset="0"/>
                                    <a:ea typeface="Cambria Math" panose="02040503050406030204" pitchFamily="18" charset="0"/>
                                  </a:rPr>
                                </m:ctrlPr>
                              </m:sSubSupPr>
                              <m:e>
                                <m:r>
                                  <a:rPr lang="en-US" sz="1200" i="1">
                                    <a:latin typeface="Cambria Math" panose="02040503050406030204" pitchFamily="18" charset="0"/>
                                    <a:ea typeface="Cambria Math" panose="02040503050406030204" pitchFamily="18" charset="0"/>
                                  </a:rPr>
                                  <m:t>𝑑</m:t>
                                </m:r>
                              </m:e>
                              <m:sub>
                                <m:r>
                                  <a:rPr lang="en-US" sz="1200" i="1">
                                    <a:latin typeface="Cambria Math" panose="02040503050406030204" pitchFamily="18" charset="0"/>
                                    <a:ea typeface="Cambria Math" panose="02040503050406030204" pitchFamily="18" charset="0"/>
                                  </a:rPr>
                                  <m:t>2</m:t>
                                </m:r>
                              </m:sub>
                              <m:sup>
                                <m:r>
                                  <a:rPr lang="en-US" sz="1200" i="1">
                                    <a:latin typeface="Cambria Math" panose="02040503050406030204" pitchFamily="18" charset="0"/>
                                    <a:ea typeface="Cambria Math" panose="02040503050406030204" pitchFamily="18" charset="0"/>
                                  </a:rPr>
                                  <m:t>+</m:t>
                                </m:r>
                              </m:sup>
                            </m:sSubSup>
                            <m:r>
                              <a:rPr lang="en-US" sz="1200" i="1">
                                <a:latin typeface="Cambria Math" panose="02040503050406030204" pitchFamily="18" charset="0"/>
                                <a:ea typeface="Cambria Math" panose="02040503050406030204" pitchFamily="18" charset="0"/>
                              </a:rPr>
                              <m:t>,</m:t>
                            </m:r>
                            <m:sSubSup>
                              <m:sSubSupPr>
                                <m:ctrlPr>
                                  <a:rPr lang="en-US" sz="1200" i="1">
                                    <a:latin typeface="Cambria Math" panose="02040503050406030204" pitchFamily="18" charset="0"/>
                                    <a:ea typeface="Cambria Math" panose="02040503050406030204" pitchFamily="18" charset="0"/>
                                  </a:rPr>
                                </m:ctrlPr>
                              </m:sSubSupPr>
                              <m:e>
                                <m:r>
                                  <a:rPr lang="en-US" sz="1200" i="1">
                                    <a:latin typeface="Cambria Math" panose="02040503050406030204" pitchFamily="18" charset="0"/>
                                    <a:ea typeface="Cambria Math" panose="02040503050406030204" pitchFamily="18" charset="0"/>
                                  </a:rPr>
                                  <m:t>𝑑</m:t>
                                </m:r>
                              </m:e>
                              <m:sub>
                                <m:r>
                                  <a:rPr lang="en-US" sz="1200" b="0" i="1" smtClean="0">
                                    <a:latin typeface="Cambria Math" panose="02040503050406030204" pitchFamily="18" charset="0"/>
                                    <a:ea typeface="Cambria Math" panose="02040503050406030204" pitchFamily="18" charset="0"/>
                                  </a:rPr>
                                  <m:t>3</m:t>
                                </m:r>
                              </m:sub>
                              <m:sup>
                                <m:r>
                                  <a:rPr lang="en-US" sz="1200" i="1">
                                    <a:latin typeface="Cambria Math" panose="02040503050406030204" pitchFamily="18" charset="0"/>
                                    <a:ea typeface="Cambria Math" panose="02040503050406030204" pitchFamily="18" charset="0"/>
                                  </a:rPr>
                                  <m:t>−</m:t>
                                </m:r>
                              </m:sup>
                            </m:sSubSup>
                            <m:r>
                              <a:rPr lang="en-US" sz="1200" i="1">
                                <a:latin typeface="Cambria Math" panose="02040503050406030204" pitchFamily="18" charset="0"/>
                                <a:ea typeface="Cambria Math" panose="02040503050406030204" pitchFamily="18" charset="0"/>
                              </a:rPr>
                              <m:t>,</m:t>
                            </m:r>
                            <m:sSubSup>
                              <m:sSubSupPr>
                                <m:ctrlPr>
                                  <a:rPr lang="en-US" sz="1200" i="1">
                                    <a:latin typeface="Cambria Math" panose="02040503050406030204" pitchFamily="18" charset="0"/>
                                    <a:ea typeface="Cambria Math" panose="02040503050406030204" pitchFamily="18" charset="0"/>
                                  </a:rPr>
                                </m:ctrlPr>
                              </m:sSubSupPr>
                              <m:e>
                                <m:r>
                                  <a:rPr lang="en-US" sz="1200" i="1">
                                    <a:latin typeface="Cambria Math" panose="02040503050406030204" pitchFamily="18" charset="0"/>
                                    <a:ea typeface="Cambria Math" panose="02040503050406030204" pitchFamily="18" charset="0"/>
                                  </a:rPr>
                                  <m:t>𝑑</m:t>
                                </m:r>
                              </m:e>
                              <m:sub>
                                <m:r>
                                  <a:rPr lang="en-US" sz="1200" b="0" i="1" smtClean="0">
                                    <a:latin typeface="Cambria Math" panose="02040503050406030204" pitchFamily="18" charset="0"/>
                                    <a:ea typeface="Cambria Math" panose="02040503050406030204" pitchFamily="18" charset="0"/>
                                  </a:rPr>
                                  <m:t>3</m:t>
                                </m:r>
                              </m:sub>
                              <m:sup>
                                <m:r>
                                  <a:rPr lang="en-US" sz="1200" i="1">
                                    <a:latin typeface="Cambria Math" panose="02040503050406030204" pitchFamily="18" charset="0"/>
                                    <a:ea typeface="Cambria Math" panose="02040503050406030204" pitchFamily="18" charset="0"/>
                                  </a:rPr>
                                  <m:t>+</m:t>
                                </m:r>
                              </m:sup>
                            </m:sSubSup>
                            <m:r>
                              <a:rPr lang="en-US" sz="1200" i="1">
                                <a:latin typeface="Cambria Math" panose="02040503050406030204" pitchFamily="18" charset="0"/>
                                <a:ea typeface="Cambria Math" panose="02040503050406030204" pitchFamily="18" charset="0"/>
                              </a:rPr>
                              <m:t>,</m:t>
                            </m:r>
                            <m:sSubSup>
                              <m:sSubSupPr>
                                <m:ctrlPr>
                                  <a:rPr lang="en-US" sz="1200" i="1">
                                    <a:latin typeface="Cambria Math" panose="02040503050406030204" pitchFamily="18" charset="0"/>
                                    <a:ea typeface="Cambria Math" panose="02040503050406030204" pitchFamily="18" charset="0"/>
                                  </a:rPr>
                                </m:ctrlPr>
                              </m:sSubSupPr>
                              <m:e>
                                <m:r>
                                  <a:rPr lang="en-US" sz="1200" i="1">
                                    <a:latin typeface="Cambria Math" panose="02040503050406030204" pitchFamily="18" charset="0"/>
                                    <a:ea typeface="Cambria Math" panose="02040503050406030204" pitchFamily="18" charset="0"/>
                                  </a:rPr>
                                  <m:t>𝑑</m:t>
                                </m:r>
                              </m:e>
                              <m:sub>
                                <m:r>
                                  <a:rPr lang="en-US" sz="1200" b="0" i="1" smtClean="0">
                                    <a:latin typeface="Cambria Math" panose="02040503050406030204" pitchFamily="18" charset="0"/>
                                    <a:ea typeface="Cambria Math" panose="02040503050406030204" pitchFamily="18" charset="0"/>
                                  </a:rPr>
                                  <m:t>4</m:t>
                                </m:r>
                              </m:sub>
                              <m:sup>
                                <m:r>
                                  <a:rPr lang="en-US" sz="1200" i="1">
                                    <a:latin typeface="Cambria Math" panose="02040503050406030204" pitchFamily="18" charset="0"/>
                                    <a:ea typeface="Cambria Math" panose="02040503050406030204" pitchFamily="18" charset="0"/>
                                  </a:rPr>
                                  <m:t>−</m:t>
                                </m:r>
                              </m:sup>
                            </m:sSubSup>
                            <m:r>
                              <a:rPr lang="en-US" sz="1200" i="1">
                                <a:latin typeface="Cambria Math" panose="02040503050406030204" pitchFamily="18" charset="0"/>
                                <a:ea typeface="Cambria Math" panose="02040503050406030204" pitchFamily="18" charset="0"/>
                              </a:rPr>
                              <m:t>,</m:t>
                            </m:r>
                            <m:sSubSup>
                              <m:sSubSupPr>
                                <m:ctrlPr>
                                  <a:rPr lang="en-US" sz="1200" i="1">
                                    <a:latin typeface="Cambria Math" panose="02040503050406030204" pitchFamily="18" charset="0"/>
                                    <a:ea typeface="Cambria Math" panose="02040503050406030204" pitchFamily="18" charset="0"/>
                                  </a:rPr>
                                </m:ctrlPr>
                              </m:sSubSupPr>
                              <m:e>
                                <m:r>
                                  <a:rPr lang="en-US" sz="1200" i="1">
                                    <a:latin typeface="Cambria Math" panose="02040503050406030204" pitchFamily="18" charset="0"/>
                                    <a:ea typeface="Cambria Math" panose="02040503050406030204" pitchFamily="18" charset="0"/>
                                  </a:rPr>
                                  <m:t>𝑑</m:t>
                                </m:r>
                              </m:e>
                              <m:sub>
                                <m:r>
                                  <a:rPr lang="en-US" sz="1200" b="0" i="1" smtClean="0">
                                    <a:latin typeface="Cambria Math" panose="02040503050406030204" pitchFamily="18" charset="0"/>
                                    <a:ea typeface="Cambria Math" panose="02040503050406030204" pitchFamily="18" charset="0"/>
                                  </a:rPr>
                                  <m:t>4</m:t>
                                </m:r>
                              </m:sub>
                              <m:sup>
                                <m:r>
                                  <a:rPr lang="en-US" sz="1200" i="1">
                                    <a:latin typeface="Cambria Math" panose="02040503050406030204" pitchFamily="18" charset="0"/>
                                    <a:ea typeface="Cambria Math" panose="02040503050406030204" pitchFamily="18" charset="0"/>
                                  </a:rPr>
                                  <m:t>+</m:t>
                                </m:r>
                              </m:sup>
                            </m:sSubSup>
                          </m:e>
                          <m:e>
                            <m:r>
                              <a:rPr lang="en-US" sz="1200" b="0" i="1" smtClean="0">
                                <a:latin typeface="Cambria Math" panose="02040503050406030204" pitchFamily="18" charset="0"/>
                                <a:ea typeface="Cambria Math" panose="02040503050406030204" pitchFamily="18" charset="0"/>
                              </a:rPr>
                              <m:t>≥0</m:t>
                            </m:r>
                          </m:e>
                        </m:mr>
                      </m:m>
                    </m:oMath>
                  </m:oMathPara>
                </a14:m>
                <a:endParaRPr lang="en-US" sz="1200" dirty="0"/>
              </a:p>
            </p:txBody>
          </p:sp>
        </mc:Choice>
        <mc:Fallback xmlns="">
          <p:sp>
            <p:nvSpPr>
              <p:cNvPr id="7" name="Content Placeholder 2">
                <a:extLst>
                  <a:ext uri="{FF2B5EF4-FFF2-40B4-BE49-F238E27FC236}">
                    <a16:creationId xmlns:a16="http://schemas.microsoft.com/office/drawing/2014/main" id="{31ED9440-5B5B-41A5-8BB7-EC2D453AAE3B}"/>
                  </a:ext>
                </a:extLst>
              </p:cNvPr>
              <p:cNvSpPr>
                <a:spLocks noGrp="1" noRot="1" noChangeAspect="1" noMove="1" noResize="1" noEditPoints="1" noAdjustHandles="1" noChangeArrowheads="1" noChangeShapeType="1" noTextEdit="1"/>
              </p:cNvSpPr>
              <p:nvPr>
                <p:ph idx="1"/>
              </p:nvPr>
            </p:nvSpPr>
            <p:spPr>
              <a:xfrm>
                <a:off x="5364088" y="2852936"/>
                <a:ext cx="4001960" cy="2121622"/>
              </a:xfrm>
              <a:blipFill>
                <a:blip r:embed="rId3"/>
                <a:stretch>
                  <a:fillRect l="-152"/>
                </a:stretch>
              </a:blipFill>
            </p:spPr>
            <p:txBody>
              <a:bodyPr/>
              <a:lstStyle/>
              <a:p>
                <a:r>
                  <a:rPr lang="en-US">
                    <a:noFill/>
                  </a:rPr>
                  <a:t> </a:t>
                </a:r>
              </a:p>
            </p:txBody>
          </p:sp>
        </mc:Fallback>
      </mc:AlternateContent>
      <p:sp>
        <p:nvSpPr>
          <p:cNvPr id="3" name="Slide Number Placeholder 1">
            <a:extLst>
              <a:ext uri="{FF2B5EF4-FFF2-40B4-BE49-F238E27FC236}">
                <a16:creationId xmlns:a16="http://schemas.microsoft.com/office/drawing/2014/main" id="{750F3CF9-452F-96A5-5726-07E4710170CF}"/>
              </a:ext>
            </a:extLst>
          </p:cNvPr>
          <p:cNvSpPr>
            <a:spLocks noGrp="1"/>
          </p:cNvSpPr>
          <p:nvPr>
            <p:ph type="sldNum" sz="quarter" idx="12"/>
          </p:nvPr>
        </p:nvSpPr>
        <p:spPr>
          <a:xfrm>
            <a:off x="6553200" y="6356350"/>
            <a:ext cx="2133600" cy="365125"/>
          </a:xfrm>
        </p:spPr>
        <p:txBody>
          <a:bodyPr/>
          <a:lstStyle/>
          <a:p>
            <a:fld id="{8FF9F6D1-D1FA-4D49-BED0-40363AEE0087}" type="slidenum">
              <a:rPr lang="tr-TR" smtClean="0"/>
              <a:pPr/>
              <a:t>65</a:t>
            </a:fld>
            <a:endParaRPr lang="tr-TR"/>
          </a:p>
        </p:txBody>
      </p:sp>
      <p:sp>
        <p:nvSpPr>
          <p:cNvPr id="4" name="5 Dikdörtgen">
            <a:extLst>
              <a:ext uri="{FF2B5EF4-FFF2-40B4-BE49-F238E27FC236}">
                <a16:creationId xmlns:a16="http://schemas.microsoft.com/office/drawing/2014/main" id="{95EF2309-5767-78DA-14BC-139ABDBE345C}"/>
              </a:ext>
            </a:extLst>
          </p:cNvPr>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5" name="7 Dikdörtgen">
            <a:extLst>
              <a:ext uri="{FF2B5EF4-FFF2-40B4-BE49-F238E27FC236}">
                <a16:creationId xmlns:a16="http://schemas.microsoft.com/office/drawing/2014/main" id="{40684CC7-9B0B-B627-103E-F4650EF24C0B}"/>
              </a:ext>
            </a:extLst>
          </p:cNvPr>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8" name="8 Dikdörtgen">
            <a:extLst>
              <a:ext uri="{FF2B5EF4-FFF2-40B4-BE49-F238E27FC236}">
                <a16:creationId xmlns:a16="http://schemas.microsoft.com/office/drawing/2014/main" id="{986D124B-75DA-FDA5-F4D3-F0E9C8D8D263}"/>
              </a:ext>
            </a:extLst>
          </p:cNvPr>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9" name="6 Dikdörtgen">
            <a:extLst>
              <a:ext uri="{FF2B5EF4-FFF2-40B4-BE49-F238E27FC236}">
                <a16:creationId xmlns:a16="http://schemas.microsoft.com/office/drawing/2014/main" id="{F067EDF3-7B91-503E-9DE0-BB66CB3DD72E}"/>
              </a:ext>
            </a:extLst>
          </p:cNvPr>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7240523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1A451-AB84-49B7-B004-B44E6533F15E}"/>
              </a:ext>
            </a:extLst>
          </p:cNvPr>
          <p:cNvSpPr>
            <a:spLocks noGrp="1"/>
          </p:cNvSpPr>
          <p:nvPr>
            <p:ph type="title"/>
          </p:nvPr>
        </p:nvSpPr>
        <p:spPr/>
        <p:txBody>
          <a:bodyPr>
            <a:normAutofit fontScale="90000"/>
          </a:bodyPr>
          <a:lstStyle/>
          <a:p>
            <a:r>
              <a:rPr lang="en-US" dirty="0" err="1"/>
              <a:t>Örnek</a:t>
            </a:r>
            <a:r>
              <a:rPr lang="en-US" dirty="0"/>
              <a:t> (</a:t>
            </a:r>
            <a:r>
              <a:rPr lang="en-US" dirty="0" err="1"/>
              <a:t>Eiselt</a:t>
            </a:r>
            <a:r>
              <a:rPr lang="en-US" dirty="0"/>
              <a:t>, </a:t>
            </a:r>
            <a:r>
              <a:rPr lang="en-US" dirty="0" err="1"/>
              <a:t>Pederzoli</a:t>
            </a:r>
            <a:r>
              <a:rPr lang="en-US" dirty="0"/>
              <a:t> &amp; </a:t>
            </a:r>
            <a:r>
              <a:rPr lang="en-US" dirty="0" err="1"/>
              <a:t>Sandblom</a:t>
            </a:r>
            <a:r>
              <a:rPr lang="en-US" dirty="0"/>
              <a:t>)</a:t>
            </a:r>
          </a:p>
        </p:txBody>
      </p:sp>
      <mc:AlternateContent xmlns:mc="http://schemas.openxmlformats.org/markup-compatibility/2006" xmlns:a14="http://schemas.microsoft.com/office/drawing/2010/main">
        <mc:Choice Requires="a14">
          <p:graphicFrame>
            <p:nvGraphicFramePr>
              <p:cNvPr id="6" name="Table 5">
                <a:extLst>
                  <a:ext uri="{FF2B5EF4-FFF2-40B4-BE49-F238E27FC236}">
                    <a16:creationId xmlns:a16="http://schemas.microsoft.com/office/drawing/2014/main" id="{E8AE4348-DE6B-460B-ABDF-B203F8D3D90D}"/>
                  </a:ext>
                </a:extLst>
              </p:cNvPr>
              <p:cNvGraphicFramePr>
                <a:graphicFrameLocks noGrp="1"/>
              </p:cNvGraphicFramePr>
              <p:nvPr/>
            </p:nvGraphicFramePr>
            <p:xfrm>
              <a:off x="336575" y="2299917"/>
              <a:ext cx="4164901" cy="2673893"/>
            </p:xfrm>
            <a:graphic>
              <a:graphicData uri="http://schemas.openxmlformats.org/drawingml/2006/table">
                <a:tbl>
                  <a:tblPr firstRow="1" bandRow="1">
                    <a:tableStyleId>{69CF1AB2-1976-4502-BF36-3FF5EA218861}</a:tableStyleId>
                  </a:tblPr>
                  <a:tblGrid>
                    <a:gridCol w="416490">
                      <a:extLst>
                        <a:ext uri="{9D8B030D-6E8A-4147-A177-3AD203B41FA5}">
                          <a16:colId xmlns:a16="http://schemas.microsoft.com/office/drawing/2014/main" val="1504725360"/>
                        </a:ext>
                      </a:extLst>
                    </a:gridCol>
                    <a:gridCol w="416490">
                      <a:extLst>
                        <a:ext uri="{9D8B030D-6E8A-4147-A177-3AD203B41FA5}">
                          <a16:colId xmlns:a16="http://schemas.microsoft.com/office/drawing/2014/main" val="3760174319"/>
                        </a:ext>
                      </a:extLst>
                    </a:gridCol>
                    <a:gridCol w="333368">
                      <a:extLst>
                        <a:ext uri="{9D8B030D-6E8A-4147-A177-3AD203B41FA5}">
                          <a16:colId xmlns:a16="http://schemas.microsoft.com/office/drawing/2014/main" val="4109682835"/>
                        </a:ext>
                      </a:extLst>
                    </a:gridCol>
                    <a:gridCol w="335604">
                      <a:extLst>
                        <a:ext uri="{9D8B030D-6E8A-4147-A177-3AD203B41FA5}">
                          <a16:colId xmlns:a16="http://schemas.microsoft.com/office/drawing/2014/main" val="2923062301"/>
                        </a:ext>
                      </a:extLst>
                    </a:gridCol>
                    <a:gridCol w="580498">
                      <a:extLst>
                        <a:ext uri="{9D8B030D-6E8A-4147-A177-3AD203B41FA5}">
                          <a16:colId xmlns:a16="http://schemas.microsoft.com/office/drawing/2014/main" val="3935040263"/>
                        </a:ext>
                      </a:extLst>
                    </a:gridCol>
                    <a:gridCol w="416490">
                      <a:extLst>
                        <a:ext uri="{9D8B030D-6E8A-4147-A177-3AD203B41FA5}">
                          <a16:colId xmlns:a16="http://schemas.microsoft.com/office/drawing/2014/main" val="2126326100"/>
                        </a:ext>
                      </a:extLst>
                    </a:gridCol>
                    <a:gridCol w="416490">
                      <a:extLst>
                        <a:ext uri="{9D8B030D-6E8A-4147-A177-3AD203B41FA5}">
                          <a16:colId xmlns:a16="http://schemas.microsoft.com/office/drawing/2014/main" val="370591499"/>
                        </a:ext>
                      </a:extLst>
                    </a:gridCol>
                    <a:gridCol w="345320">
                      <a:extLst>
                        <a:ext uri="{9D8B030D-6E8A-4147-A177-3AD203B41FA5}">
                          <a16:colId xmlns:a16="http://schemas.microsoft.com/office/drawing/2014/main" val="2753783761"/>
                        </a:ext>
                      </a:extLst>
                    </a:gridCol>
                    <a:gridCol w="415240">
                      <a:extLst>
                        <a:ext uri="{9D8B030D-6E8A-4147-A177-3AD203B41FA5}">
                          <a16:colId xmlns:a16="http://schemas.microsoft.com/office/drawing/2014/main" val="3355251351"/>
                        </a:ext>
                      </a:extLst>
                    </a:gridCol>
                    <a:gridCol w="488911">
                      <a:extLst>
                        <a:ext uri="{9D8B030D-6E8A-4147-A177-3AD203B41FA5}">
                          <a16:colId xmlns:a16="http://schemas.microsoft.com/office/drawing/2014/main" val="1746627773"/>
                        </a:ext>
                      </a:extLst>
                    </a:gridCol>
                  </a:tblGrid>
                  <a:tr h="419390">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i="1" dirty="0" smtClean="0">
                                        <a:solidFill>
                                          <a:schemeClr val="bg1"/>
                                        </a:solidFill>
                                        <a:latin typeface="Cambria Math" panose="02040503050406030204" pitchFamily="18" charset="0"/>
                                      </a:rPr>
                                      <m:t>𝑥</m:t>
                                    </m:r>
                                  </m:e>
                                  <m:sub>
                                    <m:r>
                                      <a:rPr lang="en-US" sz="1400" i="1" dirty="0" smtClean="0">
                                        <a:solidFill>
                                          <a:schemeClr val="bg1"/>
                                        </a:solidFill>
                                        <a:latin typeface="Cambria Math" panose="02040503050406030204" pitchFamily="18" charset="0"/>
                                      </a:rPr>
                                      <m:t>1</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i="1" dirty="0" smtClean="0">
                                        <a:solidFill>
                                          <a:schemeClr val="bg1"/>
                                        </a:solidFill>
                                        <a:latin typeface="Cambria Math" panose="02040503050406030204" pitchFamily="18" charset="0"/>
                                      </a:rPr>
                                      <m:t>𝑥</m:t>
                                    </m:r>
                                  </m:e>
                                  <m:sub>
                                    <m:r>
                                      <a:rPr lang="en-US" sz="1400" b="1" i="1" dirty="0" smtClean="0">
                                        <a:solidFill>
                                          <a:schemeClr val="bg1"/>
                                        </a:solidFill>
                                        <a:latin typeface="Cambria Math" panose="02040503050406030204" pitchFamily="18" charset="0"/>
                                      </a:rPr>
                                      <m:t>𝟐</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b="1" i="1" dirty="0" smtClean="0">
                                        <a:solidFill>
                                          <a:schemeClr val="bg1"/>
                                        </a:solidFill>
                                        <a:latin typeface="Cambria Math" panose="02040503050406030204" pitchFamily="18" charset="0"/>
                                      </a:rPr>
                                      <m:t>𝒔</m:t>
                                    </m:r>
                                  </m:e>
                                  <m:sub>
                                    <m:r>
                                      <a:rPr lang="en-US" sz="1400" i="1" dirty="0" smtClean="0">
                                        <a:solidFill>
                                          <a:schemeClr val="bg1"/>
                                        </a:solidFill>
                                        <a:latin typeface="Cambria Math" panose="02040503050406030204" pitchFamily="18" charset="0"/>
                                      </a:rPr>
                                      <m:t>1</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b="1" i="1" dirty="0" smtClean="0">
                                        <a:solidFill>
                                          <a:schemeClr val="bg1"/>
                                        </a:solidFill>
                                        <a:latin typeface="Cambria Math" panose="02040503050406030204" pitchFamily="18" charset="0"/>
                                      </a:rPr>
                                      <m:t>𝒆</m:t>
                                    </m:r>
                                  </m:e>
                                  <m:sub>
                                    <m:r>
                                      <a:rPr lang="en-US" sz="1400" i="1" dirty="0" smtClean="0">
                                        <a:solidFill>
                                          <a:schemeClr val="bg1"/>
                                        </a:solidFill>
                                        <a:latin typeface="Cambria Math" panose="02040503050406030204" pitchFamily="18" charset="0"/>
                                      </a:rPr>
                                      <m:t>1</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b="0" i="1" smtClean="0">
                                        <a:solidFill>
                                          <a:schemeClr val="bg1"/>
                                        </a:solidFill>
                                        <a:latin typeface="Cambria Math" panose="02040503050406030204" pitchFamily="18" charset="0"/>
                                      </a:rPr>
                                    </m:ctrlPr>
                                  </m:sSubSupPr>
                                  <m:e>
                                    <m:r>
                                      <a:rPr lang="en-US" sz="1400" b="0" smtClean="0">
                                        <a:solidFill>
                                          <a:schemeClr val="bg1"/>
                                        </a:solidFill>
                                        <a:latin typeface="Cambria Math" panose="02040503050406030204" pitchFamily="18" charset="0"/>
                                      </a:rPr>
                                      <m:t>𝑑</m:t>
                                    </m:r>
                                  </m:e>
                                  <m:sub>
                                    <m:r>
                                      <a:rPr lang="en-US" sz="1400" b="0" smtClean="0">
                                        <a:solidFill>
                                          <a:schemeClr val="bg1"/>
                                        </a:solidFill>
                                        <a:latin typeface="Cambria Math" panose="02040503050406030204" pitchFamily="18" charset="0"/>
                                      </a:rPr>
                                      <m:t>1</m:t>
                                    </m:r>
                                  </m:sub>
                                  <m:sup>
                                    <m:r>
                                      <a:rPr lang="en-US" sz="1400" b="0" smtClean="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rPr>
                                    </m:ctrlPr>
                                  </m:sSubSupPr>
                                  <m:e>
                                    <m:r>
                                      <a:rPr lang="en-US" sz="1400">
                                        <a:solidFill>
                                          <a:schemeClr val="bg1"/>
                                        </a:solidFill>
                                        <a:latin typeface="Cambria Math" panose="02040503050406030204" pitchFamily="18" charset="0"/>
                                      </a:rPr>
                                      <m:t>𝑑</m:t>
                                    </m:r>
                                  </m:e>
                                  <m:sub>
                                    <m:r>
                                      <a:rPr lang="en-US" sz="1400" b="0" smtClean="0">
                                        <a:solidFill>
                                          <a:schemeClr val="bg1"/>
                                        </a:solidFill>
                                        <a:latin typeface="Cambria Math" panose="02040503050406030204" pitchFamily="18" charset="0"/>
                                      </a:rPr>
                                      <m:t>2</m:t>
                                    </m:r>
                                  </m:sub>
                                  <m:sup>
                                    <m:r>
                                      <a:rPr lang="en-US" sz="140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rPr>
                                    </m:ctrlPr>
                                  </m:sSubSupPr>
                                  <m:e>
                                    <m:r>
                                      <a:rPr lang="en-US" sz="1400">
                                        <a:solidFill>
                                          <a:schemeClr val="bg1"/>
                                        </a:solidFill>
                                        <a:latin typeface="Cambria Math" panose="02040503050406030204" pitchFamily="18" charset="0"/>
                                      </a:rPr>
                                      <m:t>𝑑</m:t>
                                    </m:r>
                                  </m:e>
                                  <m:sub>
                                    <m:r>
                                      <a:rPr lang="en-US" sz="1400" b="0" i="0" smtClean="0">
                                        <a:solidFill>
                                          <a:schemeClr val="bg1"/>
                                        </a:solidFill>
                                        <a:latin typeface="Cambria Math" panose="02040503050406030204" pitchFamily="18" charset="0"/>
                                      </a:rPr>
                                      <m:t>3</m:t>
                                    </m:r>
                                  </m:sub>
                                  <m:sup>
                                    <m:r>
                                      <a:rPr lang="en-US" sz="140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rPr>
                                    </m:ctrlPr>
                                  </m:sSubSupPr>
                                  <m:e>
                                    <m:r>
                                      <a:rPr lang="en-US" sz="1400">
                                        <a:solidFill>
                                          <a:schemeClr val="bg1"/>
                                        </a:solidFill>
                                        <a:latin typeface="Cambria Math" panose="02040503050406030204" pitchFamily="18" charset="0"/>
                                      </a:rPr>
                                      <m:t>𝑑</m:t>
                                    </m:r>
                                  </m:e>
                                  <m:sub>
                                    <m:r>
                                      <a:rPr lang="en-US" sz="1400" b="0" i="0" smtClean="0">
                                        <a:solidFill>
                                          <a:schemeClr val="bg1"/>
                                        </a:solidFill>
                                        <a:latin typeface="Cambria Math" panose="02040503050406030204" pitchFamily="18" charset="0"/>
                                      </a:rPr>
                                      <m:t>4</m:t>
                                    </m:r>
                                  </m:sub>
                                  <m:sup>
                                    <m:r>
                                      <a:rPr lang="en-US" sz="140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ea typeface="Cambria Math" panose="02040503050406030204" pitchFamily="18" charset="0"/>
                                      </a:rPr>
                                    </m:ctrlPr>
                                  </m:sSubSupPr>
                                  <m:e>
                                    <m:r>
                                      <a:rPr lang="en-US" sz="1400" i="1">
                                        <a:solidFill>
                                          <a:schemeClr val="bg1"/>
                                        </a:solidFill>
                                        <a:latin typeface="Cambria Math" panose="02040503050406030204" pitchFamily="18" charset="0"/>
                                        <a:ea typeface="Cambria Math" panose="02040503050406030204" pitchFamily="18" charset="0"/>
                                      </a:rPr>
                                      <m:t>𝑑</m:t>
                                    </m:r>
                                  </m:e>
                                  <m:sub>
                                    <m:r>
                                      <a:rPr lang="en-US" sz="1400" b="0" i="1" smtClean="0">
                                        <a:solidFill>
                                          <a:schemeClr val="bg1"/>
                                        </a:solidFill>
                                        <a:latin typeface="Cambria Math" panose="02040503050406030204" pitchFamily="18" charset="0"/>
                                        <a:ea typeface="Cambria Math" panose="02040503050406030204" pitchFamily="18" charset="0"/>
                                      </a:rPr>
                                      <m:t>4</m:t>
                                    </m:r>
                                  </m:sub>
                                  <m:sup>
                                    <m:r>
                                      <a:rPr lang="en-US" sz="1400" i="1">
                                        <a:solidFill>
                                          <a:schemeClr val="bg1"/>
                                        </a:solidFill>
                                        <a:latin typeface="Cambria Math" panose="02040503050406030204" pitchFamily="18" charset="0"/>
                                        <a:ea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400" dirty="0">
                              <a:solidFill>
                                <a:schemeClr val="bg1"/>
                              </a:solidFill>
                            </a:rPr>
                            <a:t>RHS</a:t>
                          </a:r>
                        </a:p>
                      </a:txBody>
                      <a:tcPr marL="68580" marR="68580" marT="34290" marB="34290">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887620013"/>
                      </a:ext>
                    </a:extLst>
                  </a:tr>
                  <a:tr h="274320">
                    <a:tc>
                      <a:txBody>
                        <a:bodyPr/>
                        <a:lstStyle/>
                        <a:p>
                          <a:pPr algn="ctr" rtl="0" fontAlgn="ctr"/>
                          <a:r>
                            <a:rPr lang="en-US" sz="1400" b="1"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en-US" sz="1400" b="1"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-1</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6861962"/>
                      </a:ext>
                    </a:extLst>
                  </a:tr>
                  <a:tr h="397803">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endParaRPr lang="en-US" sz="1400" b="0"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76583140"/>
                      </a:ext>
                    </a:extLst>
                  </a:tr>
                  <a:tr h="274320">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endParaRPr lang="en-US" sz="1400" b="0"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dirty="0">
                              <a:solidFill>
                                <a:srgbClr val="000000"/>
                              </a:solidFill>
                              <a:effectLst/>
                              <a:latin typeface="Calibri" panose="020F0502020204030204" pitchFamily="34" charset="0"/>
                            </a:rPr>
                            <a:t>2</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35718431"/>
                      </a:ext>
                    </a:extLst>
                  </a:tr>
                  <a:tr h="364470">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endParaRPr lang="en-US" sz="1400" b="0"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2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03479889"/>
                      </a:ext>
                    </a:extLst>
                  </a:tr>
                  <a:tr h="364470">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endParaRPr lang="en-US" sz="1400" b="0"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2 1/3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998205811"/>
                      </a:ext>
                    </a:extLst>
                  </a:tr>
                  <a:tr h="274320">
                    <a:tc>
                      <a:txBody>
                        <a:bodyPr/>
                        <a:lstStyle/>
                        <a:p>
                          <a:pPr algn="ctr" rtl="0" fontAlgn="ctr"/>
                          <a:r>
                            <a:rPr lang="en-US" sz="1400" b="0"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endParaRPr lang="en-US" sz="1400" b="0"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15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37550360"/>
                      </a:ext>
                    </a:extLst>
                  </a:tr>
                  <a:tr h="274320">
                    <a:tc>
                      <a:txBody>
                        <a:bodyPr/>
                        <a:lstStyle/>
                        <a:p>
                          <a:pPr algn="ctr" fontAlgn="b"/>
                          <a:r>
                            <a:rPr lang="en-US" sz="1400" b="0" i="0" u="none" strike="noStrike" dirty="0">
                              <a:solidFill>
                                <a:schemeClr val="tx1"/>
                              </a:solidFill>
                              <a:effectLst/>
                              <a:latin typeface="Calibri" panose="020F0502020204030204" pitchFamily="34" charset="0"/>
                            </a:rPr>
                            <a:t>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en-US" sz="1400" b="0" i="0" u="none" strike="noStrike" dirty="0">
                              <a:solidFill>
                                <a:schemeClr val="tx1"/>
                              </a:solidFill>
                              <a:effectLst/>
                              <a:latin typeface="Calibri" panose="020F0502020204030204" pitchFamily="34" charset="0"/>
                            </a:rPr>
                            <a:t>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endParaRPr lang="en-US" sz="1400" b="0" i="0" u="none" strike="noStrike" dirty="0">
                            <a:solidFill>
                              <a:schemeClr val="tx1"/>
                            </a:solidFill>
                            <a:effectLst/>
                            <a:latin typeface="Calibri" panose="020F0502020204030204" pitchFamily="34" charset="0"/>
                          </a:endParaRP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en-US" sz="1400" b="0" i="0" u="none" strike="noStrike" dirty="0">
                              <a:solidFill>
                                <a:schemeClr val="tx1"/>
                              </a:solidFill>
                              <a:effectLst/>
                              <a:latin typeface="Calibri" panose="020F0502020204030204" pitchFamily="34" charset="0"/>
                            </a:rPr>
                            <a:t>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 2/3</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21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900424709"/>
                      </a:ext>
                    </a:extLst>
                  </a:tr>
                </a:tbl>
              </a:graphicData>
            </a:graphic>
          </p:graphicFrame>
        </mc:Choice>
        <mc:Fallback xmlns="">
          <p:graphicFrame>
            <p:nvGraphicFramePr>
              <p:cNvPr id="6" name="Table 5">
                <a:extLst>
                  <a:ext uri="{FF2B5EF4-FFF2-40B4-BE49-F238E27FC236}">
                    <a16:creationId xmlns:a16="http://schemas.microsoft.com/office/drawing/2014/main" id="{E8AE4348-DE6B-460B-ABDF-B203F8D3D90D}"/>
                  </a:ext>
                </a:extLst>
              </p:cNvPr>
              <p:cNvGraphicFramePr>
                <a:graphicFrameLocks noGrp="1"/>
              </p:cNvGraphicFramePr>
              <p:nvPr/>
            </p:nvGraphicFramePr>
            <p:xfrm>
              <a:off x="336575" y="2299917"/>
              <a:ext cx="4164901" cy="2673893"/>
            </p:xfrm>
            <a:graphic>
              <a:graphicData uri="http://schemas.openxmlformats.org/drawingml/2006/table">
                <a:tbl>
                  <a:tblPr firstRow="1" bandRow="1">
                    <a:tableStyleId>{69CF1AB2-1976-4502-BF36-3FF5EA218861}</a:tableStyleId>
                  </a:tblPr>
                  <a:tblGrid>
                    <a:gridCol w="416490">
                      <a:extLst>
                        <a:ext uri="{9D8B030D-6E8A-4147-A177-3AD203B41FA5}">
                          <a16:colId xmlns:a16="http://schemas.microsoft.com/office/drawing/2014/main" val="1504725360"/>
                        </a:ext>
                      </a:extLst>
                    </a:gridCol>
                    <a:gridCol w="416490">
                      <a:extLst>
                        <a:ext uri="{9D8B030D-6E8A-4147-A177-3AD203B41FA5}">
                          <a16:colId xmlns:a16="http://schemas.microsoft.com/office/drawing/2014/main" val="3760174319"/>
                        </a:ext>
                      </a:extLst>
                    </a:gridCol>
                    <a:gridCol w="333368">
                      <a:extLst>
                        <a:ext uri="{9D8B030D-6E8A-4147-A177-3AD203B41FA5}">
                          <a16:colId xmlns:a16="http://schemas.microsoft.com/office/drawing/2014/main" val="4109682835"/>
                        </a:ext>
                      </a:extLst>
                    </a:gridCol>
                    <a:gridCol w="335604">
                      <a:extLst>
                        <a:ext uri="{9D8B030D-6E8A-4147-A177-3AD203B41FA5}">
                          <a16:colId xmlns:a16="http://schemas.microsoft.com/office/drawing/2014/main" val="2923062301"/>
                        </a:ext>
                      </a:extLst>
                    </a:gridCol>
                    <a:gridCol w="580498">
                      <a:extLst>
                        <a:ext uri="{9D8B030D-6E8A-4147-A177-3AD203B41FA5}">
                          <a16:colId xmlns:a16="http://schemas.microsoft.com/office/drawing/2014/main" val="3935040263"/>
                        </a:ext>
                      </a:extLst>
                    </a:gridCol>
                    <a:gridCol w="416490">
                      <a:extLst>
                        <a:ext uri="{9D8B030D-6E8A-4147-A177-3AD203B41FA5}">
                          <a16:colId xmlns:a16="http://schemas.microsoft.com/office/drawing/2014/main" val="2126326100"/>
                        </a:ext>
                      </a:extLst>
                    </a:gridCol>
                    <a:gridCol w="416490">
                      <a:extLst>
                        <a:ext uri="{9D8B030D-6E8A-4147-A177-3AD203B41FA5}">
                          <a16:colId xmlns:a16="http://schemas.microsoft.com/office/drawing/2014/main" val="370591499"/>
                        </a:ext>
                      </a:extLst>
                    </a:gridCol>
                    <a:gridCol w="345320">
                      <a:extLst>
                        <a:ext uri="{9D8B030D-6E8A-4147-A177-3AD203B41FA5}">
                          <a16:colId xmlns:a16="http://schemas.microsoft.com/office/drawing/2014/main" val="2753783761"/>
                        </a:ext>
                      </a:extLst>
                    </a:gridCol>
                    <a:gridCol w="415240">
                      <a:extLst>
                        <a:ext uri="{9D8B030D-6E8A-4147-A177-3AD203B41FA5}">
                          <a16:colId xmlns:a16="http://schemas.microsoft.com/office/drawing/2014/main" val="3355251351"/>
                        </a:ext>
                      </a:extLst>
                    </a:gridCol>
                    <a:gridCol w="488911">
                      <a:extLst>
                        <a:ext uri="{9D8B030D-6E8A-4147-A177-3AD203B41FA5}">
                          <a16:colId xmlns:a16="http://schemas.microsoft.com/office/drawing/2014/main" val="1746627773"/>
                        </a:ext>
                      </a:extLst>
                    </a:gridCol>
                  </a:tblGrid>
                  <a:tr h="419390">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1471" t="-4348" r="-908824" b="-56231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100000" t="-4348" r="-795652" b="-56231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250909" t="-4348" r="-898182" b="-56231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350909" t="-4348" r="-798182" b="-56231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261053" t="-4348" r="-362105" b="-56231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504412" t="-4348" r="-405882" b="-56231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595652" t="-4348" r="-300000" b="-56231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842105" t="-4348" r="-263158" b="-562319"/>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2"/>
                          <a:stretch>
                            <a:fillRect l="-789706" t="-4348" r="-120588" b="-562319"/>
                          </a:stretch>
                        </a:blipFill>
                      </a:tcPr>
                    </a:tc>
                    <a:tc>
                      <a:txBody>
                        <a:bodyPr/>
                        <a:lstStyle/>
                        <a:p>
                          <a:pPr algn="ctr"/>
                          <a:r>
                            <a:rPr lang="en-US" sz="1400" dirty="0">
                              <a:solidFill>
                                <a:schemeClr val="bg1"/>
                              </a:solidFill>
                            </a:rPr>
                            <a:t>RHS</a:t>
                          </a:r>
                        </a:p>
                      </a:txBody>
                      <a:tcPr marL="68580" marR="68580" marT="34290" marB="34290">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887620013"/>
                      </a:ext>
                    </a:extLst>
                  </a:tr>
                  <a:tr h="281940">
                    <a:tc>
                      <a:txBody>
                        <a:bodyPr/>
                        <a:lstStyle/>
                        <a:p>
                          <a:pPr algn="ctr" rtl="0" fontAlgn="ctr"/>
                          <a:r>
                            <a:rPr lang="en-US" sz="1400" b="1"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en-US" sz="1400" b="1"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-1</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6861962"/>
                      </a:ext>
                    </a:extLst>
                  </a:tr>
                  <a:tr h="397803">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endParaRPr lang="en-US" sz="1400" b="0"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76583140"/>
                      </a:ext>
                    </a:extLst>
                  </a:tr>
                  <a:tr h="281940">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endParaRPr lang="en-US" sz="1400" b="0"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dirty="0">
                              <a:solidFill>
                                <a:srgbClr val="000000"/>
                              </a:solidFill>
                              <a:effectLst/>
                              <a:latin typeface="Calibri" panose="020F0502020204030204" pitchFamily="34" charset="0"/>
                            </a:rPr>
                            <a:t>2</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35718431"/>
                      </a:ext>
                    </a:extLst>
                  </a:tr>
                  <a:tr h="364470">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endParaRPr lang="en-US" sz="1400" b="0"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2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03479889"/>
                      </a:ext>
                    </a:extLst>
                  </a:tr>
                  <a:tr h="364470">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endParaRPr lang="en-US" sz="1400" b="0"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2 1/3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998205811"/>
                      </a:ext>
                    </a:extLst>
                  </a:tr>
                  <a:tr h="281940">
                    <a:tc>
                      <a:txBody>
                        <a:bodyPr/>
                        <a:lstStyle/>
                        <a:p>
                          <a:pPr algn="ctr" rtl="0" fontAlgn="ctr"/>
                          <a:r>
                            <a:rPr lang="en-US" sz="1400" b="0"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endParaRPr lang="en-US" sz="1400" b="0"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15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37550360"/>
                      </a:ext>
                    </a:extLst>
                  </a:tr>
                  <a:tr h="281940">
                    <a:tc>
                      <a:txBody>
                        <a:bodyPr/>
                        <a:lstStyle/>
                        <a:p>
                          <a:pPr algn="ctr" fontAlgn="b"/>
                          <a:r>
                            <a:rPr lang="en-US" sz="1400" b="0" i="0" u="none" strike="noStrike" dirty="0">
                              <a:solidFill>
                                <a:schemeClr val="tx1"/>
                              </a:solidFill>
                              <a:effectLst/>
                              <a:latin typeface="Calibri" panose="020F0502020204030204" pitchFamily="34" charset="0"/>
                            </a:rPr>
                            <a:t>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en-US" sz="1400" b="0" i="0" u="none" strike="noStrike" dirty="0">
                              <a:solidFill>
                                <a:schemeClr val="tx1"/>
                              </a:solidFill>
                              <a:effectLst/>
                              <a:latin typeface="Calibri" panose="020F0502020204030204" pitchFamily="34" charset="0"/>
                            </a:rPr>
                            <a:t>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endParaRPr lang="en-US" sz="1400" b="0" i="0" u="none" strike="noStrike" dirty="0">
                            <a:solidFill>
                              <a:schemeClr val="tx1"/>
                            </a:solidFill>
                            <a:effectLst/>
                            <a:latin typeface="Calibri" panose="020F0502020204030204" pitchFamily="34" charset="0"/>
                          </a:endParaRP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en-US" sz="1400" b="0" i="0" u="none" strike="noStrike" dirty="0">
                              <a:solidFill>
                                <a:schemeClr val="tx1"/>
                              </a:solidFill>
                              <a:effectLst/>
                              <a:latin typeface="Calibri" panose="020F0502020204030204" pitchFamily="34" charset="0"/>
                            </a:rPr>
                            <a:t>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 2/3</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21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900424709"/>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8" name="Table 7">
                <a:extLst>
                  <a:ext uri="{FF2B5EF4-FFF2-40B4-BE49-F238E27FC236}">
                    <a16:creationId xmlns:a16="http://schemas.microsoft.com/office/drawing/2014/main" id="{D6719A56-179B-43B6-8DB0-C3D2661107EE}"/>
                  </a:ext>
                </a:extLst>
              </p:cNvPr>
              <p:cNvGraphicFramePr>
                <a:graphicFrameLocks noGrp="1"/>
              </p:cNvGraphicFramePr>
              <p:nvPr>
                <p:extLst>
                  <p:ext uri="{D42A27DB-BD31-4B8C-83A1-F6EECF244321}">
                    <p14:modId xmlns:p14="http://schemas.microsoft.com/office/powerpoint/2010/main" val="488149376"/>
                  </p:ext>
                </p:extLst>
              </p:nvPr>
            </p:nvGraphicFramePr>
            <p:xfrm>
              <a:off x="4734939" y="2695778"/>
              <a:ext cx="4164901" cy="2740030"/>
            </p:xfrm>
            <a:graphic>
              <a:graphicData uri="http://schemas.openxmlformats.org/drawingml/2006/table">
                <a:tbl>
                  <a:tblPr firstRow="1" bandRow="1">
                    <a:tableStyleId>{69CF1AB2-1976-4502-BF36-3FF5EA218861}</a:tableStyleId>
                  </a:tblPr>
                  <a:tblGrid>
                    <a:gridCol w="416490">
                      <a:extLst>
                        <a:ext uri="{9D8B030D-6E8A-4147-A177-3AD203B41FA5}">
                          <a16:colId xmlns:a16="http://schemas.microsoft.com/office/drawing/2014/main" val="1504725360"/>
                        </a:ext>
                      </a:extLst>
                    </a:gridCol>
                    <a:gridCol w="416490">
                      <a:extLst>
                        <a:ext uri="{9D8B030D-6E8A-4147-A177-3AD203B41FA5}">
                          <a16:colId xmlns:a16="http://schemas.microsoft.com/office/drawing/2014/main" val="3760174319"/>
                        </a:ext>
                      </a:extLst>
                    </a:gridCol>
                    <a:gridCol w="333368">
                      <a:extLst>
                        <a:ext uri="{9D8B030D-6E8A-4147-A177-3AD203B41FA5}">
                          <a16:colId xmlns:a16="http://schemas.microsoft.com/office/drawing/2014/main" val="4109682835"/>
                        </a:ext>
                      </a:extLst>
                    </a:gridCol>
                    <a:gridCol w="335604">
                      <a:extLst>
                        <a:ext uri="{9D8B030D-6E8A-4147-A177-3AD203B41FA5}">
                          <a16:colId xmlns:a16="http://schemas.microsoft.com/office/drawing/2014/main" val="2923062301"/>
                        </a:ext>
                      </a:extLst>
                    </a:gridCol>
                    <a:gridCol w="580498">
                      <a:extLst>
                        <a:ext uri="{9D8B030D-6E8A-4147-A177-3AD203B41FA5}">
                          <a16:colId xmlns:a16="http://schemas.microsoft.com/office/drawing/2014/main" val="3935040263"/>
                        </a:ext>
                      </a:extLst>
                    </a:gridCol>
                    <a:gridCol w="416490">
                      <a:extLst>
                        <a:ext uri="{9D8B030D-6E8A-4147-A177-3AD203B41FA5}">
                          <a16:colId xmlns:a16="http://schemas.microsoft.com/office/drawing/2014/main" val="2126326100"/>
                        </a:ext>
                      </a:extLst>
                    </a:gridCol>
                    <a:gridCol w="416490">
                      <a:extLst>
                        <a:ext uri="{9D8B030D-6E8A-4147-A177-3AD203B41FA5}">
                          <a16:colId xmlns:a16="http://schemas.microsoft.com/office/drawing/2014/main" val="370591499"/>
                        </a:ext>
                      </a:extLst>
                    </a:gridCol>
                    <a:gridCol w="389542">
                      <a:extLst>
                        <a:ext uri="{9D8B030D-6E8A-4147-A177-3AD203B41FA5}">
                          <a16:colId xmlns:a16="http://schemas.microsoft.com/office/drawing/2014/main" val="2753783761"/>
                        </a:ext>
                      </a:extLst>
                    </a:gridCol>
                    <a:gridCol w="371018">
                      <a:extLst>
                        <a:ext uri="{9D8B030D-6E8A-4147-A177-3AD203B41FA5}">
                          <a16:colId xmlns:a16="http://schemas.microsoft.com/office/drawing/2014/main" val="3355251351"/>
                        </a:ext>
                      </a:extLst>
                    </a:gridCol>
                    <a:gridCol w="488911">
                      <a:extLst>
                        <a:ext uri="{9D8B030D-6E8A-4147-A177-3AD203B41FA5}">
                          <a16:colId xmlns:a16="http://schemas.microsoft.com/office/drawing/2014/main" val="1746627773"/>
                        </a:ext>
                      </a:extLst>
                    </a:gridCol>
                  </a:tblGrid>
                  <a:tr h="422538">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i="1" dirty="0" smtClean="0">
                                        <a:solidFill>
                                          <a:schemeClr val="bg1"/>
                                        </a:solidFill>
                                        <a:latin typeface="Cambria Math" panose="02040503050406030204" pitchFamily="18" charset="0"/>
                                      </a:rPr>
                                      <m:t>𝑥</m:t>
                                    </m:r>
                                  </m:e>
                                  <m:sub>
                                    <m:r>
                                      <a:rPr lang="en-US" sz="1400" i="1" dirty="0" smtClean="0">
                                        <a:solidFill>
                                          <a:schemeClr val="bg1"/>
                                        </a:solidFill>
                                        <a:latin typeface="Cambria Math" panose="02040503050406030204" pitchFamily="18" charset="0"/>
                                      </a:rPr>
                                      <m:t>1</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i="1" dirty="0" smtClean="0">
                                        <a:solidFill>
                                          <a:schemeClr val="bg1"/>
                                        </a:solidFill>
                                        <a:latin typeface="Cambria Math" panose="02040503050406030204" pitchFamily="18" charset="0"/>
                                      </a:rPr>
                                      <m:t>𝑥</m:t>
                                    </m:r>
                                  </m:e>
                                  <m:sub>
                                    <m:r>
                                      <a:rPr lang="en-US" sz="1400" b="1" i="1" dirty="0" smtClean="0">
                                        <a:solidFill>
                                          <a:schemeClr val="bg1"/>
                                        </a:solidFill>
                                        <a:latin typeface="Cambria Math" panose="02040503050406030204" pitchFamily="18" charset="0"/>
                                      </a:rPr>
                                      <m:t>𝟐</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b="1" i="1" dirty="0" smtClean="0">
                                        <a:solidFill>
                                          <a:schemeClr val="bg1"/>
                                        </a:solidFill>
                                        <a:latin typeface="Cambria Math" panose="02040503050406030204" pitchFamily="18" charset="0"/>
                                      </a:rPr>
                                      <m:t>𝒔</m:t>
                                    </m:r>
                                  </m:e>
                                  <m:sub>
                                    <m:r>
                                      <a:rPr lang="en-US" sz="1400" i="1" dirty="0" smtClean="0">
                                        <a:solidFill>
                                          <a:schemeClr val="bg1"/>
                                        </a:solidFill>
                                        <a:latin typeface="Cambria Math" panose="02040503050406030204" pitchFamily="18" charset="0"/>
                                      </a:rPr>
                                      <m:t>1</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0" i="1" dirty="0" smtClean="0">
                                        <a:solidFill>
                                          <a:schemeClr val="bg1"/>
                                        </a:solidFill>
                                        <a:latin typeface="Cambria Math" panose="02040503050406030204" pitchFamily="18" charset="0"/>
                                      </a:rPr>
                                    </m:ctrlPr>
                                  </m:sSubPr>
                                  <m:e>
                                    <m:r>
                                      <a:rPr lang="en-US" sz="1400" b="1" i="1" dirty="0" smtClean="0">
                                        <a:solidFill>
                                          <a:schemeClr val="bg1"/>
                                        </a:solidFill>
                                        <a:latin typeface="Cambria Math" panose="02040503050406030204" pitchFamily="18" charset="0"/>
                                      </a:rPr>
                                      <m:t>𝒆</m:t>
                                    </m:r>
                                  </m:e>
                                  <m:sub>
                                    <m:r>
                                      <a:rPr lang="en-US" sz="1400" i="1" dirty="0" smtClean="0">
                                        <a:solidFill>
                                          <a:schemeClr val="bg1"/>
                                        </a:solidFill>
                                        <a:latin typeface="Cambria Math" panose="02040503050406030204" pitchFamily="18" charset="0"/>
                                      </a:rPr>
                                      <m:t>1</m:t>
                                    </m:r>
                                  </m:sub>
                                </m:sSub>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b="0" i="1" smtClean="0">
                                        <a:solidFill>
                                          <a:schemeClr val="bg1"/>
                                        </a:solidFill>
                                        <a:latin typeface="Cambria Math" panose="02040503050406030204" pitchFamily="18" charset="0"/>
                                      </a:rPr>
                                    </m:ctrlPr>
                                  </m:sSubSupPr>
                                  <m:e>
                                    <m:r>
                                      <a:rPr lang="en-US" sz="1400" b="0" smtClean="0">
                                        <a:solidFill>
                                          <a:schemeClr val="bg1"/>
                                        </a:solidFill>
                                        <a:latin typeface="Cambria Math" panose="02040503050406030204" pitchFamily="18" charset="0"/>
                                      </a:rPr>
                                      <m:t>𝑑</m:t>
                                    </m:r>
                                  </m:e>
                                  <m:sub>
                                    <m:r>
                                      <a:rPr lang="en-US" sz="1400" b="0" smtClean="0">
                                        <a:solidFill>
                                          <a:schemeClr val="bg1"/>
                                        </a:solidFill>
                                        <a:latin typeface="Cambria Math" panose="02040503050406030204" pitchFamily="18" charset="0"/>
                                      </a:rPr>
                                      <m:t>1</m:t>
                                    </m:r>
                                  </m:sub>
                                  <m:sup>
                                    <m:r>
                                      <a:rPr lang="en-US" sz="1400" b="0" smtClean="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rPr>
                                    </m:ctrlPr>
                                  </m:sSubSupPr>
                                  <m:e>
                                    <m:r>
                                      <a:rPr lang="en-US" sz="1400">
                                        <a:solidFill>
                                          <a:schemeClr val="bg1"/>
                                        </a:solidFill>
                                        <a:latin typeface="Cambria Math" panose="02040503050406030204" pitchFamily="18" charset="0"/>
                                      </a:rPr>
                                      <m:t>𝑑</m:t>
                                    </m:r>
                                  </m:e>
                                  <m:sub>
                                    <m:r>
                                      <a:rPr lang="en-US" sz="1400" b="0" smtClean="0">
                                        <a:solidFill>
                                          <a:schemeClr val="bg1"/>
                                        </a:solidFill>
                                        <a:latin typeface="Cambria Math" panose="02040503050406030204" pitchFamily="18" charset="0"/>
                                      </a:rPr>
                                      <m:t>2</m:t>
                                    </m:r>
                                  </m:sub>
                                  <m:sup>
                                    <m:r>
                                      <a:rPr lang="en-US" sz="140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rPr>
                                    </m:ctrlPr>
                                  </m:sSubSupPr>
                                  <m:e>
                                    <m:r>
                                      <a:rPr lang="en-US" sz="1400">
                                        <a:solidFill>
                                          <a:schemeClr val="bg1"/>
                                        </a:solidFill>
                                        <a:latin typeface="Cambria Math" panose="02040503050406030204" pitchFamily="18" charset="0"/>
                                      </a:rPr>
                                      <m:t>𝑑</m:t>
                                    </m:r>
                                  </m:e>
                                  <m:sub>
                                    <m:r>
                                      <a:rPr lang="en-US" sz="1400" b="0" i="0" smtClean="0">
                                        <a:solidFill>
                                          <a:schemeClr val="bg1"/>
                                        </a:solidFill>
                                        <a:latin typeface="Cambria Math" panose="02040503050406030204" pitchFamily="18" charset="0"/>
                                      </a:rPr>
                                      <m:t>3</m:t>
                                    </m:r>
                                  </m:sub>
                                  <m:sup>
                                    <m:r>
                                      <a:rPr lang="en-US" sz="140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rPr>
                                    </m:ctrlPr>
                                  </m:sSubSupPr>
                                  <m:e>
                                    <m:r>
                                      <a:rPr lang="en-US" sz="1400">
                                        <a:solidFill>
                                          <a:schemeClr val="bg1"/>
                                        </a:solidFill>
                                        <a:latin typeface="Cambria Math" panose="02040503050406030204" pitchFamily="18" charset="0"/>
                                      </a:rPr>
                                      <m:t>𝑑</m:t>
                                    </m:r>
                                  </m:e>
                                  <m:sub>
                                    <m:r>
                                      <a:rPr lang="en-US" sz="1400" b="0" i="0" smtClean="0">
                                        <a:solidFill>
                                          <a:schemeClr val="bg1"/>
                                        </a:solidFill>
                                        <a:latin typeface="Cambria Math" panose="02040503050406030204" pitchFamily="18" charset="0"/>
                                      </a:rPr>
                                      <m:t>4</m:t>
                                    </m:r>
                                  </m:sub>
                                  <m:sup>
                                    <m:r>
                                      <a:rPr lang="en-US" sz="1400">
                                        <a:solidFill>
                                          <a:schemeClr val="bg1"/>
                                        </a:solidFill>
                                        <a:latin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1400" i="1" smtClean="0">
                                        <a:solidFill>
                                          <a:schemeClr val="bg1"/>
                                        </a:solidFill>
                                        <a:latin typeface="Cambria Math" panose="02040503050406030204" pitchFamily="18" charset="0"/>
                                        <a:ea typeface="Cambria Math" panose="02040503050406030204" pitchFamily="18" charset="0"/>
                                      </a:rPr>
                                    </m:ctrlPr>
                                  </m:sSubSupPr>
                                  <m:e>
                                    <m:r>
                                      <a:rPr lang="en-US" sz="1400" i="1">
                                        <a:solidFill>
                                          <a:schemeClr val="bg1"/>
                                        </a:solidFill>
                                        <a:latin typeface="Cambria Math" panose="02040503050406030204" pitchFamily="18" charset="0"/>
                                        <a:ea typeface="Cambria Math" panose="02040503050406030204" pitchFamily="18" charset="0"/>
                                      </a:rPr>
                                      <m:t>𝑑</m:t>
                                    </m:r>
                                  </m:e>
                                  <m:sub>
                                    <m:r>
                                      <a:rPr lang="en-US" sz="1400" b="0" i="1" smtClean="0">
                                        <a:solidFill>
                                          <a:schemeClr val="bg1"/>
                                        </a:solidFill>
                                        <a:latin typeface="Cambria Math" panose="02040503050406030204" pitchFamily="18" charset="0"/>
                                        <a:ea typeface="Cambria Math" panose="02040503050406030204" pitchFamily="18" charset="0"/>
                                      </a:rPr>
                                      <m:t>4</m:t>
                                    </m:r>
                                  </m:sub>
                                  <m:sup>
                                    <m:r>
                                      <a:rPr lang="en-US" sz="1400" i="1">
                                        <a:solidFill>
                                          <a:schemeClr val="bg1"/>
                                        </a:solidFill>
                                        <a:latin typeface="Cambria Math" panose="02040503050406030204" pitchFamily="18" charset="0"/>
                                        <a:ea typeface="Cambria Math" panose="02040503050406030204" pitchFamily="18" charset="0"/>
                                      </a:rPr>
                                      <m:t>+</m:t>
                                    </m:r>
                                  </m:sup>
                                </m:sSubSup>
                              </m:oMath>
                            </m:oMathPara>
                          </a14:m>
                          <a:endParaRPr lang="en-US" sz="1400" dirty="0">
                            <a:solidFill>
                              <a:schemeClr val="bg1"/>
                            </a:solidFill>
                          </a:endParaRPr>
                        </a:p>
                      </a:txBody>
                      <a:tcPr marL="68580" marR="68580" marT="34290" marB="34290">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400" dirty="0">
                              <a:solidFill>
                                <a:schemeClr val="bg1"/>
                              </a:solidFill>
                            </a:rPr>
                            <a:t>RHS</a:t>
                          </a:r>
                        </a:p>
                      </a:txBody>
                      <a:tcPr marL="68580" marR="68580" marT="34290" marB="34290">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887620013"/>
                      </a:ext>
                    </a:extLst>
                  </a:tr>
                  <a:tr h="274320">
                    <a:tc>
                      <a:txBody>
                        <a:bodyPr/>
                        <a:lstStyle/>
                        <a:p>
                          <a:pPr algn="ctr" rtl="0" fontAlgn="ctr"/>
                          <a:r>
                            <a:rPr lang="en-US" sz="1400" b="1"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en-US" sz="1400" b="1"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1" i="0" u="none" strike="noStrike" dirty="0">
                              <a:solidFill>
                                <a:srgbClr val="000000"/>
                              </a:solidFill>
                              <a:effectLst/>
                              <a:latin typeface="Calibri" panose="020F0502020204030204" pitchFamily="34" charset="0"/>
                            </a:rPr>
                            <a:t>-</a:t>
                          </a:r>
                          <a:r>
                            <a:rPr lang="en-US" sz="1400" b="0" i="0" u="none" strike="noStrike" dirty="0">
                              <a:solidFill>
                                <a:srgbClr val="000000"/>
                              </a:solidFill>
                              <a:effectLst/>
                              <a:latin typeface="Calibri" panose="020F0502020204030204" pitchFamily="34" charset="0"/>
                            </a:rPr>
                            <a:t>1 2/3</a:t>
                          </a:r>
                          <a:r>
                            <a:rPr lang="en-US" sz="1400" b="1" i="0" u="none" strike="noStrike" dirty="0">
                              <a:solidFill>
                                <a:srgbClr val="000000"/>
                              </a:solidFill>
                              <a:effectLst/>
                              <a:latin typeface="Calibri" panose="020F0502020204030204" pitchFamily="34" charset="0"/>
                            </a:rPr>
                            <a:t>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-1</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Calibri" panose="020F0502020204030204" pitchFamily="34" charset="0"/>
                            </a:rPr>
                            <a:t>21 2/3</a:t>
                          </a:r>
                          <a:r>
                            <a:rPr lang="en-US" sz="1400" b="1" i="0" u="none" strike="noStrike" dirty="0">
                              <a:solidFill>
                                <a:srgbClr val="000000"/>
                              </a:solidFill>
                              <a:effectLst/>
                              <a:latin typeface="Calibri" panose="020F0502020204030204" pitchFamily="34" charset="0"/>
                            </a:rPr>
                            <a:t>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6861962"/>
                      </a:ext>
                    </a:extLst>
                  </a:tr>
                  <a:tr h="460792">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endParaRPr lang="en-US" sz="1400" b="0"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76583140"/>
                      </a:ext>
                    </a:extLst>
                  </a:tr>
                  <a:tr h="274320">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endParaRPr lang="en-US" sz="1400" b="0"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dirty="0">
                              <a:solidFill>
                                <a:srgbClr val="000000"/>
                              </a:solidFill>
                              <a:effectLst/>
                              <a:latin typeface="Calibri" panose="020F0502020204030204" pitchFamily="34" charset="0"/>
                            </a:rPr>
                            <a:t>2</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35718431"/>
                      </a:ext>
                    </a:extLst>
                  </a:tr>
                  <a:tr h="364470">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endParaRPr lang="en-US" sz="1400" b="0"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2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03479889"/>
                      </a:ext>
                    </a:extLst>
                  </a:tr>
                  <a:tr h="364470">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endParaRPr lang="en-US" sz="1400" b="0"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2 1/3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998205811"/>
                      </a:ext>
                    </a:extLst>
                  </a:tr>
                  <a:tr h="274320">
                    <a:tc>
                      <a:txBody>
                        <a:bodyPr/>
                        <a:lstStyle/>
                        <a:p>
                          <a:pPr algn="ctr" rtl="0" fontAlgn="ctr"/>
                          <a:r>
                            <a:rPr lang="en-US" sz="1400" b="0"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endParaRPr lang="en-US" sz="1400" b="0"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15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37550360"/>
                      </a:ext>
                    </a:extLst>
                  </a:tr>
                  <a:tr h="274320">
                    <a:tc>
                      <a:txBody>
                        <a:bodyPr/>
                        <a:lstStyle/>
                        <a:p>
                          <a:pPr algn="ctr" fontAlgn="b"/>
                          <a:r>
                            <a:rPr lang="en-US" sz="1400" b="0" i="0" u="none" strike="noStrike" dirty="0">
                              <a:solidFill>
                                <a:schemeClr val="tx1"/>
                              </a:solidFill>
                              <a:effectLst/>
                              <a:latin typeface="Calibri" panose="020F0502020204030204" pitchFamily="34" charset="0"/>
                            </a:rPr>
                            <a:t>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en-US" sz="1400" b="0" i="0" u="none" strike="noStrike" dirty="0">
                              <a:solidFill>
                                <a:schemeClr val="tx1"/>
                              </a:solidFill>
                              <a:effectLst/>
                              <a:latin typeface="Calibri" panose="020F0502020204030204" pitchFamily="34" charset="0"/>
                            </a:rPr>
                            <a:t>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endParaRPr lang="en-US" sz="1400" b="0" i="0" u="none" strike="noStrike" dirty="0">
                            <a:solidFill>
                              <a:schemeClr val="tx1"/>
                            </a:solidFill>
                            <a:effectLst/>
                            <a:latin typeface="Calibri" panose="020F0502020204030204" pitchFamily="34" charset="0"/>
                          </a:endParaRP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en-US" sz="1400" b="0" i="0" u="none" strike="noStrike" dirty="0">
                              <a:solidFill>
                                <a:schemeClr val="tx1"/>
                              </a:solidFill>
                              <a:effectLst/>
                              <a:latin typeface="Calibri" panose="020F0502020204030204" pitchFamily="34" charset="0"/>
                            </a:rPr>
                            <a:t>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 2/3</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21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900424709"/>
                      </a:ext>
                    </a:extLst>
                  </a:tr>
                </a:tbl>
              </a:graphicData>
            </a:graphic>
          </p:graphicFrame>
        </mc:Choice>
        <mc:Fallback xmlns="">
          <p:graphicFrame>
            <p:nvGraphicFramePr>
              <p:cNvPr id="8" name="Table 7">
                <a:extLst>
                  <a:ext uri="{FF2B5EF4-FFF2-40B4-BE49-F238E27FC236}">
                    <a16:creationId xmlns:a16="http://schemas.microsoft.com/office/drawing/2014/main" id="{D6719A56-179B-43B6-8DB0-C3D2661107EE}"/>
                  </a:ext>
                </a:extLst>
              </p:cNvPr>
              <p:cNvGraphicFramePr>
                <a:graphicFrameLocks noGrp="1"/>
              </p:cNvGraphicFramePr>
              <p:nvPr>
                <p:extLst>
                  <p:ext uri="{D42A27DB-BD31-4B8C-83A1-F6EECF244321}">
                    <p14:modId xmlns:p14="http://schemas.microsoft.com/office/powerpoint/2010/main" val="488149376"/>
                  </p:ext>
                </p:extLst>
              </p:nvPr>
            </p:nvGraphicFramePr>
            <p:xfrm>
              <a:off x="4734939" y="2695778"/>
              <a:ext cx="4164901" cy="2740030"/>
            </p:xfrm>
            <a:graphic>
              <a:graphicData uri="http://schemas.openxmlformats.org/drawingml/2006/table">
                <a:tbl>
                  <a:tblPr firstRow="1" bandRow="1">
                    <a:tableStyleId>{69CF1AB2-1976-4502-BF36-3FF5EA218861}</a:tableStyleId>
                  </a:tblPr>
                  <a:tblGrid>
                    <a:gridCol w="416490">
                      <a:extLst>
                        <a:ext uri="{9D8B030D-6E8A-4147-A177-3AD203B41FA5}">
                          <a16:colId xmlns:a16="http://schemas.microsoft.com/office/drawing/2014/main" val="1504725360"/>
                        </a:ext>
                      </a:extLst>
                    </a:gridCol>
                    <a:gridCol w="416490">
                      <a:extLst>
                        <a:ext uri="{9D8B030D-6E8A-4147-A177-3AD203B41FA5}">
                          <a16:colId xmlns:a16="http://schemas.microsoft.com/office/drawing/2014/main" val="3760174319"/>
                        </a:ext>
                      </a:extLst>
                    </a:gridCol>
                    <a:gridCol w="333368">
                      <a:extLst>
                        <a:ext uri="{9D8B030D-6E8A-4147-A177-3AD203B41FA5}">
                          <a16:colId xmlns:a16="http://schemas.microsoft.com/office/drawing/2014/main" val="4109682835"/>
                        </a:ext>
                      </a:extLst>
                    </a:gridCol>
                    <a:gridCol w="335604">
                      <a:extLst>
                        <a:ext uri="{9D8B030D-6E8A-4147-A177-3AD203B41FA5}">
                          <a16:colId xmlns:a16="http://schemas.microsoft.com/office/drawing/2014/main" val="2923062301"/>
                        </a:ext>
                      </a:extLst>
                    </a:gridCol>
                    <a:gridCol w="580498">
                      <a:extLst>
                        <a:ext uri="{9D8B030D-6E8A-4147-A177-3AD203B41FA5}">
                          <a16:colId xmlns:a16="http://schemas.microsoft.com/office/drawing/2014/main" val="3935040263"/>
                        </a:ext>
                      </a:extLst>
                    </a:gridCol>
                    <a:gridCol w="416490">
                      <a:extLst>
                        <a:ext uri="{9D8B030D-6E8A-4147-A177-3AD203B41FA5}">
                          <a16:colId xmlns:a16="http://schemas.microsoft.com/office/drawing/2014/main" val="2126326100"/>
                        </a:ext>
                      </a:extLst>
                    </a:gridCol>
                    <a:gridCol w="416490">
                      <a:extLst>
                        <a:ext uri="{9D8B030D-6E8A-4147-A177-3AD203B41FA5}">
                          <a16:colId xmlns:a16="http://schemas.microsoft.com/office/drawing/2014/main" val="370591499"/>
                        </a:ext>
                      </a:extLst>
                    </a:gridCol>
                    <a:gridCol w="389542">
                      <a:extLst>
                        <a:ext uri="{9D8B030D-6E8A-4147-A177-3AD203B41FA5}">
                          <a16:colId xmlns:a16="http://schemas.microsoft.com/office/drawing/2014/main" val="2753783761"/>
                        </a:ext>
                      </a:extLst>
                    </a:gridCol>
                    <a:gridCol w="371018">
                      <a:extLst>
                        <a:ext uri="{9D8B030D-6E8A-4147-A177-3AD203B41FA5}">
                          <a16:colId xmlns:a16="http://schemas.microsoft.com/office/drawing/2014/main" val="3355251351"/>
                        </a:ext>
                      </a:extLst>
                    </a:gridCol>
                    <a:gridCol w="488911">
                      <a:extLst>
                        <a:ext uri="{9D8B030D-6E8A-4147-A177-3AD203B41FA5}">
                          <a16:colId xmlns:a16="http://schemas.microsoft.com/office/drawing/2014/main" val="1746627773"/>
                        </a:ext>
                      </a:extLst>
                    </a:gridCol>
                  </a:tblGrid>
                  <a:tr h="422538">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1471" t="-4348" r="-910294" b="-578261"/>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100000" t="-4348" r="-797101" b="-578261"/>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250909" t="-4348" r="-900000" b="-578261"/>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350909" t="-4348" r="-800000" b="-578261"/>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261053" t="-4348" r="-363158" b="-578261"/>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504412" t="-4348" r="-407353" b="-578261"/>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595652" t="-4348" r="-301449" b="-578261"/>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750000" t="-4348" r="-225000" b="-578261"/>
                          </a:stretch>
                        </a:blipFill>
                      </a:tcPr>
                    </a:tc>
                    <a:tc>
                      <a:txBody>
                        <a:bodyPr/>
                        <a:lstStyle/>
                        <a:p>
                          <a:endParaRPr lang="en-US"/>
                        </a:p>
                      </a:txBody>
                      <a:tcPr marL="68580" marR="68580" marT="34290" marB="34290">
                        <a:lnB w="12700" cap="flat" cmpd="sng" algn="ctr">
                          <a:solidFill>
                            <a:schemeClr val="tx1"/>
                          </a:solidFill>
                          <a:prstDash val="solid"/>
                          <a:round/>
                          <a:headEnd type="none" w="med" len="med"/>
                          <a:tailEnd type="none" w="med" len="med"/>
                        </a:lnB>
                        <a:blipFill>
                          <a:blip r:embed="rId3"/>
                          <a:stretch>
                            <a:fillRect l="-891803" t="-4348" r="-136066" b="-578261"/>
                          </a:stretch>
                        </a:blipFill>
                      </a:tcPr>
                    </a:tc>
                    <a:tc>
                      <a:txBody>
                        <a:bodyPr/>
                        <a:lstStyle/>
                        <a:p>
                          <a:pPr algn="ctr"/>
                          <a:r>
                            <a:rPr lang="en-US" sz="1400" dirty="0">
                              <a:solidFill>
                                <a:schemeClr val="bg1"/>
                              </a:solidFill>
                            </a:rPr>
                            <a:t>RHS</a:t>
                          </a:r>
                        </a:p>
                      </a:txBody>
                      <a:tcPr marL="68580" marR="68580" marT="34290" marB="34290">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887620013"/>
                      </a:ext>
                    </a:extLst>
                  </a:tr>
                  <a:tr h="281940">
                    <a:tc>
                      <a:txBody>
                        <a:bodyPr/>
                        <a:lstStyle/>
                        <a:p>
                          <a:pPr algn="ctr" rtl="0" fontAlgn="ctr"/>
                          <a:r>
                            <a:rPr lang="en-US" sz="1400" b="1"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en-US" sz="1400" b="1"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1" i="0" u="none" strike="noStrike" dirty="0">
                              <a:solidFill>
                                <a:srgbClr val="000000"/>
                              </a:solidFill>
                              <a:effectLst/>
                              <a:latin typeface="Calibri" panose="020F0502020204030204" pitchFamily="34" charset="0"/>
                            </a:rPr>
                            <a:t>-</a:t>
                          </a:r>
                          <a:r>
                            <a:rPr lang="en-US" sz="1400" b="0" i="0" u="none" strike="noStrike" dirty="0">
                              <a:solidFill>
                                <a:srgbClr val="000000"/>
                              </a:solidFill>
                              <a:effectLst/>
                              <a:latin typeface="Calibri" panose="020F0502020204030204" pitchFamily="34" charset="0"/>
                            </a:rPr>
                            <a:t>1 2/3</a:t>
                          </a:r>
                          <a:r>
                            <a:rPr lang="en-US" sz="1400" b="1" i="0" u="none" strike="noStrike" dirty="0">
                              <a:solidFill>
                                <a:srgbClr val="000000"/>
                              </a:solidFill>
                              <a:effectLst/>
                              <a:latin typeface="Calibri" panose="020F0502020204030204" pitchFamily="34" charset="0"/>
                            </a:rPr>
                            <a:t>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Calibri" panose="020F0502020204030204" pitchFamily="34" charset="0"/>
                            </a:rPr>
                            <a:t>-1</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Calibri" panose="020F0502020204030204" pitchFamily="34" charset="0"/>
                            </a:rPr>
                            <a:t>21 2/3</a:t>
                          </a:r>
                          <a:r>
                            <a:rPr lang="en-US" sz="1400" b="1" i="0" u="none" strike="noStrike" dirty="0">
                              <a:solidFill>
                                <a:srgbClr val="000000"/>
                              </a:solidFill>
                              <a:effectLst/>
                              <a:latin typeface="Calibri" panose="020F0502020204030204" pitchFamily="34" charset="0"/>
                            </a:rPr>
                            <a:t>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6861962"/>
                      </a:ext>
                    </a:extLst>
                  </a:tr>
                  <a:tr h="460792">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endParaRPr lang="en-US" sz="1400" b="0"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76583140"/>
                      </a:ext>
                    </a:extLst>
                  </a:tr>
                  <a:tr h="281940">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endParaRPr lang="en-US" sz="1400" b="0"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0</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1400" b="0" i="0" u="none" strike="noStrike" dirty="0">
                              <a:solidFill>
                                <a:srgbClr val="000000"/>
                              </a:solidFill>
                              <a:effectLst/>
                              <a:latin typeface="Calibri" panose="020F0502020204030204" pitchFamily="34" charset="0"/>
                            </a:rPr>
                            <a:t>2</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35718431"/>
                      </a:ext>
                    </a:extLst>
                  </a:tr>
                  <a:tr h="364470">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endParaRPr lang="en-US" sz="1400" b="0"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2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03479889"/>
                      </a:ext>
                    </a:extLst>
                  </a:tr>
                  <a:tr h="364470">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endParaRPr lang="en-US" sz="1400" b="0"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2 1/3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998205811"/>
                      </a:ext>
                    </a:extLst>
                  </a:tr>
                  <a:tr h="281940">
                    <a:tc>
                      <a:txBody>
                        <a:bodyPr/>
                        <a:lstStyle/>
                        <a:p>
                          <a:pPr algn="ctr" rtl="0" fontAlgn="ctr"/>
                          <a:r>
                            <a:rPr lang="en-US" sz="1400" b="0"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endParaRPr lang="en-US" sz="1400" b="0" i="0" u="none" strike="noStrike" dirty="0">
                            <a:solidFill>
                              <a:srgbClr val="000000"/>
                            </a:solidFill>
                            <a:effectLst/>
                            <a:latin typeface="Calibri" panose="020F0502020204030204" pitchFamily="34" charset="0"/>
                          </a:endParaRP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0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15    </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37550360"/>
                      </a:ext>
                    </a:extLst>
                  </a:tr>
                  <a:tr h="281940">
                    <a:tc>
                      <a:txBody>
                        <a:bodyPr/>
                        <a:lstStyle/>
                        <a:p>
                          <a:pPr algn="ctr" fontAlgn="b"/>
                          <a:r>
                            <a:rPr lang="en-US" sz="1400" b="0" i="0" u="none" strike="noStrike" dirty="0">
                              <a:solidFill>
                                <a:schemeClr val="tx1"/>
                              </a:solidFill>
                              <a:effectLst/>
                              <a:latin typeface="Calibri" panose="020F0502020204030204" pitchFamily="34" charset="0"/>
                            </a:rPr>
                            <a:t>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en-US" sz="1400" b="0" i="0" u="none" strike="noStrike" dirty="0">
                              <a:solidFill>
                                <a:schemeClr val="tx1"/>
                              </a:solidFill>
                              <a:effectLst/>
                              <a:latin typeface="Calibri" panose="020F0502020204030204" pitchFamily="34" charset="0"/>
                            </a:rPr>
                            <a:t>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endParaRPr lang="en-US" sz="1400" b="0" i="0" u="none" strike="noStrike" dirty="0">
                            <a:solidFill>
                              <a:schemeClr val="tx1"/>
                            </a:solidFill>
                            <a:effectLst/>
                            <a:latin typeface="Calibri" panose="020F0502020204030204" pitchFamily="34" charset="0"/>
                          </a:endParaRP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en-US" sz="1400" b="0" i="0" u="none" strike="noStrike" dirty="0">
                              <a:solidFill>
                                <a:schemeClr val="tx1"/>
                              </a:solidFill>
                              <a:effectLst/>
                              <a:latin typeface="Calibri" panose="020F0502020204030204" pitchFamily="34" charset="0"/>
                            </a:rPr>
                            <a:t>0</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 2/3</a:t>
                          </a:r>
                        </a:p>
                      </a:txBody>
                      <a:tcPr marL="5715" marR="5715" marT="5715" marB="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dk1"/>
                              </a:solidFill>
                              <a:latin typeface="+mn-lt"/>
                              <a:ea typeface="+mn-ea"/>
                              <a:cs typeface="+mn-cs"/>
                            </a:rPr>
                            <a:t>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-1</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Calibri" panose="020F0502020204030204" pitchFamily="34" charset="0"/>
                            </a:rPr>
                            <a:t>21 2/3</a:t>
                          </a:r>
                        </a:p>
                      </a:txBody>
                      <a:tcPr marL="5715" marR="5715" marT="5715"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900424709"/>
                      </a:ext>
                    </a:extLst>
                  </a:tr>
                </a:tbl>
              </a:graphicData>
            </a:graphic>
          </p:graphicFrame>
        </mc:Fallback>
      </mc:AlternateContent>
      <p:sp>
        <p:nvSpPr>
          <p:cNvPr id="3" name="Slide Number Placeholder 1">
            <a:extLst>
              <a:ext uri="{FF2B5EF4-FFF2-40B4-BE49-F238E27FC236}">
                <a16:creationId xmlns:a16="http://schemas.microsoft.com/office/drawing/2014/main" id="{32FE7E55-0BD0-947C-7DDA-306D904E554B}"/>
              </a:ext>
            </a:extLst>
          </p:cNvPr>
          <p:cNvSpPr>
            <a:spLocks noGrp="1"/>
          </p:cNvSpPr>
          <p:nvPr>
            <p:ph type="sldNum" sz="quarter" idx="12"/>
          </p:nvPr>
        </p:nvSpPr>
        <p:spPr>
          <a:xfrm>
            <a:off x="6553200" y="6356350"/>
            <a:ext cx="2133600" cy="365125"/>
          </a:xfrm>
        </p:spPr>
        <p:txBody>
          <a:bodyPr/>
          <a:lstStyle/>
          <a:p>
            <a:fld id="{8FF9F6D1-D1FA-4D49-BED0-40363AEE0087}" type="slidenum">
              <a:rPr lang="tr-TR" smtClean="0"/>
              <a:pPr/>
              <a:t>66</a:t>
            </a:fld>
            <a:endParaRPr lang="tr-TR"/>
          </a:p>
        </p:txBody>
      </p:sp>
      <p:sp>
        <p:nvSpPr>
          <p:cNvPr id="4" name="5 Dikdörtgen">
            <a:extLst>
              <a:ext uri="{FF2B5EF4-FFF2-40B4-BE49-F238E27FC236}">
                <a16:creationId xmlns:a16="http://schemas.microsoft.com/office/drawing/2014/main" id="{757956A0-F909-A92F-F78E-35996AECDB73}"/>
              </a:ext>
            </a:extLst>
          </p:cNvPr>
          <p:cNvSpPr/>
          <p:nvPr/>
        </p:nvSpPr>
        <p:spPr>
          <a:xfrm>
            <a:off x="0" y="-24"/>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5" name="7 Dikdörtgen">
            <a:extLst>
              <a:ext uri="{FF2B5EF4-FFF2-40B4-BE49-F238E27FC236}">
                <a16:creationId xmlns:a16="http://schemas.microsoft.com/office/drawing/2014/main" id="{39F6EEF3-B6F8-EEBA-CEA3-0D79BF2D13BE}"/>
              </a:ext>
            </a:extLst>
          </p:cNvPr>
          <p:cNvSpPr/>
          <p:nvPr/>
        </p:nvSpPr>
        <p:spPr>
          <a:xfrm>
            <a:off x="0" y="6534000"/>
            <a:ext cx="6072198" cy="324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Cambria" pitchFamily="18" charset="0"/>
              </a:rPr>
              <a:t>Yıldız Teknik Üniversitesi</a:t>
            </a:r>
          </a:p>
        </p:txBody>
      </p:sp>
      <p:sp>
        <p:nvSpPr>
          <p:cNvPr id="7" name="8 Dikdörtgen">
            <a:extLst>
              <a:ext uri="{FF2B5EF4-FFF2-40B4-BE49-F238E27FC236}">
                <a16:creationId xmlns:a16="http://schemas.microsoft.com/office/drawing/2014/main" id="{4CBD7239-1974-CDA1-CF95-9CD3F618ACEF}"/>
              </a:ext>
            </a:extLst>
          </p:cNvPr>
          <p:cNvSpPr/>
          <p:nvPr/>
        </p:nvSpPr>
        <p:spPr>
          <a:xfrm>
            <a:off x="6084032" y="6534000"/>
            <a:ext cx="3060000"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Cambria" pitchFamily="18" charset="0"/>
            </a:endParaRPr>
          </a:p>
        </p:txBody>
      </p:sp>
      <p:sp>
        <p:nvSpPr>
          <p:cNvPr id="9" name="6 Dikdörtgen">
            <a:extLst>
              <a:ext uri="{FF2B5EF4-FFF2-40B4-BE49-F238E27FC236}">
                <a16:creationId xmlns:a16="http://schemas.microsoft.com/office/drawing/2014/main" id="{B63E5341-9C50-BF62-0CE1-B25DDEDC370A}"/>
              </a:ext>
            </a:extLst>
          </p:cNvPr>
          <p:cNvSpPr/>
          <p:nvPr/>
        </p:nvSpPr>
        <p:spPr>
          <a:xfrm>
            <a:off x="6065950" y="-24"/>
            <a:ext cx="3078082"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bg1"/>
                </a:solidFill>
                <a:latin typeface="Californian FB" pitchFamily="18" charset="0"/>
              </a:rPr>
              <a:t>END5840  Ders Notu 8</a:t>
            </a:r>
            <a:endParaRPr lang="tr-TR" sz="1600" dirty="0">
              <a:latin typeface="Californian FB" pitchFamily="18" charset="0"/>
            </a:endParaRPr>
          </a:p>
        </p:txBody>
      </p:sp>
    </p:spTree>
    <p:extLst>
      <p:ext uri="{BB962C8B-B14F-4D97-AF65-F5344CB8AC3E}">
        <p14:creationId xmlns:p14="http://schemas.microsoft.com/office/powerpoint/2010/main" val="716951926"/>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11952</TotalTime>
  <Words>5937</Words>
  <Application>Microsoft Office PowerPoint</Application>
  <PresentationFormat>Ekran Gösterisi (4:3)</PresentationFormat>
  <Paragraphs>1909</Paragraphs>
  <Slides>66</Slides>
  <Notes>54</Notes>
  <HiddenSlides>0</HiddenSlides>
  <MMClips>0</MMClips>
  <ScaleCrop>false</ScaleCrop>
  <HeadingPairs>
    <vt:vector size="6" baseType="variant">
      <vt:variant>
        <vt:lpstr>Kullanılan Yazı Tipleri</vt:lpstr>
      </vt:variant>
      <vt:variant>
        <vt:i4>9</vt:i4>
      </vt:variant>
      <vt:variant>
        <vt:lpstr>Tema</vt:lpstr>
      </vt:variant>
      <vt:variant>
        <vt:i4>1</vt:i4>
      </vt:variant>
      <vt:variant>
        <vt:lpstr>Slayt Başlıkları</vt:lpstr>
      </vt:variant>
      <vt:variant>
        <vt:i4>66</vt:i4>
      </vt:variant>
    </vt:vector>
  </HeadingPairs>
  <TitlesOfParts>
    <vt:vector size="76" baseType="lpstr">
      <vt:lpstr>Arial</vt:lpstr>
      <vt:lpstr>Arial Tur</vt:lpstr>
      <vt:lpstr>Book Antiqua</vt:lpstr>
      <vt:lpstr>Calibri</vt:lpstr>
      <vt:lpstr>Californian FB</vt:lpstr>
      <vt:lpstr>Cambria</vt:lpstr>
      <vt:lpstr>Cambria Math</vt:lpstr>
      <vt:lpstr>Times New Roman</vt:lpstr>
      <vt:lpstr>Wingdings</vt:lpstr>
      <vt:lpstr>Ofis Teması</vt:lpstr>
      <vt:lpstr>END5840 Çok Amaçlı Karar Verme Ders  Notu 7</vt:lpstr>
      <vt:lpstr>Doğrusal Programlama</vt:lpstr>
      <vt:lpstr>Doğrusal Programlama Varsayımları</vt:lpstr>
      <vt:lpstr>Doğrusal Programlama Varsayımları</vt:lpstr>
      <vt:lpstr>Çıkarımlar</vt:lpstr>
      <vt:lpstr>LP _Grafik Çözüm</vt:lpstr>
      <vt:lpstr>Excel</vt:lpstr>
      <vt:lpstr>AMPL</vt:lpstr>
      <vt:lpstr>AMPL</vt:lpstr>
      <vt:lpstr>ILOG CPLEX</vt:lpstr>
      <vt:lpstr>Doğrusal Programlama Probleminin Çıktıları</vt:lpstr>
      <vt:lpstr>Matematik Programlama</vt:lpstr>
      <vt:lpstr>Matematik Programlama</vt:lpstr>
      <vt:lpstr>Formlar</vt:lpstr>
      <vt:lpstr>Formlar</vt:lpstr>
      <vt:lpstr>Formlar</vt:lpstr>
      <vt:lpstr>Formlar</vt:lpstr>
      <vt:lpstr>Formlar</vt:lpstr>
      <vt:lpstr>Eşterslik</vt:lpstr>
      <vt:lpstr>Eşterslik</vt:lpstr>
      <vt:lpstr>Eşterslik</vt:lpstr>
      <vt:lpstr>Eşterslik</vt:lpstr>
      <vt:lpstr>Eşterslik</vt:lpstr>
      <vt:lpstr>Eşterslik</vt:lpstr>
      <vt:lpstr>Zayıf Dualite Teoremi</vt:lpstr>
      <vt:lpstr>Güçlü Dualite Teoremi</vt:lpstr>
      <vt:lpstr>Köşe Noktalar</vt:lpstr>
      <vt:lpstr>Lineer Cebir_Hatırlatma</vt:lpstr>
      <vt:lpstr>Lineer Cebir Hatırlatma</vt:lpstr>
      <vt:lpstr>Simplex Metodu</vt:lpstr>
      <vt:lpstr>Simplex Metodu</vt:lpstr>
      <vt:lpstr>Simplex Metodu</vt:lpstr>
      <vt:lpstr>Hedef Programlama</vt:lpstr>
      <vt:lpstr>Hedef Programlama</vt:lpstr>
      <vt:lpstr>Hedef Programlama</vt:lpstr>
      <vt:lpstr>Hedef Programlama</vt:lpstr>
      <vt:lpstr>Hedef Programlama</vt:lpstr>
      <vt:lpstr>Başarı Fonksiyonunun Tanımlanması</vt:lpstr>
      <vt:lpstr>Ağırlıklı Hedef Programlama</vt:lpstr>
      <vt:lpstr>Lexicografic Hedef Programlama</vt:lpstr>
      <vt:lpstr>Lexicografic Hedef Programlama</vt:lpstr>
      <vt:lpstr>Hedef Programlama</vt:lpstr>
      <vt:lpstr>Min-Max Hedef Programlama</vt:lpstr>
      <vt:lpstr>Hedef Programlama- Örnek</vt:lpstr>
      <vt:lpstr>Hedef Programlama- Örnek</vt:lpstr>
      <vt:lpstr>Hedef Programlama- Örnek</vt:lpstr>
      <vt:lpstr>Hedef Programlama- Örnek</vt:lpstr>
      <vt:lpstr>Hedef Programlama</vt:lpstr>
      <vt:lpstr>Hedef Programlama</vt:lpstr>
      <vt:lpstr>Hedef Programlama</vt:lpstr>
      <vt:lpstr>Hedef Programlama</vt:lpstr>
      <vt:lpstr>Örnek</vt:lpstr>
      <vt:lpstr>Etkileşimli Hedef Programlama</vt:lpstr>
      <vt:lpstr>Etkileşimli Hedef Programlama</vt:lpstr>
      <vt:lpstr>Örnek (Eiselt, Pederzoli &amp; Sandblom)</vt:lpstr>
      <vt:lpstr>Örnek (Eiselt, Pederzoli &amp; Sandblom)</vt:lpstr>
      <vt:lpstr>Örnek (Eiselt, Pederzoli &amp; Sandblom)</vt:lpstr>
      <vt:lpstr>Örnek (Eiselt, Pederzoli &amp; Sandblom)</vt:lpstr>
      <vt:lpstr>Örnek (Eiselt, Pederzoli &amp; Sandblom)</vt:lpstr>
      <vt:lpstr>Örnek (Eiselt, Pederzoli &amp; Sandblom)</vt:lpstr>
      <vt:lpstr>Örnek (Eiselt, Pederzoli &amp; Sandblom)</vt:lpstr>
      <vt:lpstr>Örnek (Eiselt, Pederzoli &amp; Sandblom)</vt:lpstr>
      <vt:lpstr>Örnek (Eiselt, Pederzoli &amp; Sandblom)</vt:lpstr>
      <vt:lpstr>Örnek (Eiselt, Pederzoli &amp; Sandblom)</vt:lpstr>
      <vt:lpstr>Örnek (Eiselt, Pederzoli &amp; Sandblom)</vt:lpstr>
      <vt:lpstr>Örnek (Eiselt, Pederzoli &amp; Sandblom)</vt:lpstr>
    </vt:vector>
  </TitlesOfParts>
  <Company>YTU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Simülasyon</dc:title>
  <dc:creator>Vildan Ozkir</dc:creator>
  <cp:lastModifiedBy>Kübra Koça</cp:lastModifiedBy>
  <cp:revision>340</cp:revision>
  <cp:lastPrinted>2020-03-12T11:29:16Z</cp:lastPrinted>
  <dcterms:created xsi:type="dcterms:W3CDTF">2010-02-21T15:01:00Z</dcterms:created>
  <dcterms:modified xsi:type="dcterms:W3CDTF">2023-01-11T05:43:30Z</dcterms:modified>
</cp:coreProperties>
</file>