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60"/>
  </p:notesMasterIdLst>
  <p:handoutMasterIdLst>
    <p:handoutMasterId r:id="rId61"/>
  </p:handoutMasterIdLst>
  <p:sldIdLst>
    <p:sldId id="304" r:id="rId2"/>
    <p:sldId id="312" r:id="rId3"/>
    <p:sldId id="313" r:id="rId4"/>
    <p:sldId id="360" r:id="rId5"/>
    <p:sldId id="361" r:id="rId6"/>
    <p:sldId id="362" r:id="rId7"/>
    <p:sldId id="363" r:id="rId8"/>
    <p:sldId id="358" r:id="rId9"/>
    <p:sldId id="370" r:id="rId10"/>
    <p:sldId id="371" r:id="rId11"/>
    <p:sldId id="359" r:id="rId12"/>
    <p:sldId id="314" r:id="rId13"/>
    <p:sldId id="315" r:id="rId14"/>
    <p:sldId id="316" r:id="rId15"/>
    <p:sldId id="317" r:id="rId16"/>
    <p:sldId id="321" r:id="rId17"/>
    <p:sldId id="322" r:id="rId18"/>
    <p:sldId id="364" r:id="rId19"/>
    <p:sldId id="324" r:id="rId20"/>
    <p:sldId id="323" r:id="rId21"/>
    <p:sldId id="325" r:id="rId22"/>
    <p:sldId id="326" r:id="rId23"/>
    <p:sldId id="327" r:id="rId24"/>
    <p:sldId id="366" r:id="rId25"/>
    <p:sldId id="367" r:id="rId26"/>
    <p:sldId id="368" r:id="rId27"/>
    <p:sldId id="369" r:id="rId28"/>
    <p:sldId id="365" r:id="rId29"/>
    <p:sldId id="329" r:id="rId30"/>
    <p:sldId id="330" r:id="rId31"/>
    <p:sldId id="331" r:id="rId32"/>
    <p:sldId id="332" r:id="rId33"/>
    <p:sldId id="333" r:id="rId34"/>
    <p:sldId id="346" r:id="rId35"/>
    <p:sldId id="347" r:id="rId36"/>
    <p:sldId id="348" r:id="rId37"/>
    <p:sldId id="349" r:id="rId38"/>
    <p:sldId id="350" r:id="rId39"/>
    <p:sldId id="351" r:id="rId40"/>
    <p:sldId id="352" r:id="rId41"/>
    <p:sldId id="353" r:id="rId42"/>
    <p:sldId id="354" r:id="rId43"/>
    <p:sldId id="355" r:id="rId44"/>
    <p:sldId id="356" r:id="rId45"/>
    <p:sldId id="340" r:id="rId46"/>
    <p:sldId id="357" r:id="rId47"/>
    <p:sldId id="334" r:id="rId48"/>
    <p:sldId id="335" r:id="rId49"/>
    <p:sldId id="336" r:id="rId50"/>
    <p:sldId id="337" r:id="rId51"/>
    <p:sldId id="338" r:id="rId52"/>
    <p:sldId id="339" r:id="rId53"/>
    <p:sldId id="341" r:id="rId54"/>
    <p:sldId id="342" r:id="rId55"/>
    <p:sldId id="372" r:id="rId56"/>
    <p:sldId id="343" r:id="rId57"/>
    <p:sldId id="344" r:id="rId58"/>
    <p:sldId id="345" r:id="rId59"/>
  </p:sldIdLst>
  <p:sldSz cx="9144000" cy="6858000" type="screen4x3"/>
  <p:notesSz cx="6877050" cy="1000125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794B54-8514-46FE-8126-DB4A1B889A6B}" v="279" dt="2022-11-07T07:13:51.9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3" autoAdjust="0"/>
    <p:restoredTop sz="86306" autoAdjust="0"/>
  </p:normalViewPr>
  <p:slideViewPr>
    <p:cSldViewPr>
      <p:cViewPr varScale="1">
        <p:scale>
          <a:sx n="74" d="100"/>
          <a:sy n="74" d="100"/>
        </p:scale>
        <p:origin x="1824" y="67"/>
      </p:cViewPr>
      <p:guideLst>
        <p:guide orient="horz" pos="2160"/>
        <p:guide pos="2880"/>
      </p:guideLst>
    </p:cSldViewPr>
  </p:slideViewPr>
  <p:outlineViewPr>
    <p:cViewPr>
      <p:scale>
        <a:sx n="33" d="100"/>
        <a:sy n="33" d="100"/>
      </p:scale>
      <p:origin x="0" y="32712"/>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CBFBB4-8A9B-4324-800C-4713E3C2D89B}" type="doc">
      <dgm:prSet loTypeId="urn:microsoft.com/office/officeart/2005/8/layout/pyramid2" loCatId="list" qsTypeId="urn:microsoft.com/office/officeart/2005/8/quickstyle/simple1" qsCatId="simple" csTypeId="urn:microsoft.com/office/officeart/2005/8/colors/accent1_2" csCatId="accent1" phldr="1"/>
      <dgm:spPr/>
    </dgm:pt>
    <dgm:pt modelId="{09AC908C-0F89-47F6-AFB9-DF275C90B0A1}">
      <dgm:prSet phldrT="[Text]"/>
      <dgm:spPr/>
      <dgm:t>
        <a:bodyPr/>
        <a:lstStyle/>
        <a:p>
          <a:r>
            <a:rPr lang="tr-TR" dirty="0"/>
            <a:t>Amaç</a:t>
          </a:r>
        </a:p>
      </dgm:t>
    </dgm:pt>
    <dgm:pt modelId="{7F8F1CDE-3F4D-41B1-B9E9-55DC7CDF755B}" type="parTrans" cxnId="{C7BC4695-F42F-44EE-AFA4-CE1E6B237187}">
      <dgm:prSet/>
      <dgm:spPr/>
      <dgm:t>
        <a:bodyPr/>
        <a:lstStyle/>
        <a:p>
          <a:endParaRPr lang="tr-TR"/>
        </a:p>
      </dgm:t>
    </dgm:pt>
    <dgm:pt modelId="{8D51B56E-EC0E-42BA-802F-EE436B89C5FE}" type="sibTrans" cxnId="{C7BC4695-F42F-44EE-AFA4-CE1E6B237187}">
      <dgm:prSet/>
      <dgm:spPr/>
      <dgm:t>
        <a:bodyPr/>
        <a:lstStyle/>
        <a:p>
          <a:endParaRPr lang="tr-TR"/>
        </a:p>
      </dgm:t>
    </dgm:pt>
    <dgm:pt modelId="{4D2B9E69-F36B-41B3-ABB4-E05045BDF36D}">
      <dgm:prSet phldrT="[Text]"/>
      <dgm:spPr/>
      <dgm:t>
        <a:bodyPr/>
        <a:lstStyle/>
        <a:p>
          <a:r>
            <a:rPr lang="tr-TR" dirty="0"/>
            <a:t>Alt Kriterler</a:t>
          </a:r>
        </a:p>
      </dgm:t>
    </dgm:pt>
    <dgm:pt modelId="{A7E97990-7F26-4EF6-84E2-BDA8C179F534}" type="parTrans" cxnId="{B517C4AC-D96D-4F35-8A4C-195CD57AAA99}">
      <dgm:prSet/>
      <dgm:spPr/>
      <dgm:t>
        <a:bodyPr/>
        <a:lstStyle/>
        <a:p>
          <a:endParaRPr lang="tr-TR"/>
        </a:p>
      </dgm:t>
    </dgm:pt>
    <dgm:pt modelId="{E9201B90-2FA3-43C2-87C2-B3C40E978B53}" type="sibTrans" cxnId="{B517C4AC-D96D-4F35-8A4C-195CD57AAA99}">
      <dgm:prSet/>
      <dgm:spPr/>
      <dgm:t>
        <a:bodyPr/>
        <a:lstStyle/>
        <a:p>
          <a:endParaRPr lang="tr-TR"/>
        </a:p>
      </dgm:t>
    </dgm:pt>
    <dgm:pt modelId="{485CCDBB-30B2-443C-B3EF-1B9086F1854B}">
      <dgm:prSet phldrT="[Text]"/>
      <dgm:spPr/>
      <dgm:t>
        <a:bodyPr/>
        <a:lstStyle/>
        <a:p>
          <a:r>
            <a:rPr lang="tr-TR" dirty="0"/>
            <a:t>Alternatifler</a:t>
          </a:r>
        </a:p>
      </dgm:t>
    </dgm:pt>
    <dgm:pt modelId="{3D942EDB-4EB4-45CF-A680-57F196A5EDD8}" type="parTrans" cxnId="{6353D425-47F0-4DCF-8212-568FB1E584A4}">
      <dgm:prSet/>
      <dgm:spPr/>
      <dgm:t>
        <a:bodyPr/>
        <a:lstStyle/>
        <a:p>
          <a:endParaRPr lang="tr-TR"/>
        </a:p>
      </dgm:t>
    </dgm:pt>
    <dgm:pt modelId="{097C7F61-89BB-41B2-9F1E-72514D8CFB27}" type="sibTrans" cxnId="{6353D425-47F0-4DCF-8212-568FB1E584A4}">
      <dgm:prSet/>
      <dgm:spPr/>
      <dgm:t>
        <a:bodyPr/>
        <a:lstStyle/>
        <a:p>
          <a:endParaRPr lang="tr-TR"/>
        </a:p>
      </dgm:t>
    </dgm:pt>
    <dgm:pt modelId="{89BD16E7-F534-47A5-90D0-87B5C0EF9413}">
      <dgm:prSet phldrT="[Text]"/>
      <dgm:spPr/>
      <dgm:t>
        <a:bodyPr/>
        <a:lstStyle/>
        <a:p>
          <a:r>
            <a:rPr lang="tr-TR"/>
            <a:t>Kriterler</a:t>
          </a:r>
          <a:endParaRPr lang="tr-TR" dirty="0"/>
        </a:p>
      </dgm:t>
    </dgm:pt>
    <dgm:pt modelId="{85FD0DD5-B833-4EAE-AED5-7EBBC49351D2}" type="parTrans" cxnId="{0137A16A-0BBE-4322-9C4B-0968C6AB300E}">
      <dgm:prSet/>
      <dgm:spPr/>
      <dgm:t>
        <a:bodyPr/>
        <a:lstStyle/>
        <a:p>
          <a:endParaRPr lang="tr-TR"/>
        </a:p>
      </dgm:t>
    </dgm:pt>
    <dgm:pt modelId="{194A532E-4EAD-4055-ABBD-4AB66442FD84}" type="sibTrans" cxnId="{0137A16A-0BBE-4322-9C4B-0968C6AB300E}">
      <dgm:prSet/>
      <dgm:spPr/>
      <dgm:t>
        <a:bodyPr/>
        <a:lstStyle/>
        <a:p>
          <a:endParaRPr lang="tr-TR"/>
        </a:p>
      </dgm:t>
    </dgm:pt>
    <dgm:pt modelId="{28A6778A-E93D-424D-A5F8-CA2F1B84B88A}" type="pres">
      <dgm:prSet presAssocID="{63CBFBB4-8A9B-4324-800C-4713E3C2D89B}" presName="compositeShape" presStyleCnt="0">
        <dgm:presLayoutVars>
          <dgm:dir/>
          <dgm:resizeHandles/>
        </dgm:presLayoutVars>
      </dgm:prSet>
      <dgm:spPr/>
    </dgm:pt>
    <dgm:pt modelId="{D6655C0D-F760-4D19-A60D-C7CE1D99ABD4}" type="pres">
      <dgm:prSet presAssocID="{63CBFBB4-8A9B-4324-800C-4713E3C2D89B}" presName="pyramid" presStyleLbl="node1" presStyleIdx="0" presStyleCnt="1"/>
      <dgm:spPr/>
    </dgm:pt>
    <dgm:pt modelId="{0DDB14FA-3F22-4E9F-BA19-8D5F65D51D0F}" type="pres">
      <dgm:prSet presAssocID="{63CBFBB4-8A9B-4324-800C-4713E3C2D89B}" presName="theList" presStyleCnt="0"/>
      <dgm:spPr/>
    </dgm:pt>
    <dgm:pt modelId="{5EC70837-5F75-48C7-B5B8-106FD3BC2671}" type="pres">
      <dgm:prSet presAssocID="{09AC908C-0F89-47F6-AFB9-DF275C90B0A1}" presName="aNode" presStyleLbl="fgAcc1" presStyleIdx="0" presStyleCnt="4">
        <dgm:presLayoutVars>
          <dgm:bulletEnabled val="1"/>
        </dgm:presLayoutVars>
      </dgm:prSet>
      <dgm:spPr/>
    </dgm:pt>
    <dgm:pt modelId="{854FB127-3277-4FD4-93B1-413F9930894D}" type="pres">
      <dgm:prSet presAssocID="{09AC908C-0F89-47F6-AFB9-DF275C90B0A1}" presName="aSpace" presStyleCnt="0"/>
      <dgm:spPr/>
    </dgm:pt>
    <dgm:pt modelId="{14C4A76C-A626-4E53-AE65-605BEB7EF40E}" type="pres">
      <dgm:prSet presAssocID="{89BD16E7-F534-47A5-90D0-87B5C0EF9413}" presName="aNode" presStyleLbl="fgAcc1" presStyleIdx="1" presStyleCnt="4">
        <dgm:presLayoutVars>
          <dgm:bulletEnabled val="1"/>
        </dgm:presLayoutVars>
      </dgm:prSet>
      <dgm:spPr/>
    </dgm:pt>
    <dgm:pt modelId="{B7796804-5A82-4B34-800A-DFF89B32B0AB}" type="pres">
      <dgm:prSet presAssocID="{89BD16E7-F534-47A5-90D0-87B5C0EF9413}" presName="aSpace" presStyleCnt="0"/>
      <dgm:spPr/>
    </dgm:pt>
    <dgm:pt modelId="{15AC5C0B-C06C-40AB-B0B0-A1FFF5A45565}" type="pres">
      <dgm:prSet presAssocID="{4D2B9E69-F36B-41B3-ABB4-E05045BDF36D}" presName="aNode" presStyleLbl="fgAcc1" presStyleIdx="2" presStyleCnt="4">
        <dgm:presLayoutVars>
          <dgm:bulletEnabled val="1"/>
        </dgm:presLayoutVars>
      </dgm:prSet>
      <dgm:spPr/>
    </dgm:pt>
    <dgm:pt modelId="{AFF2408F-BD8C-471C-AE15-2F2A517E3261}" type="pres">
      <dgm:prSet presAssocID="{4D2B9E69-F36B-41B3-ABB4-E05045BDF36D}" presName="aSpace" presStyleCnt="0"/>
      <dgm:spPr/>
    </dgm:pt>
    <dgm:pt modelId="{BEE20543-67AA-4146-ACC1-C572D751B7AA}" type="pres">
      <dgm:prSet presAssocID="{485CCDBB-30B2-443C-B3EF-1B9086F1854B}" presName="aNode" presStyleLbl="fgAcc1" presStyleIdx="3" presStyleCnt="4">
        <dgm:presLayoutVars>
          <dgm:bulletEnabled val="1"/>
        </dgm:presLayoutVars>
      </dgm:prSet>
      <dgm:spPr/>
    </dgm:pt>
    <dgm:pt modelId="{A33BA986-71AF-4570-A64A-3EEB32165C6A}" type="pres">
      <dgm:prSet presAssocID="{485CCDBB-30B2-443C-B3EF-1B9086F1854B}" presName="aSpace" presStyleCnt="0"/>
      <dgm:spPr/>
    </dgm:pt>
  </dgm:ptLst>
  <dgm:cxnLst>
    <dgm:cxn modelId="{6353D425-47F0-4DCF-8212-568FB1E584A4}" srcId="{63CBFBB4-8A9B-4324-800C-4713E3C2D89B}" destId="{485CCDBB-30B2-443C-B3EF-1B9086F1854B}" srcOrd="3" destOrd="0" parTransId="{3D942EDB-4EB4-45CF-A680-57F196A5EDD8}" sibTransId="{097C7F61-89BB-41B2-9F1E-72514D8CFB27}"/>
    <dgm:cxn modelId="{10F69339-6AB1-4C2E-848B-5E08DCC8C3C3}" type="presOf" srcId="{89BD16E7-F534-47A5-90D0-87B5C0EF9413}" destId="{14C4A76C-A626-4E53-AE65-605BEB7EF40E}" srcOrd="0" destOrd="0" presId="urn:microsoft.com/office/officeart/2005/8/layout/pyramid2"/>
    <dgm:cxn modelId="{0137A16A-0BBE-4322-9C4B-0968C6AB300E}" srcId="{63CBFBB4-8A9B-4324-800C-4713E3C2D89B}" destId="{89BD16E7-F534-47A5-90D0-87B5C0EF9413}" srcOrd="1" destOrd="0" parTransId="{85FD0DD5-B833-4EAE-AED5-7EBBC49351D2}" sibTransId="{194A532E-4EAD-4055-ABBD-4AB66442FD84}"/>
    <dgm:cxn modelId="{B1C18170-BF32-4A28-9BEB-D2D9DA306DA8}" type="presOf" srcId="{63CBFBB4-8A9B-4324-800C-4713E3C2D89B}" destId="{28A6778A-E93D-424D-A5F8-CA2F1B84B88A}" srcOrd="0" destOrd="0" presId="urn:microsoft.com/office/officeart/2005/8/layout/pyramid2"/>
    <dgm:cxn modelId="{A5501976-4AE5-4E3D-9683-B7D3AC85D1F8}" type="presOf" srcId="{4D2B9E69-F36B-41B3-ABB4-E05045BDF36D}" destId="{15AC5C0B-C06C-40AB-B0B0-A1FFF5A45565}" srcOrd="0" destOrd="0" presId="urn:microsoft.com/office/officeart/2005/8/layout/pyramid2"/>
    <dgm:cxn modelId="{C7BC4695-F42F-44EE-AFA4-CE1E6B237187}" srcId="{63CBFBB4-8A9B-4324-800C-4713E3C2D89B}" destId="{09AC908C-0F89-47F6-AFB9-DF275C90B0A1}" srcOrd="0" destOrd="0" parTransId="{7F8F1CDE-3F4D-41B1-B9E9-55DC7CDF755B}" sibTransId="{8D51B56E-EC0E-42BA-802F-EE436B89C5FE}"/>
    <dgm:cxn modelId="{2F43E69C-095D-4ED0-A63A-B33724BB23E4}" type="presOf" srcId="{09AC908C-0F89-47F6-AFB9-DF275C90B0A1}" destId="{5EC70837-5F75-48C7-B5B8-106FD3BC2671}" srcOrd="0" destOrd="0" presId="urn:microsoft.com/office/officeart/2005/8/layout/pyramid2"/>
    <dgm:cxn modelId="{B517C4AC-D96D-4F35-8A4C-195CD57AAA99}" srcId="{63CBFBB4-8A9B-4324-800C-4713E3C2D89B}" destId="{4D2B9E69-F36B-41B3-ABB4-E05045BDF36D}" srcOrd="2" destOrd="0" parTransId="{A7E97990-7F26-4EF6-84E2-BDA8C179F534}" sibTransId="{E9201B90-2FA3-43C2-87C2-B3C40E978B53}"/>
    <dgm:cxn modelId="{DB94B6E3-4E63-488C-AB14-1237B5C374DD}" type="presOf" srcId="{485CCDBB-30B2-443C-B3EF-1B9086F1854B}" destId="{BEE20543-67AA-4146-ACC1-C572D751B7AA}" srcOrd="0" destOrd="0" presId="urn:microsoft.com/office/officeart/2005/8/layout/pyramid2"/>
    <dgm:cxn modelId="{909F04AA-0D9C-45C7-A1E0-08875E8790BB}" type="presParOf" srcId="{28A6778A-E93D-424D-A5F8-CA2F1B84B88A}" destId="{D6655C0D-F760-4D19-A60D-C7CE1D99ABD4}" srcOrd="0" destOrd="0" presId="urn:microsoft.com/office/officeart/2005/8/layout/pyramid2"/>
    <dgm:cxn modelId="{235A4F3C-79A6-416E-861C-13B726BE771F}" type="presParOf" srcId="{28A6778A-E93D-424D-A5F8-CA2F1B84B88A}" destId="{0DDB14FA-3F22-4E9F-BA19-8D5F65D51D0F}" srcOrd="1" destOrd="0" presId="urn:microsoft.com/office/officeart/2005/8/layout/pyramid2"/>
    <dgm:cxn modelId="{6D9B2544-AA4F-4F22-B732-50C9DF696FB7}" type="presParOf" srcId="{0DDB14FA-3F22-4E9F-BA19-8D5F65D51D0F}" destId="{5EC70837-5F75-48C7-B5B8-106FD3BC2671}" srcOrd="0" destOrd="0" presId="urn:microsoft.com/office/officeart/2005/8/layout/pyramid2"/>
    <dgm:cxn modelId="{4EC059F2-0D4A-4482-BFA3-2A22724B1F53}" type="presParOf" srcId="{0DDB14FA-3F22-4E9F-BA19-8D5F65D51D0F}" destId="{854FB127-3277-4FD4-93B1-413F9930894D}" srcOrd="1" destOrd="0" presId="urn:microsoft.com/office/officeart/2005/8/layout/pyramid2"/>
    <dgm:cxn modelId="{B4FFAF3D-4AC7-4557-8CF8-151D7CAC6F43}" type="presParOf" srcId="{0DDB14FA-3F22-4E9F-BA19-8D5F65D51D0F}" destId="{14C4A76C-A626-4E53-AE65-605BEB7EF40E}" srcOrd="2" destOrd="0" presId="urn:microsoft.com/office/officeart/2005/8/layout/pyramid2"/>
    <dgm:cxn modelId="{81AE305C-B1AE-4FB4-AD11-98F08FE7608B}" type="presParOf" srcId="{0DDB14FA-3F22-4E9F-BA19-8D5F65D51D0F}" destId="{B7796804-5A82-4B34-800A-DFF89B32B0AB}" srcOrd="3" destOrd="0" presId="urn:microsoft.com/office/officeart/2005/8/layout/pyramid2"/>
    <dgm:cxn modelId="{A5754BA8-5FC0-4344-95FF-C2807E1210C2}" type="presParOf" srcId="{0DDB14FA-3F22-4E9F-BA19-8D5F65D51D0F}" destId="{15AC5C0B-C06C-40AB-B0B0-A1FFF5A45565}" srcOrd="4" destOrd="0" presId="urn:microsoft.com/office/officeart/2005/8/layout/pyramid2"/>
    <dgm:cxn modelId="{E0D5DE9F-D7C3-4483-91F5-8DA0EE3CC465}" type="presParOf" srcId="{0DDB14FA-3F22-4E9F-BA19-8D5F65D51D0F}" destId="{AFF2408F-BD8C-471C-AE15-2F2A517E3261}" srcOrd="5" destOrd="0" presId="urn:microsoft.com/office/officeart/2005/8/layout/pyramid2"/>
    <dgm:cxn modelId="{0C83FC42-F123-47D0-8B04-F9654CD3FAF0}" type="presParOf" srcId="{0DDB14FA-3F22-4E9F-BA19-8D5F65D51D0F}" destId="{BEE20543-67AA-4146-ACC1-C572D751B7AA}" srcOrd="6" destOrd="0" presId="urn:microsoft.com/office/officeart/2005/8/layout/pyramid2"/>
    <dgm:cxn modelId="{DC39A8E4-5F36-4B75-B077-8F228AE058B1}" type="presParOf" srcId="{0DDB14FA-3F22-4E9F-BA19-8D5F65D51D0F}" destId="{A33BA986-71AF-4570-A64A-3EEB32165C6A}"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09C498-F2BE-462E-86FB-3B7D337EFCBD}" type="doc">
      <dgm:prSet loTypeId="urn:diagrams.loki3.com/BracketList+Icon" loCatId="list" qsTypeId="urn:microsoft.com/office/officeart/2005/8/quickstyle/simple1" qsCatId="simple" csTypeId="urn:microsoft.com/office/officeart/2005/8/colors/accent1_2" csCatId="accent1" phldr="1"/>
      <dgm:spPr/>
      <dgm:t>
        <a:bodyPr/>
        <a:lstStyle/>
        <a:p>
          <a:endParaRPr lang="tr-TR"/>
        </a:p>
      </dgm:t>
    </dgm:pt>
    <dgm:pt modelId="{B1A1BF05-FFB6-4F69-9222-2A599F3C199C}">
      <dgm:prSet phldrT="[Text]"/>
      <dgm:spPr/>
      <dgm:t>
        <a:bodyPr/>
        <a:lstStyle/>
        <a:p>
          <a:r>
            <a:rPr lang="tr-TR" dirty="0"/>
            <a:t>Gerçek Ölçümler</a:t>
          </a:r>
        </a:p>
        <a:p>
          <a:r>
            <a:rPr lang="tr-TR" dirty="0"/>
            <a:t>Subjektif Değerlendirmeler</a:t>
          </a:r>
        </a:p>
      </dgm:t>
    </dgm:pt>
    <dgm:pt modelId="{40601AF7-02A6-4075-B74A-68764844136A}" type="parTrans" cxnId="{856BF3AE-26C3-471C-8604-B276D68A1AE9}">
      <dgm:prSet/>
      <dgm:spPr/>
      <dgm:t>
        <a:bodyPr/>
        <a:lstStyle/>
        <a:p>
          <a:endParaRPr lang="tr-TR"/>
        </a:p>
      </dgm:t>
    </dgm:pt>
    <dgm:pt modelId="{89BDE697-6497-4DED-AA4E-2DF8849DDEAE}" type="sibTrans" cxnId="{856BF3AE-26C3-471C-8604-B276D68A1AE9}">
      <dgm:prSet/>
      <dgm:spPr/>
      <dgm:t>
        <a:bodyPr/>
        <a:lstStyle/>
        <a:p>
          <a:endParaRPr lang="tr-TR"/>
        </a:p>
      </dgm:t>
    </dgm:pt>
    <dgm:pt modelId="{B07FD0F4-1783-4174-BB8A-FE3638E140B0}">
      <dgm:prSet phldrT="[Text]"/>
      <dgm:spPr/>
      <dgm:t>
        <a:bodyPr/>
        <a:lstStyle/>
        <a:p>
          <a:r>
            <a:rPr lang="tr-TR" dirty="0"/>
            <a:t>Fiyat, Uzunluk, Ağırlık, vs.</a:t>
          </a:r>
        </a:p>
      </dgm:t>
    </dgm:pt>
    <dgm:pt modelId="{DC34D527-18FC-4ED9-8FBB-360B16FCD4D8}" type="parTrans" cxnId="{697CD002-77B9-404B-87F9-3E0EBD970E9C}">
      <dgm:prSet/>
      <dgm:spPr/>
      <dgm:t>
        <a:bodyPr/>
        <a:lstStyle/>
        <a:p>
          <a:endParaRPr lang="tr-TR"/>
        </a:p>
      </dgm:t>
    </dgm:pt>
    <dgm:pt modelId="{1644CABD-7FBF-484D-8609-EBFE7055532A}" type="sibTrans" cxnId="{697CD002-77B9-404B-87F9-3E0EBD970E9C}">
      <dgm:prSet/>
      <dgm:spPr/>
      <dgm:t>
        <a:bodyPr/>
        <a:lstStyle/>
        <a:p>
          <a:endParaRPr lang="tr-TR"/>
        </a:p>
      </dgm:t>
    </dgm:pt>
    <dgm:pt modelId="{1EF638F6-3467-4B12-BDFC-950CCB56DFEB}">
      <dgm:prSet phldrT="[Text]"/>
      <dgm:spPr/>
      <dgm:t>
        <a:bodyPr/>
        <a:lstStyle/>
        <a:p>
          <a:r>
            <a:rPr lang="tr-TR" dirty="0"/>
            <a:t>Kişisel görüşler</a:t>
          </a:r>
        </a:p>
      </dgm:t>
    </dgm:pt>
    <dgm:pt modelId="{513161B5-3CC8-4C59-8F57-004F83CC8063}" type="parTrans" cxnId="{1F365F39-9A60-4E9A-B1A1-D8F90E18BDDF}">
      <dgm:prSet/>
      <dgm:spPr/>
      <dgm:t>
        <a:bodyPr/>
        <a:lstStyle/>
        <a:p>
          <a:endParaRPr lang="tr-TR"/>
        </a:p>
      </dgm:t>
    </dgm:pt>
    <dgm:pt modelId="{38273C50-C3DC-4A42-92AD-42064EC41F21}" type="sibTrans" cxnId="{1F365F39-9A60-4E9A-B1A1-D8F90E18BDDF}">
      <dgm:prSet/>
      <dgm:spPr/>
      <dgm:t>
        <a:bodyPr/>
        <a:lstStyle/>
        <a:p>
          <a:endParaRPr lang="tr-TR"/>
        </a:p>
      </dgm:t>
    </dgm:pt>
    <dgm:pt modelId="{AE823CAE-175B-46CE-A440-47D948D3D82D}" type="pres">
      <dgm:prSet presAssocID="{E909C498-F2BE-462E-86FB-3B7D337EFCBD}" presName="Name0" presStyleCnt="0">
        <dgm:presLayoutVars>
          <dgm:dir/>
          <dgm:animLvl val="lvl"/>
          <dgm:resizeHandles val="exact"/>
        </dgm:presLayoutVars>
      </dgm:prSet>
      <dgm:spPr/>
    </dgm:pt>
    <dgm:pt modelId="{0C8FFADD-96D2-4EA6-86D5-52A82224F432}" type="pres">
      <dgm:prSet presAssocID="{B1A1BF05-FFB6-4F69-9222-2A599F3C199C}" presName="linNode" presStyleCnt="0"/>
      <dgm:spPr/>
    </dgm:pt>
    <dgm:pt modelId="{C3AE19E9-82F9-4B85-923A-3C8A990951BD}" type="pres">
      <dgm:prSet presAssocID="{B1A1BF05-FFB6-4F69-9222-2A599F3C199C}" presName="parTx" presStyleLbl="revTx" presStyleIdx="0" presStyleCnt="1" custScaleX="181504" custScaleY="52684">
        <dgm:presLayoutVars>
          <dgm:chMax val="1"/>
          <dgm:bulletEnabled val="1"/>
        </dgm:presLayoutVars>
      </dgm:prSet>
      <dgm:spPr/>
    </dgm:pt>
    <dgm:pt modelId="{DCFA2204-71AC-4F8F-A3D3-2B64D9B26E96}" type="pres">
      <dgm:prSet presAssocID="{B1A1BF05-FFB6-4F69-9222-2A599F3C199C}" presName="bracket" presStyleLbl="parChTrans1D1" presStyleIdx="0" presStyleCnt="1" custScaleX="63126" custScaleY="43975"/>
      <dgm:spPr/>
    </dgm:pt>
    <dgm:pt modelId="{BCEBFFBF-8EB7-4F6D-8EC5-14EB9904057E}" type="pres">
      <dgm:prSet presAssocID="{B1A1BF05-FFB6-4F69-9222-2A599F3C199C}" presName="spH" presStyleCnt="0"/>
      <dgm:spPr/>
    </dgm:pt>
    <dgm:pt modelId="{1466564C-81DD-46DB-A07C-9B363C8824E6}" type="pres">
      <dgm:prSet presAssocID="{B1A1BF05-FFB6-4F69-9222-2A599F3C199C}" presName="desTx" presStyleLbl="node1" presStyleIdx="0" presStyleCnt="1" custScaleX="82367" custScaleY="54441">
        <dgm:presLayoutVars>
          <dgm:bulletEnabled val="1"/>
        </dgm:presLayoutVars>
      </dgm:prSet>
      <dgm:spPr/>
    </dgm:pt>
  </dgm:ptLst>
  <dgm:cxnLst>
    <dgm:cxn modelId="{697CD002-77B9-404B-87F9-3E0EBD970E9C}" srcId="{B1A1BF05-FFB6-4F69-9222-2A599F3C199C}" destId="{B07FD0F4-1783-4174-BB8A-FE3638E140B0}" srcOrd="0" destOrd="0" parTransId="{DC34D527-18FC-4ED9-8FBB-360B16FCD4D8}" sibTransId="{1644CABD-7FBF-484D-8609-EBFE7055532A}"/>
    <dgm:cxn modelId="{1F365F39-9A60-4E9A-B1A1-D8F90E18BDDF}" srcId="{B1A1BF05-FFB6-4F69-9222-2A599F3C199C}" destId="{1EF638F6-3467-4B12-BDFC-950CCB56DFEB}" srcOrd="1" destOrd="0" parTransId="{513161B5-3CC8-4C59-8F57-004F83CC8063}" sibTransId="{38273C50-C3DC-4A42-92AD-42064EC41F21}"/>
    <dgm:cxn modelId="{60DCDA63-EAA5-4982-A596-D47186B37957}" type="presOf" srcId="{E909C498-F2BE-462E-86FB-3B7D337EFCBD}" destId="{AE823CAE-175B-46CE-A440-47D948D3D82D}" srcOrd="0" destOrd="0" presId="urn:diagrams.loki3.com/BracketList+Icon"/>
    <dgm:cxn modelId="{FADD7E65-BD19-4B72-92A1-B75FD16A8E81}" type="presOf" srcId="{B07FD0F4-1783-4174-BB8A-FE3638E140B0}" destId="{1466564C-81DD-46DB-A07C-9B363C8824E6}" srcOrd="0" destOrd="0" presId="urn:diagrams.loki3.com/BracketList+Icon"/>
    <dgm:cxn modelId="{5F2D7490-83C0-4286-828D-4D3A1BC0DADD}" type="presOf" srcId="{1EF638F6-3467-4B12-BDFC-950CCB56DFEB}" destId="{1466564C-81DD-46DB-A07C-9B363C8824E6}" srcOrd="0" destOrd="1" presId="urn:diagrams.loki3.com/BracketList+Icon"/>
    <dgm:cxn modelId="{856BF3AE-26C3-471C-8604-B276D68A1AE9}" srcId="{E909C498-F2BE-462E-86FB-3B7D337EFCBD}" destId="{B1A1BF05-FFB6-4F69-9222-2A599F3C199C}" srcOrd="0" destOrd="0" parTransId="{40601AF7-02A6-4075-B74A-68764844136A}" sibTransId="{89BDE697-6497-4DED-AA4E-2DF8849DDEAE}"/>
    <dgm:cxn modelId="{324999D4-6A72-4E98-BBCA-0D696BD1E11B}" type="presOf" srcId="{B1A1BF05-FFB6-4F69-9222-2A599F3C199C}" destId="{C3AE19E9-82F9-4B85-923A-3C8A990951BD}" srcOrd="0" destOrd="0" presId="urn:diagrams.loki3.com/BracketList+Icon"/>
    <dgm:cxn modelId="{204782B0-7AD4-424A-AD3D-09018DBA4B68}" type="presParOf" srcId="{AE823CAE-175B-46CE-A440-47D948D3D82D}" destId="{0C8FFADD-96D2-4EA6-86D5-52A82224F432}" srcOrd="0" destOrd="0" presId="urn:diagrams.loki3.com/BracketList+Icon"/>
    <dgm:cxn modelId="{5E6A58E3-CAA8-466D-B5BE-B8E22971865D}" type="presParOf" srcId="{0C8FFADD-96D2-4EA6-86D5-52A82224F432}" destId="{C3AE19E9-82F9-4B85-923A-3C8A990951BD}" srcOrd="0" destOrd="0" presId="urn:diagrams.loki3.com/BracketList+Icon"/>
    <dgm:cxn modelId="{C1A27209-BAA1-4F84-AD08-8C30ADF59196}" type="presParOf" srcId="{0C8FFADD-96D2-4EA6-86D5-52A82224F432}" destId="{DCFA2204-71AC-4F8F-A3D3-2B64D9B26E96}" srcOrd="1" destOrd="0" presId="urn:diagrams.loki3.com/BracketList+Icon"/>
    <dgm:cxn modelId="{0ED92E2A-8778-4F17-A2FC-51779395AF65}" type="presParOf" srcId="{0C8FFADD-96D2-4EA6-86D5-52A82224F432}" destId="{BCEBFFBF-8EB7-4F6D-8EC5-14EB9904057E}" srcOrd="2" destOrd="0" presId="urn:diagrams.loki3.com/BracketList+Icon"/>
    <dgm:cxn modelId="{79DAC7BB-4496-49F1-A20E-3EAD8961BC0F}" type="presParOf" srcId="{0C8FFADD-96D2-4EA6-86D5-52A82224F432}" destId="{1466564C-81DD-46DB-A07C-9B363C8824E6}"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145E48-AA04-4822-AAA6-825003B4446F}" type="doc">
      <dgm:prSet loTypeId="urn:microsoft.com/office/officeart/2005/8/layout/vProcess5" loCatId="process" qsTypeId="urn:microsoft.com/office/officeart/2005/8/quickstyle/simple4" qsCatId="simple" csTypeId="urn:microsoft.com/office/officeart/2005/8/colors/colorful4" csCatId="colorful" phldr="1"/>
      <dgm:spPr/>
      <dgm:t>
        <a:bodyPr/>
        <a:lstStyle/>
        <a:p>
          <a:endParaRPr lang="tr-TR"/>
        </a:p>
      </dgm:t>
    </dgm:pt>
    <dgm:pt modelId="{1EDBAAE4-91A9-447A-857F-8BEA193DC3C0}">
      <dgm:prSet phldrT="[Text]"/>
      <dgm:spPr/>
      <dgm:t>
        <a:bodyPr/>
        <a:lstStyle/>
        <a:p>
          <a:r>
            <a:rPr lang="tr-TR" dirty="0">
              <a:latin typeface="Tahoma" pitchFamily="34" charset="0"/>
              <a:ea typeface="Tahoma" pitchFamily="34" charset="0"/>
              <a:cs typeface="Tahoma" pitchFamily="34" charset="0"/>
            </a:rPr>
            <a:t>Amacın Tanımlanması</a:t>
          </a:r>
        </a:p>
      </dgm:t>
    </dgm:pt>
    <dgm:pt modelId="{D3017645-EA48-428A-856B-92809AE343BB}" type="parTrans" cxnId="{93BCE4C0-896D-4B42-9308-BB6077A5A661}">
      <dgm:prSet/>
      <dgm:spPr/>
      <dgm:t>
        <a:bodyPr/>
        <a:lstStyle/>
        <a:p>
          <a:endParaRPr lang="tr-TR">
            <a:latin typeface="Tahoma" pitchFamily="34" charset="0"/>
            <a:ea typeface="Tahoma" pitchFamily="34" charset="0"/>
            <a:cs typeface="Tahoma" pitchFamily="34" charset="0"/>
          </a:endParaRPr>
        </a:p>
      </dgm:t>
    </dgm:pt>
    <dgm:pt modelId="{3805CC80-44C4-43E3-B9C3-38D6FFDF9944}" type="sibTrans" cxnId="{93BCE4C0-896D-4B42-9308-BB6077A5A661}">
      <dgm:prSet/>
      <dgm:spPr/>
      <dgm:t>
        <a:bodyPr/>
        <a:lstStyle/>
        <a:p>
          <a:endParaRPr lang="tr-TR">
            <a:latin typeface="Tahoma" pitchFamily="34" charset="0"/>
            <a:ea typeface="Tahoma" pitchFamily="34" charset="0"/>
            <a:cs typeface="Tahoma" pitchFamily="34" charset="0"/>
          </a:endParaRPr>
        </a:p>
      </dgm:t>
    </dgm:pt>
    <dgm:pt modelId="{49882D93-DC87-486B-AD19-21832F2ABFBC}">
      <dgm:prSet phldrT="[Text]"/>
      <dgm:spPr/>
      <dgm:t>
        <a:bodyPr/>
        <a:lstStyle/>
        <a:p>
          <a:r>
            <a:rPr lang="tr-TR" dirty="0">
              <a:latin typeface="Tahoma" pitchFamily="34" charset="0"/>
              <a:ea typeface="Tahoma" pitchFamily="34" charset="0"/>
              <a:cs typeface="Tahoma" pitchFamily="34" charset="0"/>
            </a:rPr>
            <a:t>Kriterlerin, Alt Kriterlerin ve Alternatiflerin yapılandırılması</a:t>
          </a:r>
        </a:p>
      </dgm:t>
    </dgm:pt>
    <dgm:pt modelId="{2D5C0BF7-CA7C-404B-A2F7-7FAA37A044E6}" type="parTrans" cxnId="{5B1C9214-FFC0-49CA-B669-5900F675D51E}">
      <dgm:prSet/>
      <dgm:spPr/>
      <dgm:t>
        <a:bodyPr/>
        <a:lstStyle/>
        <a:p>
          <a:endParaRPr lang="tr-TR">
            <a:latin typeface="Tahoma" pitchFamily="34" charset="0"/>
            <a:ea typeface="Tahoma" pitchFamily="34" charset="0"/>
            <a:cs typeface="Tahoma" pitchFamily="34" charset="0"/>
          </a:endParaRPr>
        </a:p>
      </dgm:t>
    </dgm:pt>
    <dgm:pt modelId="{0DDF36B0-5EFB-4E67-9CC8-1126B055F707}" type="sibTrans" cxnId="{5B1C9214-FFC0-49CA-B669-5900F675D51E}">
      <dgm:prSet/>
      <dgm:spPr/>
      <dgm:t>
        <a:bodyPr/>
        <a:lstStyle/>
        <a:p>
          <a:endParaRPr lang="tr-TR">
            <a:latin typeface="Tahoma" pitchFamily="34" charset="0"/>
            <a:ea typeface="Tahoma" pitchFamily="34" charset="0"/>
            <a:cs typeface="Tahoma" pitchFamily="34" charset="0"/>
          </a:endParaRPr>
        </a:p>
      </dgm:t>
    </dgm:pt>
    <dgm:pt modelId="{493FB2FA-F84D-4207-BC10-E76CC4DC75F8}">
      <dgm:prSet phldrT="[Text]"/>
      <dgm:spPr/>
      <dgm:t>
        <a:bodyPr/>
        <a:lstStyle/>
        <a:p>
          <a:r>
            <a:rPr lang="tr-TR" dirty="0">
              <a:latin typeface="Tahoma" pitchFamily="34" charset="0"/>
              <a:ea typeface="Tahoma" pitchFamily="34" charset="0"/>
              <a:cs typeface="Tahoma" pitchFamily="34" charset="0"/>
            </a:rPr>
            <a:t>Her bir gruptaki elemanların ikili karşılaştırılmasını yapılması</a:t>
          </a:r>
        </a:p>
      </dgm:t>
    </dgm:pt>
    <dgm:pt modelId="{3ED5B8AE-FDDC-4BF4-987F-1711E9967268}" type="parTrans" cxnId="{EBB7AEF2-2999-425A-834C-E8512509EB20}">
      <dgm:prSet/>
      <dgm:spPr/>
      <dgm:t>
        <a:bodyPr/>
        <a:lstStyle/>
        <a:p>
          <a:endParaRPr lang="tr-TR">
            <a:latin typeface="Tahoma" pitchFamily="34" charset="0"/>
            <a:ea typeface="Tahoma" pitchFamily="34" charset="0"/>
            <a:cs typeface="Tahoma" pitchFamily="34" charset="0"/>
          </a:endParaRPr>
        </a:p>
      </dgm:t>
    </dgm:pt>
    <dgm:pt modelId="{7380DFB1-18C4-4535-96C2-C91FB63C8868}" type="sibTrans" cxnId="{EBB7AEF2-2999-425A-834C-E8512509EB20}">
      <dgm:prSet/>
      <dgm:spPr/>
      <dgm:t>
        <a:bodyPr/>
        <a:lstStyle/>
        <a:p>
          <a:endParaRPr lang="tr-TR">
            <a:latin typeface="Tahoma" pitchFamily="34" charset="0"/>
            <a:ea typeface="Tahoma" pitchFamily="34" charset="0"/>
            <a:cs typeface="Tahoma" pitchFamily="34" charset="0"/>
          </a:endParaRPr>
        </a:p>
      </dgm:t>
    </dgm:pt>
    <dgm:pt modelId="{B7A84AEB-213E-456C-8BA3-B47B7F5B62FA}">
      <dgm:prSet/>
      <dgm:spPr/>
      <dgm:t>
        <a:bodyPr/>
        <a:lstStyle/>
        <a:p>
          <a:r>
            <a:rPr lang="tr-TR" dirty="0">
              <a:latin typeface="Tahoma" pitchFamily="34" charset="0"/>
              <a:ea typeface="Tahoma" pitchFamily="34" charset="0"/>
              <a:cs typeface="Tahoma" pitchFamily="34" charset="0"/>
            </a:rPr>
            <a:t>Ağırlıkları ve Tutarlılık İndekslerini Hesaplanması</a:t>
          </a:r>
        </a:p>
      </dgm:t>
    </dgm:pt>
    <dgm:pt modelId="{683D0F6A-3760-4A6F-9D7C-3E5C8B6DB87A}" type="parTrans" cxnId="{0FA9B632-BD62-4CC3-9AFA-3DACD16EB2ED}">
      <dgm:prSet/>
      <dgm:spPr/>
      <dgm:t>
        <a:bodyPr/>
        <a:lstStyle/>
        <a:p>
          <a:endParaRPr lang="tr-TR">
            <a:latin typeface="Tahoma" pitchFamily="34" charset="0"/>
            <a:ea typeface="Tahoma" pitchFamily="34" charset="0"/>
            <a:cs typeface="Tahoma" pitchFamily="34" charset="0"/>
          </a:endParaRPr>
        </a:p>
      </dgm:t>
    </dgm:pt>
    <dgm:pt modelId="{36ED577D-6207-40F0-8A6F-7DB84A27BF25}" type="sibTrans" cxnId="{0FA9B632-BD62-4CC3-9AFA-3DACD16EB2ED}">
      <dgm:prSet/>
      <dgm:spPr/>
      <dgm:t>
        <a:bodyPr/>
        <a:lstStyle/>
        <a:p>
          <a:endParaRPr lang="tr-TR">
            <a:latin typeface="Tahoma" pitchFamily="34" charset="0"/>
            <a:ea typeface="Tahoma" pitchFamily="34" charset="0"/>
            <a:cs typeface="Tahoma" pitchFamily="34" charset="0"/>
          </a:endParaRPr>
        </a:p>
      </dgm:t>
    </dgm:pt>
    <dgm:pt modelId="{6F6CA4DB-530C-4405-9446-C4D6ADF0D1A4}">
      <dgm:prSet/>
      <dgm:spPr/>
      <dgm:t>
        <a:bodyPr/>
        <a:lstStyle/>
        <a:p>
          <a:r>
            <a:rPr lang="tr-TR" dirty="0">
              <a:latin typeface="Tahoma" pitchFamily="34" charset="0"/>
              <a:ea typeface="Tahoma" pitchFamily="34" charset="0"/>
              <a:cs typeface="Tahoma" pitchFamily="34" charset="0"/>
            </a:rPr>
            <a:t>Ağırlıklara bağlı olarak alternatiflerin değerlendirilmesi</a:t>
          </a:r>
        </a:p>
      </dgm:t>
    </dgm:pt>
    <dgm:pt modelId="{4705EBF5-FDC1-497F-98BA-B05E61A499F7}" type="parTrans" cxnId="{D17D8106-AA1F-45E8-B80B-6F8F034FA747}">
      <dgm:prSet/>
      <dgm:spPr/>
      <dgm:t>
        <a:bodyPr/>
        <a:lstStyle/>
        <a:p>
          <a:endParaRPr lang="tr-TR">
            <a:latin typeface="Tahoma" pitchFamily="34" charset="0"/>
            <a:ea typeface="Tahoma" pitchFamily="34" charset="0"/>
            <a:cs typeface="Tahoma" pitchFamily="34" charset="0"/>
          </a:endParaRPr>
        </a:p>
      </dgm:t>
    </dgm:pt>
    <dgm:pt modelId="{683362C9-17DF-4D09-AF3D-84FBEF3FB645}" type="sibTrans" cxnId="{D17D8106-AA1F-45E8-B80B-6F8F034FA747}">
      <dgm:prSet/>
      <dgm:spPr/>
      <dgm:t>
        <a:bodyPr/>
        <a:lstStyle/>
        <a:p>
          <a:endParaRPr lang="tr-TR">
            <a:latin typeface="Tahoma" pitchFamily="34" charset="0"/>
            <a:ea typeface="Tahoma" pitchFamily="34" charset="0"/>
            <a:cs typeface="Tahoma" pitchFamily="34" charset="0"/>
          </a:endParaRPr>
        </a:p>
      </dgm:t>
    </dgm:pt>
    <dgm:pt modelId="{DBAAED01-C54D-4A5D-849C-1671AE6071D8}" type="pres">
      <dgm:prSet presAssocID="{3E145E48-AA04-4822-AAA6-825003B4446F}" presName="outerComposite" presStyleCnt="0">
        <dgm:presLayoutVars>
          <dgm:chMax val="5"/>
          <dgm:dir/>
          <dgm:resizeHandles val="exact"/>
        </dgm:presLayoutVars>
      </dgm:prSet>
      <dgm:spPr/>
    </dgm:pt>
    <dgm:pt modelId="{DA1E11F2-60C9-4918-9AB0-A6EEF4C04639}" type="pres">
      <dgm:prSet presAssocID="{3E145E48-AA04-4822-AAA6-825003B4446F}" presName="dummyMaxCanvas" presStyleCnt="0">
        <dgm:presLayoutVars/>
      </dgm:prSet>
      <dgm:spPr/>
    </dgm:pt>
    <dgm:pt modelId="{5553534E-0A7C-4984-917B-9C8A057B9B3B}" type="pres">
      <dgm:prSet presAssocID="{3E145E48-AA04-4822-AAA6-825003B4446F}" presName="FiveNodes_1" presStyleLbl="node1" presStyleIdx="0" presStyleCnt="5">
        <dgm:presLayoutVars>
          <dgm:bulletEnabled val="1"/>
        </dgm:presLayoutVars>
      </dgm:prSet>
      <dgm:spPr/>
    </dgm:pt>
    <dgm:pt modelId="{0008C5C3-5F64-4834-84B3-4B322844E09A}" type="pres">
      <dgm:prSet presAssocID="{3E145E48-AA04-4822-AAA6-825003B4446F}" presName="FiveNodes_2" presStyleLbl="node1" presStyleIdx="1" presStyleCnt="5">
        <dgm:presLayoutVars>
          <dgm:bulletEnabled val="1"/>
        </dgm:presLayoutVars>
      </dgm:prSet>
      <dgm:spPr/>
    </dgm:pt>
    <dgm:pt modelId="{928B40A4-A0D5-47D2-8920-46372563CD5F}" type="pres">
      <dgm:prSet presAssocID="{3E145E48-AA04-4822-AAA6-825003B4446F}" presName="FiveNodes_3" presStyleLbl="node1" presStyleIdx="2" presStyleCnt="5">
        <dgm:presLayoutVars>
          <dgm:bulletEnabled val="1"/>
        </dgm:presLayoutVars>
      </dgm:prSet>
      <dgm:spPr/>
    </dgm:pt>
    <dgm:pt modelId="{BA4BA232-5E3F-482A-95F8-452E0B8B881A}" type="pres">
      <dgm:prSet presAssocID="{3E145E48-AA04-4822-AAA6-825003B4446F}" presName="FiveNodes_4" presStyleLbl="node1" presStyleIdx="3" presStyleCnt="5">
        <dgm:presLayoutVars>
          <dgm:bulletEnabled val="1"/>
        </dgm:presLayoutVars>
      </dgm:prSet>
      <dgm:spPr/>
    </dgm:pt>
    <dgm:pt modelId="{A8CF033C-4F26-4ED1-98DF-50CC41C14C9F}" type="pres">
      <dgm:prSet presAssocID="{3E145E48-AA04-4822-AAA6-825003B4446F}" presName="FiveNodes_5" presStyleLbl="node1" presStyleIdx="4" presStyleCnt="5">
        <dgm:presLayoutVars>
          <dgm:bulletEnabled val="1"/>
        </dgm:presLayoutVars>
      </dgm:prSet>
      <dgm:spPr/>
    </dgm:pt>
    <dgm:pt modelId="{55674072-07F5-4842-93B6-BC8385125E4D}" type="pres">
      <dgm:prSet presAssocID="{3E145E48-AA04-4822-AAA6-825003B4446F}" presName="FiveConn_1-2" presStyleLbl="fgAccFollowNode1" presStyleIdx="0" presStyleCnt="4">
        <dgm:presLayoutVars>
          <dgm:bulletEnabled val="1"/>
        </dgm:presLayoutVars>
      </dgm:prSet>
      <dgm:spPr/>
    </dgm:pt>
    <dgm:pt modelId="{C70C5A61-3997-47E3-B0FE-F58B1C84FBA6}" type="pres">
      <dgm:prSet presAssocID="{3E145E48-AA04-4822-AAA6-825003B4446F}" presName="FiveConn_2-3" presStyleLbl="fgAccFollowNode1" presStyleIdx="1" presStyleCnt="4">
        <dgm:presLayoutVars>
          <dgm:bulletEnabled val="1"/>
        </dgm:presLayoutVars>
      </dgm:prSet>
      <dgm:spPr/>
    </dgm:pt>
    <dgm:pt modelId="{D688652D-D118-49CD-BD9A-45DB0573B308}" type="pres">
      <dgm:prSet presAssocID="{3E145E48-AA04-4822-AAA6-825003B4446F}" presName="FiveConn_3-4" presStyleLbl="fgAccFollowNode1" presStyleIdx="2" presStyleCnt="4">
        <dgm:presLayoutVars>
          <dgm:bulletEnabled val="1"/>
        </dgm:presLayoutVars>
      </dgm:prSet>
      <dgm:spPr/>
    </dgm:pt>
    <dgm:pt modelId="{D1C2EA6C-3054-4230-8FC9-174E3C6B21D2}" type="pres">
      <dgm:prSet presAssocID="{3E145E48-AA04-4822-AAA6-825003B4446F}" presName="FiveConn_4-5" presStyleLbl="fgAccFollowNode1" presStyleIdx="3" presStyleCnt="4">
        <dgm:presLayoutVars>
          <dgm:bulletEnabled val="1"/>
        </dgm:presLayoutVars>
      </dgm:prSet>
      <dgm:spPr/>
    </dgm:pt>
    <dgm:pt modelId="{B94E14FF-E802-4381-A5B5-8D9112398C5E}" type="pres">
      <dgm:prSet presAssocID="{3E145E48-AA04-4822-AAA6-825003B4446F}" presName="FiveNodes_1_text" presStyleLbl="node1" presStyleIdx="4" presStyleCnt="5">
        <dgm:presLayoutVars>
          <dgm:bulletEnabled val="1"/>
        </dgm:presLayoutVars>
      </dgm:prSet>
      <dgm:spPr/>
    </dgm:pt>
    <dgm:pt modelId="{084C4D51-80A2-40E6-8033-CA81A0E35BCF}" type="pres">
      <dgm:prSet presAssocID="{3E145E48-AA04-4822-AAA6-825003B4446F}" presName="FiveNodes_2_text" presStyleLbl="node1" presStyleIdx="4" presStyleCnt="5">
        <dgm:presLayoutVars>
          <dgm:bulletEnabled val="1"/>
        </dgm:presLayoutVars>
      </dgm:prSet>
      <dgm:spPr/>
    </dgm:pt>
    <dgm:pt modelId="{8E5DC94C-7706-4845-BC4D-6862F46A1489}" type="pres">
      <dgm:prSet presAssocID="{3E145E48-AA04-4822-AAA6-825003B4446F}" presName="FiveNodes_3_text" presStyleLbl="node1" presStyleIdx="4" presStyleCnt="5">
        <dgm:presLayoutVars>
          <dgm:bulletEnabled val="1"/>
        </dgm:presLayoutVars>
      </dgm:prSet>
      <dgm:spPr/>
    </dgm:pt>
    <dgm:pt modelId="{75E64A82-FA1D-4661-AC05-881E3BBCD78D}" type="pres">
      <dgm:prSet presAssocID="{3E145E48-AA04-4822-AAA6-825003B4446F}" presName="FiveNodes_4_text" presStyleLbl="node1" presStyleIdx="4" presStyleCnt="5">
        <dgm:presLayoutVars>
          <dgm:bulletEnabled val="1"/>
        </dgm:presLayoutVars>
      </dgm:prSet>
      <dgm:spPr/>
    </dgm:pt>
    <dgm:pt modelId="{E44498DF-E53C-4CB7-961E-7C7144E3B995}" type="pres">
      <dgm:prSet presAssocID="{3E145E48-AA04-4822-AAA6-825003B4446F}" presName="FiveNodes_5_text" presStyleLbl="node1" presStyleIdx="4" presStyleCnt="5">
        <dgm:presLayoutVars>
          <dgm:bulletEnabled val="1"/>
        </dgm:presLayoutVars>
      </dgm:prSet>
      <dgm:spPr/>
    </dgm:pt>
  </dgm:ptLst>
  <dgm:cxnLst>
    <dgm:cxn modelId="{D17D8106-AA1F-45E8-B80B-6F8F034FA747}" srcId="{3E145E48-AA04-4822-AAA6-825003B4446F}" destId="{6F6CA4DB-530C-4405-9446-C4D6ADF0D1A4}" srcOrd="4" destOrd="0" parTransId="{4705EBF5-FDC1-497F-98BA-B05E61A499F7}" sibTransId="{683362C9-17DF-4D09-AF3D-84FBEF3FB645}"/>
    <dgm:cxn modelId="{9186C706-E2EE-488E-876A-85EF89D9EDCF}" type="presOf" srcId="{7380DFB1-18C4-4535-96C2-C91FB63C8868}" destId="{D688652D-D118-49CD-BD9A-45DB0573B308}" srcOrd="0" destOrd="0" presId="urn:microsoft.com/office/officeart/2005/8/layout/vProcess5"/>
    <dgm:cxn modelId="{8EAE5A13-D74D-48CF-9A92-0B990A6984A3}" type="presOf" srcId="{6F6CA4DB-530C-4405-9446-C4D6ADF0D1A4}" destId="{E44498DF-E53C-4CB7-961E-7C7144E3B995}" srcOrd="1" destOrd="0" presId="urn:microsoft.com/office/officeart/2005/8/layout/vProcess5"/>
    <dgm:cxn modelId="{5B1C9214-FFC0-49CA-B669-5900F675D51E}" srcId="{3E145E48-AA04-4822-AAA6-825003B4446F}" destId="{49882D93-DC87-486B-AD19-21832F2ABFBC}" srcOrd="1" destOrd="0" parTransId="{2D5C0BF7-CA7C-404B-A2F7-7FAA37A044E6}" sibTransId="{0DDF36B0-5EFB-4E67-9CC8-1126B055F707}"/>
    <dgm:cxn modelId="{0FA9B632-BD62-4CC3-9AFA-3DACD16EB2ED}" srcId="{3E145E48-AA04-4822-AAA6-825003B4446F}" destId="{B7A84AEB-213E-456C-8BA3-B47B7F5B62FA}" srcOrd="3" destOrd="0" parTransId="{683D0F6A-3760-4A6F-9D7C-3E5C8B6DB87A}" sibTransId="{36ED577D-6207-40F0-8A6F-7DB84A27BF25}"/>
    <dgm:cxn modelId="{4FA46C36-794B-4CA6-82B5-B7465B658890}" type="presOf" srcId="{493FB2FA-F84D-4207-BC10-E76CC4DC75F8}" destId="{8E5DC94C-7706-4845-BC4D-6862F46A1489}" srcOrd="1" destOrd="0" presId="urn:microsoft.com/office/officeart/2005/8/layout/vProcess5"/>
    <dgm:cxn modelId="{77F1B342-E2EB-4134-A3DA-BF39A73BF1D7}" type="presOf" srcId="{B7A84AEB-213E-456C-8BA3-B47B7F5B62FA}" destId="{BA4BA232-5E3F-482A-95F8-452E0B8B881A}" srcOrd="0" destOrd="0" presId="urn:microsoft.com/office/officeart/2005/8/layout/vProcess5"/>
    <dgm:cxn modelId="{48C36B4B-6E81-44E6-9B8D-E4F75ED41DEC}" type="presOf" srcId="{493FB2FA-F84D-4207-BC10-E76CC4DC75F8}" destId="{928B40A4-A0D5-47D2-8920-46372563CD5F}" srcOrd="0" destOrd="0" presId="urn:microsoft.com/office/officeart/2005/8/layout/vProcess5"/>
    <dgm:cxn modelId="{46E1B672-2000-4D4B-91C0-7B39B7EFD748}" type="presOf" srcId="{6F6CA4DB-530C-4405-9446-C4D6ADF0D1A4}" destId="{A8CF033C-4F26-4ED1-98DF-50CC41C14C9F}" srcOrd="0" destOrd="0" presId="urn:microsoft.com/office/officeart/2005/8/layout/vProcess5"/>
    <dgm:cxn modelId="{98079890-92D5-4E8D-9B9A-62B0F7284FA4}" type="presOf" srcId="{1EDBAAE4-91A9-447A-857F-8BEA193DC3C0}" destId="{5553534E-0A7C-4984-917B-9C8A057B9B3B}" srcOrd="0" destOrd="0" presId="urn:microsoft.com/office/officeart/2005/8/layout/vProcess5"/>
    <dgm:cxn modelId="{B8C51BAD-4F09-4FAC-93D0-62040A1A9674}" type="presOf" srcId="{3E145E48-AA04-4822-AAA6-825003B4446F}" destId="{DBAAED01-C54D-4A5D-849C-1671AE6071D8}" srcOrd="0" destOrd="0" presId="urn:microsoft.com/office/officeart/2005/8/layout/vProcess5"/>
    <dgm:cxn modelId="{8F9972B2-2C80-4387-A4AE-4DCA96A3734D}" type="presOf" srcId="{1EDBAAE4-91A9-447A-857F-8BEA193DC3C0}" destId="{B94E14FF-E802-4381-A5B5-8D9112398C5E}" srcOrd="1" destOrd="0" presId="urn:microsoft.com/office/officeart/2005/8/layout/vProcess5"/>
    <dgm:cxn modelId="{93BCE4C0-896D-4B42-9308-BB6077A5A661}" srcId="{3E145E48-AA04-4822-AAA6-825003B4446F}" destId="{1EDBAAE4-91A9-447A-857F-8BEA193DC3C0}" srcOrd="0" destOrd="0" parTransId="{D3017645-EA48-428A-856B-92809AE343BB}" sibTransId="{3805CC80-44C4-43E3-B9C3-38D6FFDF9944}"/>
    <dgm:cxn modelId="{72F731C8-5F6E-47CA-9CBF-CD6C0C317AC8}" type="presOf" srcId="{49882D93-DC87-486B-AD19-21832F2ABFBC}" destId="{084C4D51-80A2-40E6-8033-CA81A0E35BCF}" srcOrd="1" destOrd="0" presId="urn:microsoft.com/office/officeart/2005/8/layout/vProcess5"/>
    <dgm:cxn modelId="{43D04ECF-14C2-4C18-9F86-11646674EEF5}" type="presOf" srcId="{36ED577D-6207-40F0-8A6F-7DB84A27BF25}" destId="{D1C2EA6C-3054-4230-8FC9-174E3C6B21D2}" srcOrd="0" destOrd="0" presId="urn:microsoft.com/office/officeart/2005/8/layout/vProcess5"/>
    <dgm:cxn modelId="{E32AC9D0-1F07-4647-AE46-889F183972C0}" type="presOf" srcId="{B7A84AEB-213E-456C-8BA3-B47B7F5B62FA}" destId="{75E64A82-FA1D-4661-AC05-881E3BBCD78D}" srcOrd="1" destOrd="0" presId="urn:microsoft.com/office/officeart/2005/8/layout/vProcess5"/>
    <dgm:cxn modelId="{AC61EEE8-D4C2-438F-9478-5672B2DEEAF8}" type="presOf" srcId="{0DDF36B0-5EFB-4E67-9CC8-1126B055F707}" destId="{C70C5A61-3997-47E3-B0FE-F58B1C84FBA6}" srcOrd="0" destOrd="0" presId="urn:microsoft.com/office/officeart/2005/8/layout/vProcess5"/>
    <dgm:cxn modelId="{4861BBEA-6C66-45B8-AE01-1B42CA0273A3}" type="presOf" srcId="{49882D93-DC87-486B-AD19-21832F2ABFBC}" destId="{0008C5C3-5F64-4834-84B3-4B322844E09A}" srcOrd="0" destOrd="0" presId="urn:microsoft.com/office/officeart/2005/8/layout/vProcess5"/>
    <dgm:cxn modelId="{6A1020EE-B9E5-499C-AB46-321366BAE8E7}" type="presOf" srcId="{3805CC80-44C4-43E3-B9C3-38D6FFDF9944}" destId="{55674072-07F5-4842-93B6-BC8385125E4D}" srcOrd="0" destOrd="0" presId="urn:microsoft.com/office/officeart/2005/8/layout/vProcess5"/>
    <dgm:cxn modelId="{EBB7AEF2-2999-425A-834C-E8512509EB20}" srcId="{3E145E48-AA04-4822-AAA6-825003B4446F}" destId="{493FB2FA-F84D-4207-BC10-E76CC4DC75F8}" srcOrd="2" destOrd="0" parTransId="{3ED5B8AE-FDDC-4BF4-987F-1711E9967268}" sibTransId="{7380DFB1-18C4-4535-96C2-C91FB63C8868}"/>
    <dgm:cxn modelId="{C69BE647-4755-4A4F-9D3F-7DDC9C874857}" type="presParOf" srcId="{DBAAED01-C54D-4A5D-849C-1671AE6071D8}" destId="{DA1E11F2-60C9-4918-9AB0-A6EEF4C04639}" srcOrd="0" destOrd="0" presId="urn:microsoft.com/office/officeart/2005/8/layout/vProcess5"/>
    <dgm:cxn modelId="{87D3596D-EA38-483A-86D1-DC184C9DA5ED}" type="presParOf" srcId="{DBAAED01-C54D-4A5D-849C-1671AE6071D8}" destId="{5553534E-0A7C-4984-917B-9C8A057B9B3B}" srcOrd="1" destOrd="0" presId="urn:microsoft.com/office/officeart/2005/8/layout/vProcess5"/>
    <dgm:cxn modelId="{61BCD9BC-ED56-412A-9E32-CA6E766C15D5}" type="presParOf" srcId="{DBAAED01-C54D-4A5D-849C-1671AE6071D8}" destId="{0008C5C3-5F64-4834-84B3-4B322844E09A}" srcOrd="2" destOrd="0" presId="urn:microsoft.com/office/officeart/2005/8/layout/vProcess5"/>
    <dgm:cxn modelId="{148477EA-8C15-4899-80E6-294E3846EC98}" type="presParOf" srcId="{DBAAED01-C54D-4A5D-849C-1671AE6071D8}" destId="{928B40A4-A0D5-47D2-8920-46372563CD5F}" srcOrd="3" destOrd="0" presId="urn:microsoft.com/office/officeart/2005/8/layout/vProcess5"/>
    <dgm:cxn modelId="{3D12135D-C447-4FA8-B061-D65815D2390E}" type="presParOf" srcId="{DBAAED01-C54D-4A5D-849C-1671AE6071D8}" destId="{BA4BA232-5E3F-482A-95F8-452E0B8B881A}" srcOrd="4" destOrd="0" presId="urn:microsoft.com/office/officeart/2005/8/layout/vProcess5"/>
    <dgm:cxn modelId="{6168B627-6FA8-4BDA-BFB5-479D22527ACA}" type="presParOf" srcId="{DBAAED01-C54D-4A5D-849C-1671AE6071D8}" destId="{A8CF033C-4F26-4ED1-98DF-50CC41C14C9F}" srcOrd="5" destOrd="0" presId="urn:microsoft.com/office/officeart/2005/8/layout/vProcess5"/>
    <dgm:cxn modelId="{EEC921D7-490C-4E99-BBB2-BA02D2A64992}" type="presParOf" srcId="{DBAAED01-C54D-4A5D-849C-1671AE6071D8}" destId="{55674072-07F5-4842-93B6-BC8385125E4D}" srcOrd="6" destOrd="0" presId="urn:microsoft.com/office/officeart/2005/8/layout/vProcess5"/>
    <dgm:cxn modelId="{5C2ED7B0-51FF-496E-A1FB-B82D8754AC43}" type="presParOf" srcId="{DBAAED01-C54D-4A5D-849C-1671AE6071D8}" destId="{C70C5A61-3997-47E3-B0FE-F58B1C84FBA6}" srcOrd="7" destOrd="0" presId="urn:microsoft.com/office/officeart/2005/8/layout/vProcess5"/>
    <dgm:cxn modelId="{2256AA8D-C24B-4615-B707-48814A6109C5}" type="presParOf" srcId="{DBAAED01-C54D-4A5D-849C-1671AE6071D8}" destId="{D688652D-D118-49CD-BD9A-45DB0573B308}" srcOrd="8" destOrd="0" presId="urn:microsoft.com/office/officeart/2005/8/layout/vProcess5"/>
    <dgm:cxn modelId="{51793BB9-3497-4286-A486-8AAD1B472B8D}" type="presParOf" srcId="{DBAAED01-C54D-4A5D-849C-1671AE6071D8}" destId="{D1C2EA6C-3054-4230-8FC9-174E3C6B21D2}" srcOrd="9" destOrd="0" presId="urn:microsoft.com/office/officeart/2005/8/layout/vProcess5"/>
    <dgm:cxn modelId="{0C2E04C9-A9A4-4285-87D4-C614979AAF15}" type="presParOf" srcId="{DBAAED01-C54D-4A5D-849C-1671AE6071D8}" destId="{B94E14FF-E802-4381-A5B5-8D9112398C5E}" srcOrd="10" destOrd="0" presId="urn:microsoft.com/office/officeart/2005/8/layout/vProcess5"/>
    <dgm:cxn modelId="{EA2E70FC-A704-47D4-9AB2-024BA3A1F60F}" type="presParOf" srcId="{DBAAED01-C54D-4A5D-849C-1671AE6071D8}" destId="{084C4D51-80A2-40E6-8033-CA81A0E35BCF}" srcOrd="11" destOrd="0" presId="urn:microsoft.com/office/officeart/2005/8/layout/vProcess5"/>
    <dgm:cxn modelId="{B86D2624-2D95-4F1E-B9C5-5AE00D69E620}" type="presParOf" srcId="{DBAAED01-C54D-4A5D-849C-1671AE6071D8}" destId="{8E5DC94C-7706-4845-BC4D-6862F46A1489}" srcOrd="12" destOrd="0" presId="urn:microsoft.com/office/officeart/2005/8/layout/vProcess5"/>
    <dgm:cxn modelId="{7FB0354B-EDDE-415F-8742-4236AADF8636}" type="presParOf" srcId="{DBAAED01-C54D-4A5D-849C-1671AE6071D8}" destId="{75E64A82-FA1D-4661-AC05-881E3BBCD78D}" srcOrd="13" destOrd="0" presId="urn:microsoft.com/office/officeart/2005/8/layout/vProcess5"/>
    <dgm:cxn modelId="{18A39EAC-A03A-4494-B9BF-C34E131BACEF}" type="presParOf" srcId="{DBAAED01-C54D-4A5D-849C-1671AE6071D8}" destId="{E44498DF-E53C-4CB7-961E-7C7144E3B995}"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584480-6983-4F7E-80E1-19378E332A9C}" type="doc">
      <dgm:prSet loTypeId="urn:microsoft.com/office/officeart/2005/8/layout/orgChart1" loCatId="hierarchy" qsTypeId="urn:microsoft.com/office/officeart/2005/8/quickstyle/simple3" qsCatId="simple" csTypeId="urn:microsoft.com/office/officeart/2005/8/colors/accent0_3" csCatId="mainScheme" phldr="1"/>
      <dgm:spPr/>
      <dgm:t>
        <a:bodyPr/>
        <a:lstStyle/>
        <a:p>
          <a:endParaRPr lang="tr-TR"/>
        </a:p>
      </dgm:t>
    </dgm:pt>
    <dgm:pt modelId="{070B2E0E-0E53-4F1B-A7D0-E616B33DF7E0}">
      <dgm:prSet phldrT="[Text]" custT="1"/>
      <dgm:spPr/>
      <dgm:t>
        <a:bodyPr/>
        <a:lstStyle/>
        <a:p>
          <a:r>
            <a:rPr lang="en-US" sz="1800" b="0" dirty="0" err="1">
              <a:latin typeface="Tahoma" pitchFamily="34" charset="0"/>
              <a:ea typeface="Tahoma" pitchFamily="34" charset="0"/>
              <a:cs typeface="Tahoma" pitchFamily="34" charset="0"/>
            </a:rPr>
            <a:t>Okul</a:t>
          </a:r>
          <a:r>
            <a:rPr lang="en-US" sz="1800" b="0" dirty="0">
              <a:latin typeface="Tahoma" pitchFamily="34" charset="0"/>
              <a:ea typeface="Tahoma" pitchFamily="34" charset="0"/>
              <a:cs typeface="Tahoma" pitchFamily="34" charset="0"/>
            </a:rPr>
            <a:t> </a:t>
          </a:r>
          <a:r>
            <a:rPr lang="en-US" sz="1800" b="0" dirty="0" err="1">
              <a:latin typeface="Tahoma" pitchFamily="34" charset="0"/>
              <a:ea typeface="Tahoma" pitchFamily="34" charset="0"/>
              <a:cs typeface="Tahoma" pitchFamily="34" charset="0"/>
            </a:rPr>
            <a:t>Seçimi</a:t>
          </a:r>
          <a:endParaRPr lang="tr-TR" sz="1800" b="0" dirty="0">
            <a:latin typeface="Tahoma" pitchFamily="34" charset="0"/>
            <a:ea typeface="Tahoma" pitchFamily="34" charset="0"/>
            <a:cs typeface="Tahoma" pitchFamily="34" charset="0"/>
          </a:endParaRPr>
        </a:p>
      </dgm:t>
    </dgm:pt>
    <dgm:pt modelId="{54BD11DD-AAB4-4FC9-80E4-0D97AF2B09F5}" type="parTrans" cxnId="{5F83C638-BBDE-45DB-B1E7-B0EF2C18940A}">
      <dgm:prSet/>
      <dgm:spPr/>
      <dgm:t>
        <a:bodyPr/>
        <a:lstStyle/>
        <a:p>
          <a:endParaRPr lang="tr-TR" sz="1800" b="0">
            <a:latin typeface="Tahoma" pitchFamily="34" charset="0"/>
            <a:ea typeface="Tahoma" pitchFamily="34" charset="0"/>
            <a:cs typeface="Tahoma" pitchFamily="34" charset="0"/>
          </a:endParaRPr>
        </a:p>
      </dgm:t>
    </dgm:pt>
    <dgm:pt modelId="{134979D1-28BB-41A9-9A63-C11265FB9F36}" type="sibTrans" cxnId="{5F83C638-BBDE-45DB-B1E7-B0EF2C18940A}">
      <dgm:prSet/>
      <dgm:spPr/>
      <dgm:t>
        <a:bodyPr/>
        <a:lstStyle/>
        <a:p>
          <a:endParaRPr lang="tr-TR" sz="1800" b="0">
            <a:latin typeface="Tahoma" pitchFamily="34" charset="0"/>
            <a:ea typeface="Tahoma" pitchFamily="34" charset="0"/>
            <a:cs typeface="Tahoma" pitchFamily="34" charset="0"/>
          </a:endParaRPr>
        </a:p>
      </dgm:t>
    </dgm:pt>
    <dgm:pt modelId="{EC9E7782-4246-41CE-8967-7B5F451B3F7D}">
      <dgm:prSet phldrT="[Text]" custT="1"/>
      <dgm:spPr/>
      <dgm:t>
        <a:bodyPr/>
        <a:lstStyle/>
        <a:p>
          <a:r>
            <a:rPr lang="en-US" sz="1800" b="0" dirty="0" err="1">
              <a:latin typeface="Tahoma" pitchFamily="34" charset="0"/>
              <a:ea typeface="Tahoma" pitchFamily="34" charset="0"/>
              <a:cs typeface="Tahoma" pitchFamily="34" charset="0"/>
            </a:rPr>
            <a:t>Öğrenim</a:t>
          </a:r>
          <a:endParaRPr lang="tr-TR" sz="1800" b="0" dirty="0">
            <a:latin typeface="Tahoma" pitchFamily="34" charset="0"/>
            <a:ea typeface="Tahoma" pitchFamily="34" charset="0"/>
            <a:cs typeface="Tahoma" pitchFamily="34" charset="0"/>
          </a:endParaRPr>
        </a:p>
      </dgm:t>
    </dgm:pt>
    <dgm:pt modelId="{AAC37931-2857-4BBC-A07D-98990844B68B}" type="parTrans" cxnId="{7C51EC78-7D04-406A-8D07-688237FC85E8}">
      <dgm:prSet/>
      <dgm:spPr/>
      <dgm:t>
        <a:bodyPr/>
        <a:lstStyle/>
        <a:p>
          <a:endParaRPr lang="tr-TR" sz="1800" b="0">
            <a:latin typeface="Tahoma" pitchFamily="34" charset="0"/>
            <a:ea typeface="Tahoma" pitchFamily="34" charset="0"/>
            <a:cs typeface="Tahoma" pitchFamily="34" charset="0"/>
          </a:endParaRPr>
        </a:p>
      </dgm:t>
    </dgm:pt>
    <dgm:pt modelId="{8EDCF45E-F92D-4D40-A17E-39590A6C77AE}" type="sibTrans" cxnId="{7C51EC78-7D04-406A-8D07-688237FC85E8}">
      <dgm:prSet/>
      <dgm:spPr/>
      <dgm:t>
        <a:bodyPr/>
        <a:lstStyle/>
        <a:p>
          <a:endParaRPr lang="tr-TR" sz="1800" b="0">
            <a:latin typeface="Tahoma" pitchFamily="34" charset="0"/>
            <a:ea typeface="Tahoma" pitchFamily="34" charset="0"/>
            <a:cs typeface="Tahoma" pitchFamily="34" charset="0"/>
          </a:endParaRPr>
        </a:p>
      </dgm:t>
    </dgm:pt>
    <dgm:pt modelId="{2270EC3D-DF38-4546-97CE-C7C71B5462A3}">
      <dgm:prSet phldrT="[Text]" custT="1"/>
      <dgm:spPr/>
      <dgm:t>
        <a:bodyPr/>
        <a:lstStyle/>
        <a:p>
          <a:r>
            <a:rPr lang="en-US" sz="1800" b="0" dirty="0" err="1">
              <a:latin typeface="Tahoma" pitchFamily="34" charset="0"/>
              <a:ea typeface="Tahoma" pitchFamily="34" charset="0"/>
              <a:cs typeface="Tahoma" pitchFamily="34" charset="0"/>
            </a:rPr>
            <a:t>Arkadaşlar</a:t>
          </a:r>
          <a:endParaRPr lang="tr-TR" sz="1800" b="0" dirty="0">
            <a:latin typeface="Tahoma" pitchFamily="34" charset="0"/>
            <a:ea typeface="Tahoma" pitchFamily="34" charset="0"/>
            <a:cs typeface="Tahoma" pitchFamily="34" charset="0"/>
          </a:endParaRPr>
        </a:p>
      </dgm:t>
    </dgm:pt>
    <dgm:pt modelId="{643DBDD3-BD98-4F66-A6FD-517AC746C5C1}" type="parTrans" cxnId="{7BE5CEA1-FC83-4847-AD45-A008E9B980A0}">
      <dgm:prSet/>
      <dgm:spPr/>
      <dgm:t>
        <a:bodyPr/>
        <a:lstStyle/>
        <a:p>
          <a:endParaRPr lang="tr-TR" sz="1800" b="0">
            <a:latin typeface="Tahoma" pitchFamily="34" charset="0"/>
            <a:ea typeface="Tahoma" pitchFamily="34" charset="0"/>
            <a:cs typeface="Tahoma" pitchFamily="34" charset="0"/>
          </a:endParaRPr>
        </a:p>
      </dgm:t>
    </dgm:pt>
    <dgm:pt modelId="{3605BDC3-D877-42D9-A3FA-5A7E513B1602}" type="sibTrans" cxnId="{7BE5CEA1-FC83-4847-AD45-A008E9B980A0}">
      <dgm:prSet/>
      <dgm:spPr/>
      <dgm:t>
        <a:bodyPr/>
        <a:lstStyle/>
        <a:p>
          <a:endParaRPr lang="tr-TR" sz="1800" b="0">
            <a:latin typeface="Tahoma" pitchFamily="34" charset="0"/>
            <a:ea typeface="Tahoma" pitchFamily="34" charset="0"/>
            <a:cs typeface="Tahoma" pitchFamily="34" charset="0"/>
          </a:endParaRPr>
        </a:p>
      </dgm:t>
    </dgm:pt>
    <dgm:pt modelId="{96DD4F10-5F80-4FA5-872B-B23472336E53}">
      <dgm:prSet phldrT="[Text]" custT="1"/>
      <dgm:spPr/>
      <dgm:t>
        <a:bodyPr/>
        <a:lstStyle/>
        <a:p>
          <a:r>
            <a:rPr lang="en-US" sz="1800" b="0" dirty="0" err="1">
              <a:latin typeface="Tahoma" pitchFamily="34" charset="0"/>
              <a:ea typeface="Tahoma" pitchFamily="34" charset="0"/>
              <a:cs typeface="Tahoma" pitchFamily="34" charset="0"/>
            </a:rPr>
            <a:t>Müzik</a:t>
          </a:r>
          <a:r>
            <a:rPr lang="en-US" sz="1800" b="0" dirty="0">
              <a:latin typeface="Tahoma" pitchFamily="34" charset="0"/>
              <a:ea typeface="Tahoma" pitchFamily="34" charset="0"/>
              <a:cs typeface="Tahoma" pitchFamily="34" charset="0"/>
            </a:rPr>
            <a:t> </a:t>
          </a:r>
          <a:r>
            <a:rPr lang="en-US" sz="1800" b="0" dirty="0" err="1">
              <a:latin typeface="Tahoma" pitchFamily="34" charset="0"/>
              <a:ea typeface="Tahoma" pitchFamily="34" charset="0"/>
              <a:cs typeface="Tahoma" pitchFamily="34" charset="0"/>
            </a:rPr>
            <a:t>Dersleri</a:t>
          </a:r>
          <a:endParaRPr lang="tr-TR" sz="1800" b="0" dirty="0">
            <a:latin typeface="Tahoma" pitchFamily="34" charset="0"/>
            <a:ea typeface="Tahoma" pitchFamily="34" charset="0"/>
            <a:cs typeface="Tahoma" pitchFamily="34" charset="0"/>
          </a:endParaRPr>
        </a:p>
      </dgm:t>
    </dgm:pt>
    <dgm:pt modelId="{D7BD9ABC-66A5-4901-9E40-4AC114675AAF}" type="parTrans" cxnId="{67F7CC4B-2A60-4322-8FC7-C5C5CE18B9C9}">
      <dgm:prSet/>
      <dgm:spPr/>
      <dgm:t>
        <a:bodyPr/>
        <a:lstStyle/>
        <a:p>
          <a:endParaRPr lang="tr-TR" sz="1800" b="0">
            <a:latin typeface="Tahoma" pitchFamily="34" charset="0"/>
            <a:ea typeface="Tahoma" pitchFamily="34" charset="0"/>
            <a:cs typeface="Tahoma" pitchFamily="34" charset="0"/>
          </a:endParaRPr>
        </a:p>
      </dgm:t>
    </dgm:pt>
    <dgm:pt modelId="{4C2930BF-5374-4384-A0C3-2A0A70A0CF76}" type="sibTrans" cxnId="{67F7CC4B-2A60-4322-8FC7-C5C5CE18B9C9}">
      <dgm:prSet/>
      <dgm:spPr/>
      <dgm:t>
        <a:bodyPr/>
        <a:lstStyle/>
        <a:p>
          <a:endParaRPr lang="tr-TR" sz="1800" b="0">
            <a:latin typeface="Tahoma" pitchFamily="34" charset="0"/>
            <a:ea typeface="Tahoma" pitchFamily="34" charset="0"/>
            <a:cs typeface="Tahoma" pitchFamily="34" charset="0"/>
          </a:endParaRPr>
        </a:p>
      </dgm:t>
    </dgm:pt>
    <dgm:pt modelId="{4CBA144D-DC97-4713-AF24-74A2AEBEBF58}">
      <dgm:prSet phldrT="[Text]" custT="1"/>
      <dgm:spPr/>
      <dgm:t>
        <a:bodyPr/>
        <a:lstStyle/>
        <a:p>
          <a:r>
            <a:rPr lang="en-US" sz="1800" b="0">
              <a:latin typeface="Tahoma" pitchFamily="34" charset="0"/>
              <a:ea typeface="Tahoma" pitchFamily="34" charset="0"/>
              <a:cs typeface="Tahoma" pitchFamily="34" charset="0"/>
            </a:rPr>
            <a:t>Okuldaki </a:t>
          </a:r>
          <a:r>
            <a:rPr lang="en-US" sz="1800" b="0" dirty="0" err="1">
              <a:latin typeface="Tahoma" pitchFamily="34" charset="0"/>
              <a:ea typeface="Tahoma" pitchFamily="34" charset="0"/>
              <a:cs typeface="Tahoma" pitchFamily="34" charset="0"/>
            </a:rPr>
            <a:t>Yaşam</a:t>
          </a:r>
          <a:endParaRPr lang="tr-TR" sz="1800" b="0" dirty="0">
            <a:latin typeface="Tahoma" pitchFamily="34" charset="0"/>
            <a:ea typeface="Tahoma" pitchFamily="34" charset="0"/>
            <a:cs typeface="Tahoma" pitchFamily="34" charset="0"/>
          </a:endParaRPr>
        </a:p>
      </dgm:t>
    </dgm:pt>
    <dgm:pt modelId="{4E5D373E-0FD5-483C-BAA6-45E4214DB4E0}" type="parTrans" cxnId="{52EE0942-3A3B-4AF0-BA7F-CE8039D76150}">
      <dgm:prSet/>
      <dgm:spPr/>
      <dgm:t>
        <a:bodyPr/>
        <a:lstStyle/>
        <a:p>
          <a:endParaRPr lang="tr-TR" sz="1800"/>
        </a:p>
      </dgm:t>
    </dgm:pt>
    <dgm:pt modelId="{265124D0-D8B6-4D4C-B96E-99FB3F2CF72A}" type="sibTrans" cxnId="{52EE0942-3A3B-4AF0-BA7F-CE8039D76150}">
      <dgm:prSet/>
      <dgm:spPr/>
      <dgm:t>
        <a:bodyPr/>
        <a:lstStyle/>
        <a:p>
          <a:endParaRPr lang="tr-TR" sz="1800"/>
        </a:p>
      </dgm:t>
    </dgm:pt>
    <dgm:pt modelId="{571D457D-A968-4DFE-82D0-DEEDAC699924}">
      <dgm:prSet phldrT="[Text]" custT="1"/>
      <dgm:spPr/>
      <dgm:t>
        <a:bodyPr/>
        <a:lstStyle/>
        <a:p>
          <a:r>
            <a:rPr lang="en-US" sz="1800" b="0" dirty="0" err="1">
              <a:latin typeface="Tahoma" pitchFamily="34" charset="0"/>
              <a:ea typeface="Tahoma" pitchFamily="34" charset="0"/>
              <a:cs typeface="Tahoma" pitchFamily="34" charset="0"/>
            </a:rPr>
            <a:t>Üniversiteye</a:t>
          </a:r>
          <a:r>
            <a:rPr lang="en-US" sz="1800" b="0" dirty="0">
              <a:latin typeface="Tahoma" pitchFamily="34" charset="0"/>
              <a:ea typeface="Tahoma" pitchFamily="34" charset="0"/>
              <a:cs typeface="Tahoma" pitchFamily="34" charset="0"/>
            </a:rPr>
            <a:t> </a:t>
          </a:r>
          <a:r>
            <a:rPr lang="en-US" sz="1800" b="0" dirty="0" err="1">
              <a:latin typeface="Tahoma" pitchFamily="34" charset="0"/>
              <a:ea typeface="Tahoma" pitchFamily="34" charset="0"/>
              <a:cs typeface="Tahoma" pitchFamily="34" charset="0"/>
            </a:rPr>
            <a:t>Hazırlık</a:t>
          </a:r>
          <a:endParaRPr lang="tr-TR" sz="1800" b="0" dirty="0">
            <a:latin typeface="Tahoma" pitchFamily="34" charset="0"/>
            <a:ea typeface="Tahoma" pitchFamily="34" charset="0"/>
            <a:cs typeface="Tahoma" pitchFamily="34" charset="0"/>
          </a:endParaRPr>
        </a:p>
      </dgm:t>
    </dgm:pt>
    <dgm:pt modelId="{CDD64C32-CFA8-41CC-8D41-CB3D44F23291}" type="parTrans" cxnId="{D99AF353-7435-49CE-BA5F-7D3DFB978F2C}">
      <dgm:prSet/>
      <dgm:spPr/>
      <dgm:t>
        <a:bodyPr/>
        <a:lstStyle/>
        <a:p>
          <a:endParaRPr lang="tr-TR" sz="1800"/>
        </a:p>
      </dgm:t>
    </dgm:pt>
    <dgm:pt modelId="{4533EC66-0DE0-4838-A38B-A112A5F5DAEB}" type="sibTrans" cxnId="{D99AF353-7435-49CE-BA5F-7D3DFB978F2C}">
      <dgm:prSet/>
      <dgm:spPr/>
      <dgm:t>
        <a:bodyPr/>
        <a:lstStyle/>
        <a:p>
          <a:endParaRPr lang="tr-TR" sz="1800"/>
        </a:p>
      </dgm:t>
    </dgm:pt>
    <dgm:pt modelId="{5A76B1B9-193A-4BF4-BF42-8F2DF1F8BBB6}">
      <dgm:prSet phldrT="[Text]" custT="1"/>
      <dgm:spPr/>
      <dgm:t>
        <a:bodyPr/>
        <a:lstStyle/>
        <a:p>
          <a:r>
            <a:rPr lang="en-US" sz="1800" b="0" dirty="0" err="1">
              <a:latin typeface="Tahoma" pitchFamily="34" charset="0"/>
              <a:ea typeface="Tahoma" pitchFamily="34" charset="0"/>
              <a:cs typeface="Tahoma" pitchFamily="34" charset="0"/>
            </a:rPr>
            <a:t>Mesleki</a:t>
          </a:r>
          <a:r>
            <a:rPr lang="en-US" sz="1800" b="0" dirty="0">
              <a:latin typeface="Tahoma" pitchFamily="34" charset="0"/>
              <a:ea typeface="Tahoma" pitchFamily="34" charset="0"/>
              <a:cs typeface="Tahoma" pitchFamily="34" charset="0"/>
            </a:rPr>
            <a:t> </a:t>
          </a:r>
          <a:r>
            <a:rPr lang="en-US" sz="1800" b="0" dirty="0" err="1">
              <a:latin typeface="Tahoma" pitchFamily="34" charset="0"/>
              <a:ea typeface="Tahoma" pitchFamily="34" charset="0"/>
              <a:cs typeface="Tahoma" pitchFamily="34" charset="0"/>
            </a:rPr>
            <a:t>Eğitim</a:t>
          </a:r>
          <a:endParaRPr lang="tr-TR" sz="1800" b="0" dirty="0">
            <a:latin typeface="Tahoma" pitchFamily="34" charset="0"/>
            <a:ea typeface="Tahoma" pitchFamily="34" charset="0"/>
            <a:cs typeface="Tahoma" pitchFamily="34" charset="0"/>
          </a:endParaRPr>
        </a:p>
      </dgm:t>
    </dgm:pt>
    <dgm:pt modelId="{468DCAF1-FFCB-4EC8-AC4E-9F579A099BC4}" type="parTrans" cxnId="{C7DB3FC1-8363-490C-A80F-2324C92EA274}">
      <dgm:prSet/>
      <dgm:spPr/>
      <dgm:t>
        <a:bodyPr/>
        <a:lstStyle/>
        <a:p>
          <a:endParaRPr lang="tr-TR" sz="1800"/>
        </a:p>
      </dgm:t>
    </dgm:pt>
    <dgm:pt modelId="{CAEB4AF6-E381-4D10-A538-06D514B30E8C}" type="sibTrans" cxnId="{C7DB3FC1-8363-490C-A80F-2324C92EA274}">
      <dgm:prSet/>
      <dgm:spPr/>
      <dgm:t>
        <a:bodyPr/>
        <a:lstStyle/>
        <a:p>
          <a:endParaRPr lang="tr-TR" sz="1800"/>
        </a:p>
      </dgm:t>
    </dgm:pt>
    <dgm:pt modelId="{CEB4C618-B47C-46B8-8F85-EE0392BB40C9}" type="pres">
      <dgm:prSet presAssocID="{A4584480-6983-4F7E-80E1-19378E332A9C}" presName="hierChild1" presStyleCnt="0">
        <dgm:presLayoutVars>
          <dgm:orgChart val="1"/>
          <dgm:chPref val="1"/>
          <dgm:dir/>
          <dgm:animOne val="branch"/>
          <dgm:animLvl val="lvl"/>
          <dgm:resizeHandles/>
        </dgm:presLayoutVars>
      </dgm:prSet>
      <dgm:spPr/>
    </dgm:pt>
    <dgm:pt modelId="{B7EE8676-4EC9-4E7A-ACC8-C4A79DADA9CA}" type="pres">
      <dgm:prSet presAssocID="{070B2E0E-0E53-4F1B-A7D0-E616B33DF7E0}" presName="hierRoot1" presStyleCnt="0">
        <dgm:presLayoutVars>
          <dgm:hierBranch val="init"/>
        </dgm:presLayoutVars>
      </dgm:prSet>
      <dgm:spPr/>
    </dgm:pt>
    <dgm:pt modelId="{9642774A-87CD-4812-A753-E58C1BAE5DAD}" type="pres">
      <dgm:prSet presAssocID="{070B2E0E-0E53-4F1B-A7D0-E616B33DF7E0}" presName="rootComposite1" presStyleCnt="0"/>
      <dgm:spPr/>
    </dgm:pt>
    <dgm:pt modelId="{1F3D8BE1-3705-4F74-A376-5A0474B7D088}" type="pres">
      <dgm:prSet presAssocID="{070B2E0E-0E53-4F1B-A7D0-E616B33DF7E0}" presName="rootText1" presStyleLbl="node0" presStyleIdx="0" presStyleCnt="1">
        <dgm:presLayoutVars>
          <dgm:chPref val="3"/>
        </dgm:presLayoutVars>
      </dgm:prSet>
      <dgm:spPr/>
    </dgm:pt>
    <dgm:pt modelId="{8F30BCFA-66C7-41C1-BA3F-E99740AB3EBB}" type="pres">
      <dgm:prSet presAssocID="{070B2E0E-0E53-4F1B-A7D0-E616B33DF7E0}" presName="rootConnector1" presStyleLbl="node1" presStyleIdx="0" presStyleCnt="0"/>
      <dgm:spPr/>
    </dgm:pt>
    <dgm:pt modelId="{0E67605D-4DCF-4375-939E-9622E88255F8}" type="pres">
      <dgm:prSet presAssocID="{070B2E0E-0E53-4F1B-A7D0-E616B33DF7E0}" presName="hierChild2" presStyleCnt="0"/>
      <dgm:spPr/>
    </dgm:pt>
    <dgm:pt modelId="{53A59015-06F9-4294-BB49-33182A617C52}" type="pres">
      <dgm:prSet presAssocID="{AAC37931-2857-4BBC-A07D-98990844B68B}" presName="Name37" presStyleLbl="parChTrans1D2" presStyleIdx="0" presStyleCnt="6"/>
      <dgm:spPr/>
    </dgm:pt>
    <dgm:pt modelId="{DA3DA215-4E59-462F-89AC-05F826B6EBB3}" type="pres">
      <dgm:prSet presAssocID="{EC9E7782-4246-41CE-8967-7B5F451B3F7D}" presName="hierRoot2" presStyleCnt="0">
        <dgm:presLayoutVars>
          <dgm:hierBranch val="init"/>
        </dgm:presLayoutVars>
      </dgm:prSet>
      <dgm:spPr/>
    </dgm:pt>
    <dgm:pt modelId="{8DD9E3EB-3B93-4401-BCE4-7A6CBAE688D2}" type="pres">
      <dgm:prSet presAssocID="{EC9E7782-4246-41CE-8967-7B5F451B3F7D}" presName="rootComposite" presStyleCnt="0"/>
      <dgm:spPr/>
    </dgm:pt>
    <dgm:pt modelId="{4DD4A66A-D2A0-4374-A269-344FA14ED597}" type="pres">
      <dgm:prSet presAssocID="{EC9E7782-4246-41CE-8967-7B5F451B3F7D}" presName="rootText" presStyleLbl="node2" presStyleIdx="0" presStyleCnt="6">
        <dgm:presLayoutVars>
          <dgm:chPref val="3"/>
        </dgm:presLayoutVars>
      </dgm:prSet>
      <dgm:spPr/>
    </dgm:pt>
    <dgm:pt modelId="{7FBB616B-5B29-4DB4-A2E5-60731DD8029F}" type="pres">
      <dgm:prSet presAssocID="{EC9E7782-4246-41CE-8967-7B5F451B3F7D}" presName="rootConnector" presStyleLbl="node2" presStyleIdx="0" presStyleCnt="6"/>
      <dgm:spPr/>
    </dgm:pt>
    <dgm:pt modelId="{6D23622A-D15C-413D-B4F7-352F70A967FD}" type="pres">
      <dgm:prSet presAssocID="{EC9E7782-4246-41CE-8967-7B5F451B3F7D}" presName="hierChild4" presStyleCnt="0"/>
      <dgm:spPr/>
    </dgm:pt>
    <dgm:pt modelId="{A06DC156-070C-48F0-8EB6-F114FABAC466}" type="pres">
      <dgm:prSet presAssocID="{EC9E7782-4246-41CE-8967-7B5F451B3F7D}" presName="hierChild5" presStyleCnt="0"/>
      <dgm:spPr/>
    </dgm:pt>
    <dgm:pt modelId="{590B5147-35B7-43B7-95B7-727B57282F13}" type="pres">
      <dgm:prSet presAssocID="{4E5D373E-0FD5-483C-BAA6-45E4214DB4E0}" presName="Name37" presStyleLbl="parChTrans1D2" presStyleIdx="1" presStyleCnt="6"/>
      <dgm:spPr/>
    </dgm:pt>
    <dgm:pt modelId="{DD35CCD0-53F9-44D2-B072-197699F75B22}" type="pres">
      <dgm:prSet presAssocID="{4CBA144D-DC97-4713-AF24-74A2AEBEBF58}" presName="hierRoot2" presStyleCnt="0">
        <dgm:presLayoutVars>
          <dgm:hierBranch val="init"/>
        </dgm:presLayoutVars>
      </dgm:prSet>
      <dgm:spPr/>
    </dgm:pt>
    <dgm:pt modelId="{C102EF8A-0A01-4482-B9D1-E66668830290}" type="pres">
      <dgm:prSet presAssocID="{4CBA144D-DC97-4713-AF24-74A2AEBEBF58}" presName="rootComposite" presStyleCnt="0"/>
      <dgm:spPr/>
    </dgm:pt>
    <dgm:pt modelId="{9B534181-FA33-4CD1-92A7-5FB298A6BF67}" type="pres">
      <dgm:prSet presAssocID="{4CBA144D-DC97-4713-AF24-74A2AEBEBF58}" presName="rootText" presStyleLbl="node2" presStyleIdx="1" presStyleCnt="6">
        <dgm:presLayoutVars>
          <dgm:chPref val="3"/>
        </dgm:presLayoutVars>
      </dgm:prSet>
      <dgm:spPr/>
    </dgm:pt>
    <dgm:pt modelId="{79126D8E-D9D2-4670-B4B7-7D244FAB9BA8}" type="pres">
      <dgm:prSet presAssocID="{4CBA144D-DC97-4713-AF24-74A2AEBEBF58}" presName="rootConnector" presStyleLbl="node2" presStyleIdx="1" presStyleCnt="6"/>
      <dgm:spPr/>
    </dgm:pt>
    <dgm:pt modelId="{52D171C1-EA5A-4A5A-B2A1-DD7E2928B732}" type="pres">
      <dgm:prSet presAssocID="{4CBA144D-DC97-4713-AF24-74A2AEBEBF58}" presName="hierChild4" presStyleCnt="0"/>
      <dgm:spPr/>
    </dgm:pt>
    <dgm:pt modelId="{6FEF8F5B-91FF-4D38-AA07-A96E5ADF9720}" type="pres">
      <dgm:prSet presAssocID="{4CBA144D-DC97-4713-AF24-74A2AEBEBF58}" presName="hierChild5" presStyleCnt="0"/>
      <dgm:spPr/>
    </dgm:pt>
    <dgm:pt modelId="{B11EEB0B-DE5E-485A-900F-E10EE117660F}" type="pres">
      <dgm:prSet presAssocID="{643DBDD3-BD98-4F66-A6FD-517AC746C5C1}" presName="Name37" presStyleLbl="parChTrans1D2" presStyleIdx="2" presStyleCnt="6"/>
      <dgm:spPr/>
    </dgm:pt>
    <dgm:pt modelId="{DB010A95-1227-47F0-ACEA-000831FA0DCA}" type="pres">
      <dgm:prSet presAssocID="{2270EC3D-DF38-4546-97CE-C7C71B5462A3}" presName="hierRoot2" presStyleCnt="0">
        <dgm:presLayoutVars>
          <dgm:hierBranch val="init"/>
        </dgm:presLayoutVars>
      </dgm:prSet>
      <dgm:spPr/>
    </dgm:pt>
    <dgm:pt modelId="{61FFAE28-4500-4666-8EDD-EE93E6C74DBF}" type="pres">
      <dgm:prSet presAssocID="{2270EC3D-DF38-4546-97CE-C7C71B5462A3}" presName="rootComposite" presStyleCnt="0"/>
      <dgm:spPr/>
    </dgm:pt>
    <dgm:pt modelId="{ACB470BC-963C-48B1-A3C3-FBBE5B1F3CF0}" type="pres">
      <dgm:prSet presAssocID="{2270EC3D-DF38-4546-97CE-C7C71B5462A3}" presName="rootText" presStyleLbl="node2" presStyleIdx="2" presStyleCnt="6">
        <dgm:presLayoutVars>
          <dgm:chPref val="3"/>
        </dgm:presLayoutVars>
      </dgm:prSet>
      <dgm:spPr/>
    </dgm:pt>
    <dgm:pt modelId="{5440D2B6-C502-4C99-9E80-7B3CA98160DB}" type="pres">
      <dgm:prSet presAssocID="{2270EC3D-DF38-4546-97CE-C7C71B5462A3}" presName="rootConnector" presStyleLbl="node2" presStyleIdx="2" presStyleCnt="6"/>
      <dgm:spPr/>
    </dgm:pt>
    <dgm:pt modelId="{64CFA0FF-7AF2-4A83-A8D1-06E811CA6BF2}" type="pres">
      <dgm:prSet presAssocID="{2270EC3D-DF38-4546-97CE-C7C71B5462A3}" presName="hierChild4" presStyleCnt="0"/>
      <dgm:spPr/>
    </dgm:pt>
    <dgm:pt modelId="{5467258F-B708-4F6E-930E-AAEE6BB2AFDE}" type="pres">
      <dgm:prSet presAssocID="{2270EC3D-DF38-4546-97CE-C7C71B5462A3}" presName="hierChild5" presStyleCnt="0"/>
      <dgm:spPr/>
    </dgm:pt>
    <dgm:pt modelId="{266404B4-956B-4ED7-88A7-78DEA0CE262D}" type="pres">
      <dgm:prSet presAssocID="{D7BD9ABC-66A5-4901-9E40-4AC114675AAF}" presName="Name37" presStyleLbl="parChTrans1D2" presStyleIdx="3" presStyleCnt="6"/>
      <dgm:spPr/>
    </dgm:pt>
    <dgm:pt modelId="{87636DE5-BF2D-48BF-B996-AA4BAAA1446E}" type="pres">
      <dgm:prSet presAssocID="{96DD4F10-5F80-4FA5-872B-B23472336E53}" presName="hierRoot2" presStyleCnt="0">
        <dgm:presLayoutVars>
          <dgm:hierBranch val="init"/>
        </dgm:presLayoutVars>
      </dgm:prSet>
      <dgm:spPr/>
    </dgm:pt>
    <dgm:pt modelId="{C979855D-D821-4952-B286-32E9F6686846}" type="pres">
      <dgm:prSet presAssocID="{96DD4F10-5F80-4FA5-872B-B23472336E53}" presName="rootComposite" presStyleCnt="0"/>
      <dgm:spPr/>
    </dgm:pt>
    <dgm:pt modelId="{0539EF35-E92D-48E5-ADD5-3A965BE0B295}" type="pres">
      <dgm:prSet presAssocID="{96DD4F10-5F80-4FA5-872B-B23472336E53}" presName="rootText" presStyleLbl="node2" presStyleIdx="3" presStyleCnt="6">
        <dgm:presLayoutVars>
          <dgm:chPref val="3"/>
        </dgm:presLayoutVars>
      </dgm:prSet>
      <dgm:spPr/>
    </dgm:pt>
    <dgm:pt modelId="{1BA386F1-C254-406A-B876-EBADAB5D4039}" type="pres">
      <dgm:prSet presAssocID="{96DD4F10-5F80-4FA5-872B-B23472336E53}" presName="rootConnector" presStyleLbl="node2" presStyleIdx="3" presStyleCnt="6"/>
      <dgm:spPr/>
    </dgm:pt>
    <dgm:pt modelId="{F1C89C36-67DE-40E8-99AC-7B4A319D3B84}" type="pres">
      <dgm:prSet presAssocID="{96DD4F10-5F80-4FA5-872B-B23472336E53}" presName="hierChild4" presStyleCnt="0"/>
      <dgm:spPr/>
    </dgm:pt>
    <dgm:pt modelId="{62D15B48-F56B-4F6C-A673-B1289CD5BA83}" type="pres">
      <dgm:prSet presAssocID="{96DD4F10-5F80-4FA5-872B-B23472336E53}" presName="hierChild5" presStyleCnt="0"/>
      <dgm:spPr/>
    </dgm:pt>
    <dgm:pt modelId="{66958A20-185A-4577-8E0D-0C4E4705187A}" type="pres">
      <dgm:prSet presAssocID="{CDD64C32-CFA8-41CC-8D41-CB3D44F23291}" presName="Name37" presStyleLbl="parChTrans1D2" presStyleIdx="4" presStyleCnt="6"/>
      <dgm:spPr/>
    </dgm:pt>
    <dgm:pt modelId="{C4D42CB3-B070-45C8-B201-5B7A43FD0420}" type="pres">
      <dgm:prSet presAssocID="{571D457D-A968-4DFE-82D0-DEEDAC699924}" presName="hierRoot2" presStyleCnt="0">
        <dgm:presLayoutVars>
          <dgm:hierBranch val="init"/>
        </dgm:presLayoutVars>
      </dgm:prSet>
      <dgm:spPr/>
    </dgm:pt>
    <dgm:pt modelId="{A842FC59-79CF-4B60-9E78-BB49152B1A75}" type="pres">
      <dgm:prSet presAssocID="{571D457D-A968-4DFE-82D0-DEEDAC699924}" presName="rootComposite" presStyleCnt="0"/>
      <dgm:spPr/>
    </dgm:pt>
    <dgm:pt modelId="{00230468-B773-4419-931D-D42646E0573D}" type="pres">
      <dgm:prSet presAssocID="{571D457D-A968-4DFE-82D0-DEEDAC699924}" presName="rootText" presStyleLbl="node2" presStyleIdx="4" presStyleCnt="6">
        <dgm:presLayoutVars>
          <dgm:chPref val="3"/>
        </dgm:presLayoutVars>
      </dgm:prSet>
      <dgm:spPr/>
    </dgm:pt>
    <dgm:pt modelId="{49610966-B7A3-4813-A2B3-8B9614A5450A}" type="pres">
      <dgm:prSet presAssocID="{571D457D-A968-4DFE-82D0-DEEDAC699924}" presName="rootConnector" presStyleLbl="node2" presStyleIdx="4" presStyleCnt="6"/>
      <dgm:spPr/>
    </dgm:pt>
    <dgm:pt modelId="{FE975FD3-26FD-4EC0-8B1F-50D2CDECECC8}" type="pres">
      <dgm:prSet presAssocID="{571D457D-A968-4DFE-82D0-DEEDAC699924}" presName="hierChild4" presStyleCnt="0"/>
      <dgm:spPr/>
    </dgm:pt>
    <dgm:pt modelId="{75503692-17AF-4871-B65A-20F1F40C2CF0}" type="pres">
      <dgm:prSet presAssocID="{571D457D-A968-4DFE-82D0-DEEDAC699924}" presName="hierChild5" presStyleCnt="0"/>
      <dgm:spPr/>
    </dgm:pt>
    <dgm:pt modelId="{A1DF4B56-3A33-4934-BDBE-AE2257D79E32}" type="pres">
      <dgm:prSet presAssocID="{468DCAF1-FFCB-4EC8-AC4E-9F579A099BC4}" presName="Name37" presStyleLbl="parChTrans1D2" presStyleIdx="5" presStyleCnt="6"/>
      <dgm:spPr/>
    </dgm:pt>
    <dgm:pt modelId="{75240380-83DF-4A16-8407-58AEBC44D31C}" type="pres">
      <dgm:prSet presAssocID="{5A76B1B9-193A-4BF4-BF42-8F2DF1F8BBB6}" presName="hierRoot2" presStyleCnt="0">
        <dgm:presLayoutVars>
          <dgm:hierBranch val="init"/>
        </dgm:presLayoutVars>
      </dgm:prSet>
      <dgm:spPr/>
    </dgm:pt>
    <dgm:pt modelId="{C68AECA1-6697-49A0-BDE3-C2E08677DEBE}" type="pres">
      <dgm:prSet presAssocID="{5A76B1B9-193A-4BF4-BF42-8F2DF1F8BBB6}" presName="rootComposite" presStyleCnt="0"/>
      <dgm:spPr/>
    </dgm:pt>
    <dgm:pt modelId="{92462A91-DA11-4E23-8292-AA023CE34AAA}" type="pres">
      <dgm:prSet presAssocID="{5A76B1B9-193A-4BF4-BF42-8F2DF1F8BBB6}" presName="rootText" presStyleLbl="node2" presStyleIdx="5" presStyleCnt="6">
        <dgm:presLayoutVars>
          <dgm:chPref val="3"/>
        </dgm:presLayoutVars>
      </dgm:prSet>
      <dgm:spPr/>
    </dgm:pt>
    <dgm:pt modelId="{860B03D7-465D-45AA-8D0B-D8EC396CFFF5}" type="pres">
      <dgm:prSet presAssocID="{5A76B1B9-193A-4BF4-BF42-8F2DF1F8BBB6}" presName="rootConnector" presStyleLbl="node2" presStyleIdx="5" presStyleCnt="6"/>
      <dgm:spPr/>
    </dgm:pt>
    <dgm:pt modelId="{A4992E82-28C6-4D6A-80D1-3692C170008B}" type="pres">
      <dgm:prSet presAssocID="{5A76B1B9-193A-4BF4-BF42-8F2DF1F8BBB6}" presName="hierChild4" presStyleCnt="0"/>
      <dgm:spPr/>
    </dgm:pt>
    <dgm:pt modelId="{8112EB46-F370-480D-82A4-8E06A85539AD}" type="pres">
      <dgm:prSet presAssocID="{5A76B1B9-193A-4BF4-BF42-8F2DF1F8BBB6}" presName="hierChild5" presStyleCnt="0"/>
      <dgm:spPr/>
    </dgm:pt>
    <dgm:pt modelId="{B5207C63-EC64-4303-AB22-6457645F409E}" type="pres">
      <dgm:prSet presAssocID="{070B2E0E-0E53-4F1B-A7D0-E616B33DF7E0}" presName="hierChild3" presStyleCnt="0"/>
      <dgm:spPr/>
    </dgm:pt>
  </dgm:ptLst>
  <dgm:cxnLst>
    <dgm:cxn modelId="{4AC02103-10D4-4D7A-BF98-C55257131006}" type="presOf" srcId="{571D457D-A968-4DFE-82D0-DEEDAC699924}" destId="{49610966-B7A3-4813-A2B3-8B9614A5450A}" srcOrd="1" destOrd="0" presId="urn:microsoft.com/office/officeart/2005/8/layout/orgChart1"/>
    <dgm:cxn modelId="{586E0406-AD29-4B24-AB33-F9604C3CDAEA}" type="presOf" srcId="{AAC37931-2857-4BBC-A07D-98990844B68B}" destId="{53A59015-06F9-4294-BB49-33182A617C52}" srcOrd="0" destOrd="0" presId="urn:microsoft.com/office/officeart/2005/8/layout/orgChart1"/>
    <dgm:cxn modelId="{0E4A000A-71D7-46EB-9F41-0034E3784CDB}" type="presOf" srcId="{EC9E7782-4246-41CE-8967-7B5F451B3F7D}" destId="{7FBB616B-5B29-4DB4-A2E5-60731DD8029F}" srcOrd="1" destOrd="0" presId="urn:microsoft.com/office/officeart/2005/8/layout/orgChart1"/>
    <dgm:cxn modelId="{CD42B10B-B6E3-4B60-9698-1D31F56A3065}" type="presOf" srcId="{CDD64C32-CFA8-41CC-8D41-CB3D44F23291}" destId="{66958A20-185A-4577-8E0D-0C4E4705187A}" srcOrd="0" destOrd="0" presId="urn:microsoft.com/office/officeart/2005/8/layout/orgChart1"/>
    <dgm:cxn modelId="{D0416110-31F9-4B0A-B504-72AA84EE45E1}" type="presOf" srcId="{070B2E0E-0E53-4F1B-A7D0-E616B33DF7E0}" destId="{8F30BCFA-66C7-41C1-BA3F-E99740AB3EBB}" srcOrd="1" destOrd="0" presId="urn:microsoft.com/office/officeart/2005/8/layout/orgChart1"/>
    <dgm:cxn modelId="{2C0FCD17-DED2-4987-8253-9C95A96849F0}" type="presOf" srcId="{2270EC3D-DF38-4546-97CE-C7C71B5462A3}" destId="{ACB470BC-963C-48B1-A3C3-FBBE5B1F3CF0}" srcOrd="0" destOrd="0" presId="urn:microsoft.com/office/officeart/2005/8/layout/orgChart1"/>
    <dgm:cxn modelId="{2C1A451A-6C68-40E5-AF38-56CB1A872291}" type="presOf" srcId="{A4584480-6983-4F7E-80E1-19378E332A9C}" destId="{CEB4C618-B47C-46B8-8F85-EE0392BB40C9}" srcOrd="0" destOrd="0" presId="urn:microsoft.com/office/officeart/2005/8/layout/orgChart1"/>
    <dgm:cxn modelId="{968F071B-5B7D-47C6-9D0C-13C9FA4B6F44}" type="presOf" srcId="{D7BD9ABC-66A5-4901-9E40-4AC114675AAF}" destId="{266404B4-956B-4ED7-88A7-78DEA0CE262D}" srcOrd="0" destOrd="0" presId="urn:microsoft.com/office/officeart/2005/8/layout/orgChart1"/>
    <dgm:cxn modelId="{09312C34-826D-4D86-A3F2-FF10859E4CA6}" type="presOf" srcId="{468DCAF1-FFCB-4EC8-AC4E-9F579A099BC4}" destId="{A1DF4B56-3A33-4934-BDBE-AE2257D79E32}" srcOrd="0" destOrd="0" presId="urn:microsoft.com/office/officeart/2005/8/layout/orgChart1"/>
    <dgm:cxn modelId="{5F83C638-BBDE-45DB-B1E7-B0EF2C18940A}" srcId="{A4584480-6983-4F7E-80E1-19378E332A9C}" destId="{070B2E0E-0E53-4F1B-A7D0-E616B33DF7E0}" srcOrd="0" destOrd="0" parTransId="{54BD11DD-AAB4-4FC9-80E4-0D97AF2B09F5}" sibTransId="{134979D1-28BB-41A9-9A63-C11265FB9F36}"/>
    <dgm:cxn modelId="{8F57DF5F-4888-4BFB-9119-DEBD9A6F09B5}" type="presOf" srcId="{2270EC3D-DF38-4546-97CE-C7C71B5462A3}" destId="{5440D2B6-C502-4C99-9E80-7B3CA98160DB}" srcOrd="1" destOrd="0" presId="urn:microsoft.com/office/officeart/2005/8/layout/orgChart1"/>
    <dgm:cxn modelId="{C166A360-2A3A-47A9-A868-6DD57EF69B32}" type="presOf" srcId="{EC9E7782-4246-41CE-8967-7B5F451B3F7D}" destId="{4DD4A66A-D2A0-4374-A269-344FA14ED597}" srcOrd="0" destOrd="0" presId="urn:microsoft.com/office/officeart/2005/8/layout/orgChart1"/>
    <dgm:cxn modelId="{7BF40561-72C8-4EBF-9459-B20822BD8B60}" type="presOf" srcId="{643DBDD3-BD98-4F66-A6FD-517AC746C5C1}" destId="{B11EEB0B-DE5E-485A-900F-E10EE117660F}" srcOrd="0" destOrd="0" presId="urn:microsoft.com/office/officeart/2005/8/layout/orgChart1"/>
    <dgm:cxn modelId="{52EE0942-3A3B-4AF0-BA7F-CE8039D76150}" srcId="{070B2E0E-0E53-4F1B-A7D0-E616B33DF7E0}" destId="{4CBA144D-DC97-4713-AF24-74A2AEBEBF58}" srcOrd="1" destOrd="0" parTransId="{4E5D373E-0FD5-483C-BAA6-45E4214DB4E0}" sibTransId="{265124D0-D8B6-4D4C-B96E-99FB3F2CF72A}"/>
    <dgm:cxn modelId="{877FEB42-DB72-4C6F-B410-609389252B5D}" type="presOf" srcId="{4CBA144D-DC97-4713-AF24-74A2AEBEBF58}" destId="{79126D8E-D9D2-4670-B4B7-7D244FAB9BA8}" srcOrd="1" destOrd="0" presId="urn:microsoft.com/office/officeart/2005/8/layout/orgChart1"/>
    <dgm:cxn modelId="{67F7CC4B-2A60-4322-8FC7-C5C5CE18B9C9}" srcId="{070B2E0E-0E53-4F1B-A7D0-E616B33DF7E0}" destId="{96DD4F10-5F80-4FA5-872B-B23472336E53}" srcOrd="3" destOrd="0" parTransId="{D7BD9ABC-66A5-4901-9E40-4AC114675AAF}" sibTransId="{4C2930BF-5374-4384-A0C3-2A0A70A0CF76}"/>
    <dgm:cxn modelId="{D99AF353-7435-49CE-BA5F-7D3DFB978F2C}" srcId="{070B2E0E-0E53-4F1B-A7D0-E616B33DF7E0}" destId="{571D457D-A968-4DFE-82D0-DEEDAC699924}" srcOrd="4" destOrd="0" parTransId="{CDD64C32-CFA8-41CC-8D41-CB3D44F23291}" sibTransId="{4533EC66-0DE0-4838-A38B-A112A5F5DAEB}"/>
    <dgm:cxn modelId="{6DEB4A54-A447-4F2A-B132-FD8765DF883F}" type="presOf" srcId="{5A76B1B9-193A-4BF4-BF42-8F2DF1F8BBB6}" destId="{860B03D7-465D-45AA-8D0B-D8EC396CFFF5}" srcOrd="1" destOrd="0" presId="urn:microsoft.com/office/officeart/2005/8/layout/orgChart1"/>
    <dgm:cxn modelId="{7C51EC78-7D04-406A-8D07-688237FC85E8}" srcId="{070B2E0E-0E53-4F1B-A7D0-E616B33DF7E0}" destId="{EC9E7782-4246-41CE-8967-7B5F451B3F7D}" srcOrd="0" destOrd="0" parTransId="{AAC37931-2857-4BBC-A07D-98990844B68B}" sibTransId="{8EDCF45E-F92D-4D40-A17E-39590A6C77AE}"/>
    <dgm:cxn modelId="{BC83C383-D816-440A-AF20-FA8C4EB22F87}" type="presOf" srcId="{5A76B1B9-193A-4BF4-BF42-8F2DF1F8BBB6}" destId="{92462A91-DA11-4E23-8292-AA023CE34AAA}" srcOrd="0" destOrd="0" presId="urn:microsoft.com/office/officeart/2005/8/layout/orgChart1"/>
    <dgm:cxn modelId="{7BE5CEA1-FC83-4847-AD45-A008E9B980A0}" srcId="{070B2E0E-0E53-4F1B-A7D0-E616B33DF7E0}" destId="{2270EC3D-DF38-4546-97CE-C7C71B5462A3}" srcOrd="2" destOrd="0" parTransId="{643DBDD3-BD98-4F66-A6FD-517AC746C5C1}" sibTransId="{3605BDC3-D877-42D9-A3FA-5A7E513B1602}"/>
    <dgm:cxn modelId="{FCB1F7A1-FEB1-4310-88A1-B3A7A6EA8F3F}" type="presOf" srcId="{4E5D373E-0FD5-483C-BAA6-45E4214DB4E0}" destId="{590B5147-35B7-43B7-95B7-727B57282F13}" srcOrd="0" destOrd="0" presId="urn:microsoft.com/office/officeart/2005/8/layout/orgChart1"/>
    <dgm:cxn modelId="{C1E720B1-06C8-421D-9798-5FDE3188C836}" type="presOf" srcId="{96DD4F10-5F80-4FA5-872B-B23472336E53}" destId="{1BA386F1-C254-406A-B876-EBADAB5D4039}" srcOrd="1" destOrd="0" presId="urn:microsoft.com/office/officeart/2005/8/layout/orgChart1"/>
    <dgm:cxn modelId="{768833BE-A3E9-4E55-92F7-8884AF139004}" type="presOf" srcId="{070B2E0E-0E53-4F1B-A7D0-E616B33DF7E0}" destId="{1F3D8BE1-3705-4F74-A376-5A0474B7D088}" srcOrd="0" destOrd="0" presId="urn:microsoft.com/office/officeart/2005/8/layout/orgChart1"/>
    <dgm:cxn modelId="{5382C6C0-3B0C-4127-8461-23D39A16DA85}" type="presOf" srcId="{4CBA144D-DC97-4713-AF24-74A2AEBEBF58}" destId="{9B534181-FA33-4CD1-92A7-5FB298A6BF67}" srcOrd="0" destOrd="0" presId="urn:microsoft.com/office/officeart/2005/8/layout/orgChart1"/>
    <dgm:cxn modelId="{C7DB3FC1-8363-490C-A80F-2324C92EA274}" srcId="{070B2E0E-0E53-4F1B-A7D0-E616B33DF7E0}" destId="{5A76B1B9-193A-4BF4-BF42-8F2DF1F8BBB6}" srcOrd="5" destOrd="0" parTransId="{468DCAF1-FFCB-4EC8-AC4E-9F579A099BC4}" sibTransId="{CAEB4AF6-E381-4D10-A538-06D514B30E8C}"/>
    <dgm:cxn modelId="{78ED84DB-50A6-4FF9-8653-EE2C4B4E5A13}" type="presOf" srcId="{571D457D-A968-4DFE-82D0-DEEDAC699924}" destId="{00230468-B773-4419-931D-D42646E0573D}" srcOrd="0" destOrd="0" presId="urn:microsoft.com/office/officeart/2005/8/layout/orgChart1"/>
    <dgm:cxn modelId="{F47876E2-A01B-4E98-A9F6-8BAD7274C58D}" type="presOf" srcId="{96DD4F10-5F80-4FA5-872B-B23472336E53}" destId="{0539EF35-E92D-48E5-ADD5-3A965BE0B295}" srcOrd="0" destOrd="0" presId="urn:microsoft.com/office/officeart/2005/8/layout/orgChart1"/>
    <dgm:cxn modelId="{87BAFDBC-31BC-42E1-ADA6-D987E32A3215}" type="presParOf" srcId="{CEB4C618-B47C-46B8-8F85-EE0392BB40C9}" destId="{B7EE8676-4EC9-4E7A-ACC8-C4A79DADA9CA}" srcOrd="0" destOrd="0" presId="urn:microsoft.com/office/officeart/2005/8/layout/orgChart1"/>
    <dgm:cxn modelId="{37D8F429-6ECE-49AD-B6A6-263626BDA231}" type="presParOf" srcId="{B7EE8676-4EC9-4E7A-ACC8-C4A79DADA9CA}" destId="{9642774A-87CD-4812-A753-E58C1BAE5DAD}" srcOrd="0" destOrd="0" presId="urn:microsoft.com/office/officeart/2005/8/layout/orgChart1"/>
    <dgm:cxn modelId="{20010543-BAB6-4ED6-BFF0-84AD487F73F4}" type="presParOf" srcId="{9642774A-87CD-4812-A753-E58C1BAE5DAD}" destId="{1F3D8BE1-3705-4F74-A376-5A0474B7D088}" srcOrd="0" destOrd="0" presId="urn:microsoft.com/office/officeart/2005/8/layout/orgChart1"/>
    <dgm:cxn modelId="{6E7CA4F1-846F-4C20-8ADD-1A718A294BA5}" type="presParOf" srcId="{9642774A-87CD-4812-A753-E58C1BAE5DAD}" destId="{8F30BCFA-66C7-41C1-BA3F-E99740AB3EBB}" srcOrd="1" destOrd="0" presId="urn:microsoft.com/office/officeart/2005/8/layout/orgChart1"/>
    <dgm:cxn modelId="{6C42BC0C-E225-42D3-938A-A01C24B99836}" type="presParOf" srcId="{B7EE8676-4EC9-4E7A-ACC8-C4A79DADA9CA}" destId="{0E67605D-4DCF-4375-939E-9622E88255F8}" srcOrd="1" destOrd="0" presId="urn:microsoft.com/office/officeart/2005/8/layout/orgChart1"/>
    <dgm:cxn modelId="{18E3463F-1F56-404A-9321-FBD5650C609A}" type="presParOf" srcId="{0E67605D-4DCF-4375-939E-9622E88255F8}" destId="{53A59015-06F9-4294-BB49-33182A617C52}" srcOrd="0" destOrd="0" presId="urn:microsoft.com/office/officeart/2005/8/layout/orgChart1"/>
    <dgm:cxn modelId="{610CF2DD-3351-4E5A-BFA5-ABCC81CCC3D9}" type="presParOf" srcId="{0E67605D-4DCF-4375-939E-9622E88255F8}" destId="{DA3DA215-4E59-462F-89AC-05F826B6EBB3}" srcOrd="1" destOrd="0" presId="urn:microsoft.com/office/officeart/2005/8/layout/orgChart1"/>
    <dgm:cxn modelId="{A16640F1-76A4-437F-AB52-D0FD591B20B6}" type="presParOf" srcId="{DA3DA215-4E59-462F-89AC-05F826B6EBB3}" destId="{8DD9E3EB-3B93-4401-BCE4-7A6CBAE688D2}" srcOrd="0" destOrd="0" presId="urn:microsoft.com/office/officeart/2005/8/layout/orgChart1"/>
    <dgm:cxn modelId="{A85F896B-3A04-40F5-A53B-2E3C49DE2329}" type="presParOf" srcId="{8DD9E3EB-3B93-4401-BCE4-7A6CBAE688D2}" destId="{4DD4A66A-D2A0-4374-A269-344FA14ED597}" srcOrd="0" destOrd="0" presId="urn:microsoft.com/office/officeart/2005/8/layout/orgChart1"/>
    <dgm:cxn modelId="{C73017A4-A474-4DB1-8CB4-0B09515B53C2}" type="presParOf" srcId="{8DD9E3EB-3B93-4401-BCE4-7A6CBAE688D2}" destId="{7FBB616B-5B29-4DB4-A2E5-60731DD8029F}" srcOrd="1" destOrd="0" presId="urn:microsoft.com/office/officeart/2005/8/layout/orgChart1"/>
    <dgm:cxn modelId="{FFFC6AA6-65AE-41D7-A86F-5DEA107D372D}" type="presParOf" srcId="{DA3DA215-4E59-462F-89AC-05F826B6EBB3}" destId="{6D23622A-D15C-413D-B4F7-352F70A967FD}" srcOrd="1" destOrd="0" presId="urn:microsoft.com/office/officeart/2005/8/layout/orgChart1"/>
    <dgm:cxn modelId="{CE8110D4-C8B0-44CE-893D-A22BEBF1F51B}" type="presParOf" srcId="{DA3DA215-4E59-462F-89AC-05F826B6EBB3}" destId="{A06DC156-070C-48F0-8EB6-F114FABAC466}" srcOrd="2" destOrd="0" presId="urn:microsoft.com/office/officeart/2005/8/layout/orgChart1"/>
    <dgm:cxn modelId="{79B23D28-3CA3-4EAF-BCF9-99AA2B665C84}" type="presParOf" srcId="{0E67605D-4DCF-4375-939E-9622E88255F8}" destId="{590B5147-35B7-43B7-95B7-727B57282F13}" srcOrd="2" destOrd="0" presId="urn:microsoft.com/office/officeart/2005/8/layout/orgChart1"/>
    <dgm:cxn modelId="{73561941-000B-4442-A901-AD3377C68274}" type="presParOf" srcId="{0E67605D-4DCF-4375-939E-9622E88255F8}" destId="{DD35CCD0-53F9-44D2-B072-197699F75B22}" srcOrd="3" destOrd="0" presId="urn:microsoft.com/office/officeart/2005/8/layout/orgChart1"/>
    <dgm:cxn modelId="{3CA4809D-5DA8-49D3-A5C9-F8AAF4D5E709}" type="presParOf" srcId="{DD35CCD0-53F9-44D2-B072-197699F75B22}" destId="{C102EF8A-0A01-4482-B9D1-E66668830290}" srcOrd="0" destOrd="0" presId="urn:microsoft.com/office/officeart/2005/8/layout/orgChart1"/>
    <dgm:cxn modelId="{437585E0-0330-4377-B047-8FEEC95B6DE9}" type="presParOf" srcId="{C102EF8A-0A01-4482-B9D1-E66668830290}" destId="{9B534181-FA33-4CD1-92A7-5FB298A6BF67}" srcOrd="0" destOrd="0" presId="urn:microsoft.com/office/officeart/2005/8/layout/orgChart1"/>
    <dgm:cxn modelId="{60F064D4-6938-4E69-894A-F614770C984E}" type="presParOf" srcId="{C102EF8A-0A01-4482-B9D1-E66668830290}" destId="{79126D8E-D9D2-4670-B4B7-7D244FAB9BA8}" srcOrd="1" destOrd="0" presId="urn:microsoft.com/office/officeart/2005/8/layout/orgChart1"/>
    <dgm:cxn modelId="{00E048DD-3437-4B03-A8D7-997D83A08829}" type="presParOf" srcId="{DD35CCD0-53F9-44D2-B072-197699F75B22}" destId="{52D171C1-EA5A-4A5A-B2A1-DD7E2928B732}" srcOrd="1" destOrd="0" presId="urn:microsoft.com/office/officeart/2005/8/layout/orgChart1"/>
    <dgm:cxn modelId="{702A5924-9467-4F30-98BE-80DE7C58528A}" type="presParOf" srcId="{DD35CCD0-53F9-44D2-B072-197699F75B22}" destId="{6FEF8F5B-91FF-4D38-AA07-A96E5ADF9720}" srcOrd="2" destOrd="0" presId="urn:microsoft.com/office/officeart/2005/8/layout/orgChart1"/>
    <dgm:cxn modelId="{F4DEA7B3-446A-4F63-A96D-67A95468431A}" type="presParOf" srcId="{0E67605D-4DCF-4375-939E-9622E88255F8}" destId="{B11EEB0B-DE5E-485A-900F-E10EE117660F}" srcOrd="4" destOrd="0" presId="urn:microsoft.com/office/officeart/2005/8/layout/orgChart1"/>
    <dgm:cxn modelId="{EE7DF036-393E-4BE9-B980-12263564BD30}" type="presParOf" srcId="{0E67605D-4DCF-4375-939E-9622E88255F8}" destId="{DB010A95-1227-47F0-ACEA-000831FA0DCA}" srcOrd="5" destOrd="0" presId="urn:microsoft.com/office/officeart/2005/8/layout/orgChart1"/>
    <dgm:cxn modelId="{43F0B4AB-7B1B-47FB-A752-B10B58E670CC}" type="presParOf" srcId="{DB010A95-1227-47F0-ACEA-000831FA0DCA}" destId="{61FFAE28-4500-4666-8EDD-EE93E6C74DBF}" srcOrd="0" destOrd="0" presId="urn:microsoft.com/office/officeart/2005/8/layout/orgChart1"/>
    <dgm:cxn modelId="{2AE0224D-6B7E-4360-AB84-6ED9DE333A57}" type="presParOf" srcId="{61FFAE28-4500-4666-8EDD-EE93E6C74DBF}" destId="{ACB470BC-963C-48B1-A3C3-FBBE5B1F3CF0}" srcOrd="0" destOrd="0" presId="urn:microsoft.com/office/officeart/2005/8/layout/orgChart1"/>
    <dgm:cxn modelId="{6C0136FD-C28B-4F11-8FB0-429CF4A5DBA9}" type="presParOf" srcId="{61FFAE28-4500-4666-8EDD-EE93E6C74DBF}" destId="{5440D2B6-C502-4C99-9E80-7B3CA98160DB}" srcOrd="1" destOrd="0" presId="urn:microsoft.com/office/officeart/2005/8/layout/orgChart1"/>
    <dgm:cxn modelId="{E9ED62AC-3884-4CBD-B267-CB2CBD62389B}" type="presParOf" srcId="{DB010A95-1227-47F0-ACEA-000831FA0DCA}" destId="{64CFA0FF-7AF2-4A83-A8D1-06E811CA6BF2}" srcOrd="1" destOrd="0" presId="urn:microsoft.com/office/officeart/2005/8/layout/orgChart1"/>
    <dgm:cxn modelId="{19ED671B-A351-4AE7-A6A3-9C9B1ED43C32}" type="presParOf" srcId="{DB010A95-1227-47F0-ACEA-000831FA0DCA}" destId="{5467258F-B708-4F6E-930E-AAEE6BB2AFDE}" srcOrd="2" destOrd="0" presId="urn:microsoft.com/office/officeart/2005/8/layout/orgChart1"/>
    <dgm:cxn modelId="{6A65296E-3526-491D-92EA-95AE62DFF6F9}" type="presParOf" srcId="{0E67605D-4DCF-4375-939E-9622E88255F8}" destId="{266404B4-956B-4ED7-88A7-78DEA0CE262D}" srcOrd="6" destOrd="0" presId="urn:microsoft.com/office/officeart/2005/8/layout/orgChart1"/>
    <dgm:cxn modelId="{E1465013-D243-4F3E-9317-F22F47FEA297}" type="presParOf" srcId="{0E67605D-4DCF-4375-939E-9622E88255F8}" destId="{87636DE5-BF2D-48BF-B996-AA4BAAA1446E}" srcOrd="7" destOrd="0" presId="urn:microsoft.com/office/officeart/2005/8/layout/orgChart1"/>
    <dgm:cxn modelId="{F0C0C4B5-61CB-460D-9318-891D1E44BFEE}" type="presParOf" srcId="{87636DE5-BF2D-48BF-B996-AA4BAAA1446E}" destId="{C979855D-D821-4952-B286-32E9F6686846}" srcOrd="0" destOrd="0" presId="urn:microsoft.com/office/officeart/2005/8/layout/orgChart1"/>
    <dgm:cxn modelId="{8D2F17C3-8483-4216-86CE-0269996821DF}" type="presParOf" srcId="{C979855D-D821-4952-B286-32E9F6686846}" destId="{0539EF35-E92D-48E5-ADD5-3A965BE0B295}" srcOrd="0" destOrd="0" presId="urn:microsoft.com/office/officeart/2005/8/layout/orgChart1"/>
    <dgm:cxn modelId="{F940C9C5-E533-4884-A462-2E433CF5BE97}" type="presParOf" srcId="{C979855D-D821-4952-B286-32E9F6686846}" destId="{1BA386F1-C254-406A-B876-EBADAB5D4039}" srcOrd="1" destOrd="0" presId="urn:microsoft.com/office/officeart/2005/8/layout/orgChart1"/>
    <dgm:cxn modelId="{81870EF2-CD45-4E68-AFA5-90A61BBA21F1}" type="presParOf" srcId="{87636DE5-BF2D-48BF-B996-AA4BAAA1446E}" destId="{F1C89C36-67DE-40E8-99AC-7B4A319D3B84}" srcOrd="1" destOrd="0" presId="urn:microsoft.com/office/officeart/2005/8/layout/orgChart1"/>
    <dgm:cxn modelId="{C57107B9-4531-4279-8138-40A8EB3526D3}" type="presParOf" srcId="{87636DE5-BF2D-48BF-B996-AA4BAAA1446E}" destId="{62D15B48-F56B-4F6C-A673-B1289CD5BA83}" srcOrd="2" destOrd="0" presId="urn:microsoft.com/office/officeart/2005/8/layout/orgChart1"/>
    <dgm:cxn modelId="{006CFCAF-D01D-420C-99B7-02C9ECFF8152}" type="presParOf" srcId="{0E67605D-4DCF-4375-939E-9622E88255F8}" destId="{66958A20-185A-4577-8E0D-0C4E4705187A}" srcOrd="8" destOrd="0" presId="urn:microsoft.com/office/officeart/2005/8/layout/orgChart1"/>
    <dgm:cxn modelId="{00702001-8A85-4772-897A-E33073396EFD}" type="presParOf" srcId="{0E67605D-4DCF-4375-939E-9622E88255F8}" destId="{C4D42CB3-B070-45C8-B201-5B7A43FD0420}" srcOrd="9" destOrd="0" presId="urn:microsoft.com/office/officeart/2005/8/layout/orgChart1"/>
    <dgm:cxn modelId="{5CCB49B9-52FA-477A-AE88-1097FA4105AC}" type="presParOf" srcId="{C4D42CB3-B070-45C8-B201-5B7A43FD0420}" destId="{A842FC59-79CF-4B60-9E78-BB49152B1A75}" srcOrd="0" destOrd="0" presId="urn:microsoft.com/office/officeart/2005/8/layout/orgChart1"/>
    <dgm:cxn modelId="{0FC1822C-0881-4370-A1BB-103FC2E7314D}" type="presParOf" srcId="{A842FC59-79CF-4B60-9E78-BB49152B1A75}" destId="{00230468-B773-4419-931D-D42646E0573D}" srcOrd="0" destOrd="0" presId="urn:microsoft.com/office/officeart/2005/8/layout/orgChart1"/>
    <dgm:cxn modelId="{85487559-FD02-4ABA-A4FF-BA631C91EC79}" type="presParOf" srcId="{A842FC59-79CF-4B60-9E78-BB49152B1A75}" destId="{49610966-B7A3-4813-A2B3-8B9614A5450A}" srcOrd="1" destOrd="0" presId="urn:microsoft.com/office/officeart/2005/8/layout/orgChart1"/>
    <dgm:cxn modelId="{7204E194-747A-4B8B-A1C6-678DEE527B9E}" type="presParOf" srcId="{C4D42CB3-B070-45C8-B201-5B7A43FD0420}" destId="{FE975FD3-26FD-4EC0-8B1F-50D2CDECECC8}" srcOrd="1" destOrd="0" presId="urn:microsoft.com/office/officeart/2005/8/layout/orgChart1"/>
    <dgm:cxn modelId="{306183C9-E608-4333-8D59-2A93017A6E6F}" type="presParOf" srcId="{C4D42CB3-B070-45C8-B201-5B7A43FD0420}" destId="{75503692-17AF-4871-B65A-20F1F40C2CF0}" srcOrd="2" destOrd="0" presId="urn:microsoft.com/office/officeart/2005/8/layout/orgChart1"/>
    <dgm:cxn modelId="{706569CC-2799-4A30-82F0-95A69319313E}" type="presParOf" srcId="{0E67605D-4DCF-4375-939E-9622E88255F8}" destId="{A1DF4B56-3A33-4934-BDBE-AE2257D79E32}" srcOrd="10" destOrd="0" presId="urn:microsoft.com/office/officeart/2005/8/layout/orgChart1"/>
    <dgm:cxn modelId="{F71ACDCA-5527-4A1C-8A82-724A9EE31EB7}" type="presParOf" srcId="{0E67605D-4DCF-4375-939E-9622E88255F8}" destId="{75240380-83DF-4A16-8407-58AEBC44D31C}" srcOrd="11" destOrd="0" presId="urn:microsoft.com/office/officeart/2005/8/layout/orgChart1"/>
    <dgm:cxn modelId="{74673E07-8430-4183-B9BA-1F19AD2E98F6}" type="presParOf" srcId="{75240380-83DF-4A16-8407-58AEBC44D31C}" destId="{C68AECA1-6697-49A0-BDE3-C2E08677DEBE}" srcOrd="0" destOrd="0" presId="urn:microsoft.com/office/officeart/2005/8/layout/orgChart1"/>
    <dgm:cxn modelId="{B4240CEE-42CC-4B45-9729-E61F2DB6EA46}" type="presParOf" srcId="{C68AECA1-6697-49A0-BDE3-C2E08677DEBE}" destId="{92462A91-DA11-4E23-8292-AA023CE34AAA}" srcOrd="0" destOrd="0" presId="urn:microsoft.com/office/officeart/2005/8/layout/orgChart1"/>
    <dgm:cxn modelId="{C58BE721-32DC-439D-B61F-C76DB6C80F6C}" type="presParOf" srcId="{C68AECA1-6697-49A0-BDE3-C2E08677DEBE}" destId="{860B03D7-465D-45AA-8D0B-D8EC396CFFF5}" srcOrd="1" destOrd="0" presId="urn:microsoft.com/office/officeart/2005/8/layout/orgChart1"/>
    <dgm:cxn modelId="{543AEAED-C291-4FBB-B1EA-56CF1B850F34}" type="presParOf" srcId="{75240380-83DF-4A16-8407-58AEBC44D31C}" destId="{A4992E82-28C6-4D6A-80D1-3692C170008B}" srcOrd="1" destOrd="0" presId="urn:microsoft.com/office/officeart/2005/8/layout/orgChart1"/>
    <dgm:cxn modelId="{8536EE09-3604-42D6-A0DF-8C40BEE9FAAF}" type="presParOf" srcId="{75240380-83DF-4A16-8407-58AEBC44D31C}" destId="{8112EB46-F370-480D-82A4-8E06A85539AD}" srcOrd="2" destOrd="0" presId="urn:microsoft.com/office/officeart/2005/8/layout/orgChart1"/>
    <dgm:cxn modelId="{26E72BA5-BF9B-4A13-AA95-137EE91ADDA8}" type="presParOf" srcId="{B7EE8676-4EC9-4E7A-ACC8-C4A79DADA9CA}" destId="{B5207C63-EC64-4303-AB22-6457645F409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CBFBB4-8A9B-4324-800C-4713E3C2D89B}" type="doc">
      <dgm:prSet loTypeId="urn:microsoft.com/office/officeart/2005/8/layout/pyramid2" loCatId="list" qsTypeId="urn:microsoft.com/office/officeart/2005/8/quickstyle/simple1" qsCatId="simple" csTypeId="urn:microsoft.com/office/officeart/2005/8/colors/accent1_2" csCatId="accent1" phldr="1"/>
      <dgm:spPr/>
    </dgm:pt>
    <dgm:pt modelId="{09AC908C-0F89-47F6-AFB9-DF275C90B0A1}">
      <dgm:prSet phldrT="[Text]"/>
      <dgm:spPr/>
      <dgm:t>
        <a:bodyPr/>
        <a:lstStyle/>
        <a:p>
          <a:r>
            <a:rPr lang="tr-TR" dirty="0"/>
            <a:t>Amaç</a:t>
          </a:r>
        </a:p>
      </dgm:t>
    </dgm:pt>
    <dgm:pt modelId="{7F8F1CDE-3F4D-41B1-B9E9-55DC7CDF755B}" type="parTrans" cxnId="{C7BC4695-F42F-44EE-AFA4-CE1E6B237187}">
      <dgm:prSet/>
      <dgm:spPr/>
      <dgm:t>
        <a:bodyPr/>
        <a:lstStyle/>
        <a:p>
          <a:endParaRPr lang="tr-TR"/>
        </a:p>
      </dgm:t>
    </dgm:pt>
    <dgm:pt modelId="{8D51B56E-EC0E-42BA-802F-EE436B89C5FE}" type="sibTrans" cxnId="{C7BC4695-F42F-44EE-AFA4-CE1E6B237187}">
      <dgm:prSet/>
      <dgm:spPr/>
      <dgm:t>
        <a:bodyPr/>
        <a:lstStyle/>
        <a:p>
          <a:endParaRPr lang="tr-TR"/>
        </a:p>
      </dgm:t>
    </dgm:pt>
    <dgm:pt modelId="{485CCDBB-30B2-443C-B3EF-1B9086F1854B}">
      <dgm:prSet phldrT="[Text]"/>
      <dgm:spPr/>
      <dgm:t>
        <a:bodyPr/>
        <a:lstStyle/>
        <a:p>
          <a:r>
            <a:rPr lang="tr-TR" dirty="0"/>
            <a:t>Alternatifler</a:t>
          </a:r>
        </a:p>
      </dgm:t>
    </dgm:pt>
    <dgm:pt modelId="{3D942EDB-4EB4-45CF-A680-57F196A5EDD8}" type="parTrans" cxnId="{6353D425-47F0-4DCF-8212-568FB1E584A4}">
      <dgm:prSet/>
      <dgm:spPr/>
      <dgm:t>
        <a:bodyPr/>
        <a:lstStyle/>
        <a:p>
          <a:endParaRPr lang="tr-TR"/>
        </a:p>
      </dgm:t>
    </dgm:pt>
    <dgm:pt modelId="{097C7F61-89BB-41B2-9F1E-72514D8CFB27}" type="sibTrans" cxnId="{6353D425-47F0-4DCF-8212-568FB1E584A4}">
      <dgm:prSet/>
      <dgm:spPr/>
      <dgm:t>
        <a:bodyPr/>
        <a:lstStyle/>
        <a:p>
          <a:endParaRPr lang="tr-TR"/>
        </a:p>
      </dgm:t>
    </dgm:pt>
    <dgm:pt modelId="{B29B6462-B9F7-4943-A2E6-5F885135E782}">
      <dgm:prSet phldrT="[Text]"/>
      <dgm:spPr/>
      <dgm:t>
        <a:bodyPr/>
        <a:lstStyle/>
        <a:p>
          <a:r>
            <a:rPr lang="tr-TR" dirty="0"/>
            <a:t>Kriterler</a:t>
          </a:r>
        </a:p>
      </dgm:t>
    </dgm:pt>
    <dgm:pt modelId="{00542CEA-1BFF-481D-8B7F-58DBAA527596}" type="parTrans" cxnId="{B33C3303-C8A5-43DD-A5E9-717D2092F9E4}">
      <dgm:prSet/>
      <dgm:spPr/>
      <dgm:t>
        <a:bodyPr/>
        <a:lstStyle/>
        <a:p>
          <a:endParaRPr lang="tr-TR"/>
        </a:p>
      </dgm:t>
    </dgm:pt>
    <dgm:pt modelId="{FFEB8FD0-FDAD-40B5-BF7B-7A5074B08D93}" type="sibTrans" cxnId="{B33C3303-C8A5-43DD-A5E9-717D2092F9E4}">
      <dgm:prSet/>
      <dgm:spPr/>
      <dgm:t>
        <a:bodyPr/>
        <a:lstStyle/>
        <a:p>
          <a:endParaRPr lang="tr-TR"/>
        </a:p>
      </dgm:t>
    </dgm:pt>
    <dgm:pt modelId="{28A6778A-E93D-424D-A5F8-CA2F1B84B88A}" type="pres">
      <dgm:prSet presAssocID="{63CBFBB4-8A9B-4324-800C-4713E3C2D89B}" presName="compositeShape" presStyleCnt="0">
        <dgm:presLayoutVars>
          <dgm:dir/>
          <dgm:resizeHandles/>
        </dgm:presLayoutVars>
      </dgm:prSet>
      <dgm:spPr/>
    </dgm:pt>
    <dgm:pt modelId="{D6655C0D-F760-4D19-A60D-C7CE1D99ABD4}" type="pres">
      <dgm:prSet presAssocID="{63CBFBB4-8A9B-4324-800C-4713E3C2D89B}" presName="pyramid" presStyleLbl="node1" presStyleIdx="0" presStyleCnt="1" custLinFactNeighborX="7659"/>
      <dgm:spPr/>
    </dgm:pt>
    <dgm:pt modelId="{0DDB14FA-3F22-4E9F-BA19-8D5F65D51D0F}" type="pres">
      <dgm:prSet presAssocID="{63CBFBB4-8A9B-4324-800C-4713E3C2D89B}" presName="theList" presStyleCnt="0"/>
      <dgm:spPr/>
    </dgm:pt>
    <dgm:pt modelId="{5EC70837-5F75-48C7-B5B8-106FD3BC2671}" type="pres">
      <dgm:prSet presAssocID="{09AC908C-0F89-47F6-AFB9-DF275C90B0A1}" presName="aNode" presStyleLbl="fgAcc1" presStyleIdx="0" presStyleCnt="3">
        <dgm:presLayoutVars>
          <dgm:bulletEnabled val="1"/>
        </dgm:presLayoutVars>
      </dgm:prSet>
      <dgm:spPr/>
    </dgm:pt>
    <dgm:pt modelId="{854FB127-3277-4FD4-93B1-413F9930894D}" type="pres">
      <dgm:prSet presAssocID="{09AC908C-0F89-47F6-AFB9-DF275C90B0A1}" presName="aSpace" presStyleCnt="0"/>
      <dgm:spPr/>
    </dgm:pt>
    <dgm:pt modelId="{8D62BC9D-0C0B-4DA8-835D-EDDDFE2874D7}" type="pres">
      <dgm:prSet presAssocID="{B29B6462-B9F7-4943-A2E6-5F885135E782}" presName="aNode" presStyleLbl="fgAcc1" presStyleIdx="1" presStyleCnt="3">
        <dgm:presLayoutVars>
          <dgm:bulletEnabled val="1"/>
        </dgm:presLayoutVars>
      </dgm:prSet>
      <dgm:spPr/>
    </dgm:pt>
    <dgm:pt modelId="{48ECBD82-2DB6-4D5A-889D-3BF3D8128E33}" type="pres">
      <dgm:prSet presAssocID="{B29B6462-B9F7-4943-A2E6-5F885135E782}" presName="aSpace" presStyleCnt="0"/>
      <dgm:spPr/>
    </dgm:pt>
    <dgm:pt modelId="{BEE20543-67AA-4146-ACC1-C572D751B7AA}" type="pres">
      <dgm:prSet presAssocID="{485CCDBB-30B2-443C-B3EF-1B9086F1854B}" presName="aNode" presStyleLbl="fgAcc1" presStyleIdx="2" presStyleCnt="3">
        <dgm:presLayoutVars>
          <dgm:bulletEnabled val="1"/>
        </dgm:presLayoutVars>
      </dgm:prSet>
      <dgm:spPr/>
    </dgm:pt>
    <dgm:pt modelId="{A33BA986-71AF-4570-A64A-3EEB32165C6A}" type="pres">
      <dgm:prSet presAssocID="{485CCDBB-30B2-443C-B3EF-1B9086F1854B}" presName="aSpace" presStyleCnt="0"/>
      <dgm:spPr/>
    </dgm:pt>
  </dgm:ptLst>
  <dgm:cxnLst>
    <dgm:cxn modelId="{B33C3303-C8A5-43DD-A5E9-717D2092F9E4}" srcId="{63CBFBB4-8A9B-4324-800C-4713E3C2D89B}" destId="{B29B6462-B9F7-4943-A2E6-5F885135E782}" srcOrd="1" destOrd="0" parTransId="{00542CEA-1BFF-481D-8B7F-58DBAA527596}" sibTransId="{FFEB8FD0-FDAD-40B5-BF7B-7A5074B08D93}"/>
    <dgm:cxn modelId="{6353D425-47F0-4DCF-8212-568FB1E584A4}" srcId="{63CBFBB4-8A9B-4324-800C-4713E3C2D89B}" destId="{485CCDBB-30B2-443C-B3EF-1B9086F1854B}" srcOrd="2" destOrd="0" parTransId="{3D942EDB-4EB4-45CF-A680-57F196A5EDD8}" sibTransId="{097C7F61-89BB-41B2-9F1E-72514D8CFB27}"/>
    <dgm:cxn modelId="{D0FFBB30-6F24-4A93-B220-9818C732EA51}" type="presOf" srcId="{63CBFBB4-8A9B-4324-800C-4713E3C2D89B}" destId="{28A6778A-E93D-424D-A5F8-CA2F1B84B88A}" srcOrd="0" destOrd="0" presId="urn:microsoft.com/office/officeart/2005/8/layout/pyramid2"/>
    <dgm:cxn modelId="{DA5A328A-09E1-4A48-87FC-9CFA7C69353E}" type="presOf" srcId="{B29B6462-B9F7-4943-A2E6-5F885135E782}" destId="{8D62BC9D-0C0B-4DA8-835D-EDDDFE2874D7}" srcOrd="0" destOrd="0" presId="urn:microsoft.com/office/officeart/2005/8/layout/pyramid2"/>
    <dgm:cxn modelId="{C7BC4695-F42F-44EE-AFA4-CE1E6B237187}" srcId="{63CBFBB4-8A9B-4324-800C-4713E3C2D89B}" destId="{09AC908C-0F89-47F6-AFB9-DF275C90B0A1}" srcOrd="0" destOrd="0" parTransId="{7F8F1CDE-3F4D-41B1-B9E9-55DC7CDF755B}" sibTransId="{8D51B56E-EC0E-42BA-802F-EE436B89C5FE}"/>
    <dgm:cxn modelId="{A61608B3-2913-4249-8E5E-C2996FEAE309}" type="presOf" srcId="{09AC908C-0F89-47F6-AFB9-DF275C90B0A1}" destId="{5EC70837-5F75-48C7-B5B8-106FD3BC2671}" srcOrd="0" destOrd="0" presId="urn:microsoft.com/office/officeart/2005/8/layout/pyramid2"/>
    <dgm:cxn modelId="{1CF97FB8-8DB1-4AAC-A6C2-B6B6372F8E7A}" type="presOf" srcId="{485CCDBB-30B2-443C-B3EF-1B9086F1854B}" destId="{BEE20543-67AA-4146-ACC1-C572D751B7AA}" srcOrd="0" destOrd="0" presId="urn:microsoft.com/office/officeart/2005/8/layout/pyramid2"/>
    <dgm:cxn modelId="{8A78AA66-D780-4D49-8F54-D1A66AD394F5}" type="presParOf" srcId="{28A6778A-E93D-424D-A5F8-CA2F1B84B88A}" destId="{D6655C0D-F760-4D19-A60D-C7CE1D99ABD4}" srcOrd="0" destOrd="0" presId="urn:microsoft.com/office/officeart/2005/8/layout/pyramid2"/>
    <dgm:cxn modelId="{9F96C39B-1F17-451C-8A2D-57AD6393C578}" type="presParOf" srcId="{28A6778A-E93D-424D-A5F8-CA2F1B84B88A}" destId="{0DDB14FA-3F22-4E9F-BA19-8D5F65D51D0F}" srcOrd="1" destOrd="0" presId="urn:microsoft.com/office/officeart/2005/8/layout/pyramid2"/>
    <dgm:cxn modelId="{22F2199D-A3C2-4A46-95B7-E74455650090}" type="presParOf" srcId="{0DDB14FA-3F22-4E9F-BA19-8D5F65D51D0F}" destId="{5EC70837-5F75-48C7-B5B8-106FD3BC2671}" srcOrd="0" destOrd="0" presId="urn:microsoft.com/office/officeart/2005/8/layout/pyramid2"/>
    <dgm:cxn modelId="{8236B6CB-1BF5-4818-B737-7032C0588828}" type="presParOf" srcId="{0DDB14FA-3F22-4E9F-BA19-8D5F65D51D0F}" destId="{854FB127-3277-4FD4-93B1-413F9930894D}" srcOrd="1" destOrd="0" presId="urn:microsoft.com/office/officeart/2005/8/layout/pyramid2"/>
    <dgm:cxn modelId="{FE40C876-C004-4CFA-A691-556232A851F8}" type="presParOf" srcId="{0DDB14FA-3F22-4E9F-BA19-8D5F65D51D0F}" destId="{8D62BC9D-0C0B-4DA8-835D-EDDDFE2874D7}" srcOrd="2" destOrd="0" presId="urn:microsoft.com/office/officeart/2005/8/layout/pyramid2"/>
    <dgm:cxn modelId="{DE2CC344-BF71-4299-8210-03ADDE512929}" type="presParOf" srcId="{0DDB14FA-3F22-4E9F-BA19-8D5F65D51D0F}" destId="{48ECBD82-2DB6-4D5A-889D-3BF3D8128E33}" srcOrd="3" destOrd="0" presId="urn:microsoft.com/office/officeart/2005/8/layout/pyramid2"/>
    <dgm:cxn modelId="{29C57CC3-4CE2-4934-9B9F-E2B911DAA682}" type="presParOf" srcId="{0DDB14FA-3F22-4E9F-BA19-8D5F65D51D0F}" destId="{BEE20543-67AA-4146-ACC1-C572D751B7AA}" srcOrd="4" destOrd="0" presId="urn:microsoft.com/office/officeart/2005/8/layout/pyramid2"/>
    <dgm:cxn modelId="{F6DD36BE-2817-4422-BC1E-E9A40635F2A5}" type="presParOf" srcId="{0DDB14FA-3F22-4E9F-BA19-8D5F65D51D0F}" destId="{A33BA986-71AF-4570-A64A-3EEB32165C6A}"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145E48-AA04-4822-AAA6-825003B4446F}" type="doc">
      <dgm:prSet loTypeId="urn:microsoft.com/office/officeart/2005/8/layout/vProcess5" loCatId="process" qsTypeId="urn:microsoft.com/office/officeart/2005/8/quickstyle/simple4" qsCatId="simple" csTypeId="urn:microsoft.com/office/officeart/2005/8/colors/colorful4" csCatId="colorful" phldr="1"/>
      <dgm:spPr/>
      <dgm:t>
        <a:bodyPr/>
        <a:lstStyle/>
        <a:p>
          <a:endParaRPr lang="tr-TR"/>
        </a:p>
      </dgm:t>
    </dgm:pt>
    <dgm:pt modelId="{1EDBAAE4-91A9-447A-857F-8BEA193DC3C0}">
      <dgm:prSet phldrT="[Text]"/>
      <dgm:spPr/>
      <dgm:t>
        <a:bodyPr/>
        <a:lstStyle/>
        <a:p>
          <a:r>
            <a:rPr lang="tr-TR" dirty="0">
              <a:latin typeface="Tahoma" pitchFamily="34" charset="0"/>
              <a:ea typeface="Tahoma" pitchFamily="34" charset="0"/>
              <a:cs typeface="Tahoma" pitchFamily="34" charset="0"/>
            </a:rPr>
            <a:t>Problemin açık ve itinalı tanımı</a:t>
          </a:r>
        </a:p>
      </dgm:t>
    </dgm:pt>
    <dgm:pt modelId="{D3017645-EA48-428A-856B-92809AE343BB}" type="parTrans" cxnId="{93BCE4C0-896D-4B42-9308-BB6077A5A661}">
      <dgm:prSet/>
      <dgm:spPr/>
      <dgm:t>
        <a:bodyPr/>
        <a:lstStyle/>
        <a:p>
          <a:endParaRPr lang="tr-TR">
            <a:latin typeface="Tahoma" pitchFamily="34" charset="0"/>
            <a:ea typeface="Tahoma" pitchFamily="34" charset="0"/>
            <a:cs typeface="Tahoma" pitchFamily="34" charset="0"/>
          </a:endParaRPr>
        </a:p>
      </dgm:t>
    </dgm:pt>
    <dgm:pt modelId="{3805CC80-44C4-43E3-B9C3-38D6FFDF9944}" type="sibTrans" cxnId="{93BCE4C0-896D-4B42-9308-BB6077A5A661}">
      <dgm:prSet/>
      <dgm:spPr/>
      <dgm:t>
        <a:bodyPr/>
        <a:lstStyle/>
        <a:p>
          <a:endParaRPr lang="tr-TR">
            <a:latin typeface="Tahoma" pitchFamily="34" charset="0"/>
            <a:ea typeface="Tahoma" pitchFamily="34" charset="0"/>
            <a:cs typeface="Tahoma" pitchFamily="34" charset="0"/>
          </a:endParaRPr>
        </a:p>
      </dgm:t>
    </dgm:pt>
    <dgm:pt modelId="{49882D93-DC87-486B-AD19-21832F2ABFBC}">
      <dgm:prSet phldrT="[Text]"/>
      <dgm:spPr/>
      <dgm:t>
        <a:bodyPr/>
        <a:lstStyle/>
        <a:p>
          <a:r>
            <a:rPr lang="tr-TR" dirty="0">
              <a:latin typeface="Tahoma" pitchFamily="34" charset="0"/>
              <a:ea typeface="Tahoma" pitchFamily="34" charset="0"/>
              <a:cs typeface="Tahoma" pitchFamily="34" charset="0"/>
            </a:rPr>
            <a:t>Önemli kriterleri ve ilgili faktörleri tanımla</a:t>
          </a:r>
        </a:p>
      </dgm:t>
    </dgm:pt>
    <dgm:pt modelId="{2D5C0BF7-CA7C-404B-A2F7-7FAA37A044E6}" type="parTrans" cxnId="{5B1C9214-FFC0-49CA-B669-5900F675D51E}">
      <dgm:prSet/>
      <dgm:spPr/>
      <dgm:t>
        <a:bodyPr/>
        <a:lstStyle/>
        <a:p>
          <a:endParaRPr lang="tr-TR">
            <a:latin typeface="Tahoma" pitchFamily="34" charset="0"/>
            <a:ea typeface="Tahoma" pitchFamily="34" charset="0"/>
            <a:cs typeface="Tahoma" pitchFamily="34" charset="0"/>
          </a:endParaRPr>
        </a:p>
      </dgm:t>
    </dgm:pt>
    <dgm:pt modelId="{0DDF36B0-5EFB-4E67-9CC8-1126B055F707}" type="sibTrans" cxnId="{5B1C9214-FFC0-49CA-B669-5900F675D51E}">
      <dgm:prSet/>
      <dgm:spPr/>
      <dgm:t>
        <a:bodyPr/>
        <a:lstStyle/>
        <a:p>
          <a:endParaRPr lang="tr-TR">
            <a:latin typeface="Tahoma" pitchFamily="34" charset="0"/>
            <a:ea typeface="Tahoma" pitchFamily="34" charset="0"/>
            <a:cs typeface="Tahoma" pitchFamily="34" charset="0"/>
          </a:endParaRPr>
        </a:p>
      </dgm:t>
    </dgm:pt>
    <dgm:pt modelId="{493FB2FA-F84D-4207-BC10-E76CC4DC75F8}">
      <dgm:prSet phldrT="[Text]"/>
      <dgm:spPr/>
      <dgm:t>
        <a:bodyPr/>
        <a:lstStyle/>
        <a:p>
          <a:r>
            <a:rPr lang="tr-TR" dirty="0">
              <a:latin typeface="Tahoma" pitchFamily="34" charset="0"/>
              <a:ea typeface="Tahoma" pitchFamily="34" charset="0"/>
              <a:cs typeface="Tahoma" pitchFamily="34" charset="0"/>
            </a:rPr>
            <a:t>Kriter ve Faktörler net olarak belirlenmeli</a:t>
          </a:r>
        </a:p>
      </dgm:t>
    </dgm:pt>
    <dgm:pt modelId="{3ED5B8AE-FDDC-4BF4-987F-1711E9967268}" type="parTrans" cxnId="{EBB7AEF2-2999-425A-834C-E8512509EB20}">
      <dgm:prSet/>
      <dgm:spPr/>
      <dgm:t>
        <a:bodyPr/>
        <a:lstStyle/>
        <a:p>
          <a:endParaRPr lang="tr-TR">
            <a:latin typeface="Tahoma" pitchFamily="34" charset="0"/>
            <a:ea typeface="Tahoma" pitchFamily="34" charset="0"/>
            <a:cs typeface="Tahoma" pitchFamily="34" charset="0"/>
          </a:endParaRPr>
        </a:p>
      </dgm:t>
    </dgm:pt>
    <dgm:pt modelId="{7380DFB1-18C4-4535-96C2-C91FB63C8868}" type="sibTrans" cxnId="{EBB7AEF2-2999-425A-834C-E8512509EB20}">
      <dgm:prSet/>
      <dgm:spPr/>
      <dgm:t>
        <a:bodyPr/>
        <a:lstStyle/>
        <a:p>
          <a:endParaRPr lang="tr-TR">
            <a:latin typeface="Tahoma" pitchFamily="34" charset="0"/>
            <a:ea typeface="Tahoma" pitchFamily="34" charset="0"/>
            <a:cs typeface="Tahoma" pitchFamily="34" charset="0"/>
          </a:endParaRPr>
        </a:p>
      </dgm:t>
    </dgm:pt>
    <dgm:pt modelId="{B7A84AEB-213E-456C-8BA3-B47B7F5B62FA}">
      <dgm:prSet/>
      <dgm:spPr/>
      <dgm:t>
        <a:bodyPr/>
        <a:lstStyle/>
        <a:p>
          <a:r>
            <a:rPr lang="tr-TR" dirty="0">
              <a:latin typeface="Tahoma" pitchFamily="34" charset="0"/>
              <a:ea typeface="Tahoma" pitchFamily="34" charset="0"/>
              <a:cs typeface="Tahoma" pitchFamily="34" charset="0"/>
            </a:rPr>
            <a:t>Noktalar arasındaki bağlantıların sistematik olarak araştırılması</a:t>
          </a:r>
        </a:p>
      </dgm:t>
    </dgm:pt>
    <dgm:pt modelId="{683D0F6A-3760-4A6F-9D7C-3E5C8B6DB87A}" type="parTrans" cxnId="{0FA9B632-BD62-4CC3-9AFA-3DACD16EB2ED}">
      <dgm:prSet/>
      <dgm:spPr/>
      <dgm:t>
        <a:bodyPr/>
        <a:lstStyle/>
        <a:p>
          <a:endParaRPr lang="tr-TR">
            <a:latin typeface="Tahoma" pitchFamily="34" charset="0"/>
            <a:ea typeface="Tahoma" pitchFamily="34" charset="0"/>
            <a:cs typeface="Tahoma" pitchFamily="34" charset="0"/>
          </a:endParaRPr>
        </a:p>
      </dgm:t>
    </dgm:pt>
    <dgm:pt modelId="{36ED577D-6207-40F0-8A6F-7DB84A27BF25}" type="sibTrans" cxnId="{0FA9B632-BD62-4CC3-9AFA-3DACD16EB2ED}">
      <dgm:prSet/>
      <dgm:spPr/>
      <dgm:t>
        <a:bodyPr/>
        <a:lstStyle/>
        <a:p>
          <a:endParaRPr lang="tr-TR">
            <a:latin typeface="Tahoma" pitchFamily="34" charset="0"/>
            <a:ea typeface="Tahoma" pitchFamily="34" charset="0"/>
            <a:cs typeface="Tahoma" pitchFamily="34" charset="0"/>
          </a:endParaRPr>
        </a:p>
      </dgm:t>
    </dgm:pt>
    <dgm:pt modelId="{87721744-E798-4558-91A1-BD62F047AC8A}">
      <dgm:prSet/>
      <dgm:spPr/>
      <dgm:t>
        <a:bodyPr/>
        <a:lstStyle/>
        <a:p>
          <a:r>
            <a:rPr lang="tr-TR" dirty="0">
              <a:latin typeface="Tahoma" pitchFamily="34" charset="0"/>
              <a:ea typeface="Tahoma" pitchFamily="34" charset="0"/>
              <a:cs typeface="Tahoma" pitchFamily="34" charset="0"/>
            </a:rPr>
            <a:t>Sonuçların Kritiği</a:t>
          </a:r>
        </a:p>
      </dgm:t>
    </dgm:pt>
    <dgm:pt modelId="{5249F085-1E17-424C-8BBD-65A13246AD66}" type="parTrans" cxnId="{5FE2DAF8-5C13-4B53-AB9A-60643A747703}">
      <dgm:prSet/>
      <dgm:spPr/>
      <dgm:t>
        <a:bodyPr/>
        <a:lstStyle/>
        <a:p>
          <a:endParaRPr lang="tr-TR"/>
        </a:p>
      </dgm:t>
    </dgm:pt>
    <dgm:pt modelId="{4234C46C-3842-4ACC-A194-5061C6B408AB}" type="sibTrans" cxnId="{5FE2DAF8-5C13-4B53-AB9A-60643A747703}">
      <dgm:prSet/>
      <dgm:spPr/>
      <dgm:t>
        <a:bodyPr/>
        <a:lstStyle/>
        <a:p>
          <a:endParaRPr lang="tr-TR"/>
        </a:p>
      </dgm:t>
    </dgm:pt>
    <dgm:pt modelId="{3160C677-D434-4D07-8B3F-47B2160A1A5B}">
      <dgm:prSet/>
      <dgm:spPr/>
      <dgm:t>
        <a:bodyPr/>
        <a:lstStyle/>
        <a:p>
          <a:r>
            <a:rPr lang="tr-TR" dirty="0">
              <a:latin typeface="Tahoma" pitchFamily="34" charset="0"/>
              <a:ea typeface="Tahoma" pitchFamily="34" charset="0"/>
              <a:cs typeface="Tahoma" pitchFamily="34" charset="0"/>
            </a:rPr>
            <a:t>Basitleştirme</a:t>
          </a:r>
        </a:p>
      </dgm:t>
    </dgm:pt>
    <dgm:pt modelId="{15E8C336-BF07-4E84-B022-EDDC6BA7717C}" type="parTrans" cxnId="{C3157AE1-E6A6-42FD-913B-EA31734B125C}">
      <dgm:prSet/>
      <dgm:spPr/>
      <dgm:t>
        <a:bodyPr/>
        <a:lstStyle/>
        <a:p>
          <a:endParaRPr lang="tr-TR"/>
        </a:p>
      </dgm:t>
    </dgm:pt>
    <dgm:pt modelId="{D249F718-37EF-47B9-9B5D-F3ED0E59F9BA}" type="sibTrans" cxnId="{C3157AE1-E6A6-42FD-913B-EA31734B125C}">
      <dgm:prSet/>
      <dgm:spPr/>
      <dgm:t>
        <a:bodyPr/>
        <a:lstStyle/>
        <a:p>
          <a:endParaRPr lang="tr-TR"/>
        </a:p>
      </dgm:t>
    </dgm:pt>
    <dgm:pt modelId="{DBAAED01-C54D-4A5D-849C-1671AE6071D8}" type="pres">
      <dgm:prSet presAssocID="{3E145E48-AA04-4822-AAA6-825003B4446F}" presName="outerComposite" presStyleCnt="0">
        <dgm:presLayoutVars>
          <dgm:chMax val="5"/>
          <dgm:dir/>
          <dgm:resizeHandles val="exact"/>
        </dgm:presLayoutVars>
      </dgm:prSet>
      <dgm:spPr/>
    </dgm:pt>
    <dgm:pt modelId="{DA1E11F2-60C9-4918-9AB0-A6EEF4C04639}" type="pres">
      <dgm:prSet presAssocID="{3E145E48-AA04-4822-AAA6-825003B4446F}" presName="dummyMaxCanvas" presStyleCnt="0">
        <dgm:presLayoutVars/>
      </dgm:prSet>
      <dgm:spPr/>
    </dgm:pt>
    <dgm:pt modelId="{5553534E-0A7C-4984-917B-9C8A057B9B3B}" type="pres">
      <dgm:prSet presAssocID="{3E145E48-AA04-4822-AAA6-825003B4446F}" presName="FiveNodes_1" presStyleLbl="node1" presStyleIdx="0" presStyleCnt="5" custScaleX="104082">
        <dgm:presLayoutVars>
          <dgm:bulletEnabled val="1"/>
        </dgm:presLayoutVars>
      </dgm:prSet>
      <dgm:spPr/>
    </dgm:pt>
    <dgm:pt modelId="{0008C5C3-5F64-4834-84B3-4B322844E09A}" type="pres">
      <dgm:prSet presAssocID="{3E145E48-AA04-4822-AAA6-825003B4446F}" presName="FiveNodes_2" presStyleLbl="node1" presStyleIdx="1" presStyleCnt="5" custScaleX="107699">
        <dgm:presLayoutVars>
          <dgm:bulletEnabled val="1"/>
        </dgm:presLayoutVars>
      </dgm:prSet>
      <dgm:spPr/>
    </dgm:pt>
    <dgm:pt modelId="{928B40A4-A0D5-47D2-8920-46372563CD5F}" type="pres">
      <dgm:prSet presAssocID="{3E145E48-AA04-4822-AAA6-825003B4446F}" presName="FiveNodes_3" presStyleLbl="node1" presStyleIdx="2" presStyleCnt="5">
        <dgm:presLayoutVars>
          <dgm:bulletEnabled val="1"/>
        </dgm:presLayoutVars>
      </dgm:prSet>
      <dgm:spPr/>
    </dgm:pt>
    <dgm:pt modelId="{BA4BA232-5E3F-482A-95F8-452E0B8B881A}" type="pres">
      <dgm:prSet presAssocID="{3E145E48-AA04-4822-AAA6-825003B4446F}" presName="FiveNodes_4" presStyleLbl="node1" presStyleIdx="3" presStyleCnt="5">
        <dgm:presLayoutVars>
          <dgm:bulletEnabled val="1"/>
        </dgm:presLayoutVars>
      </dgm:prSet>
      <dgm:spPr/>
    </dgm:pt>
    <dgm:pt modelId="{A8CF033C-4F26-4ED1-98DF-50CC41C14C9F}" type="pres">
      <dgm:prSet presAssocID="{3E145E48-AA04-4822-AAA6-825003B4446F}" presName="FiveNodes_5" presStyleLbl="node1" presStyleIdx="4" presStyleCnt="5" custLinFactNeighborX="631" custLinFactNeighborY="52647">
        <dgm:presLayoutVars>
          <dgm:bulletEnabled val="1"/>
        </dgm:presLayoutVars>
      </dgm:prSet>
      <dgm:spPr/>
    </dgm:pt>
    <dgm:pt modelId="{55674072-07F5-4842-93B6-BC8385125E4D}" type="pres">
      <dgm:prSet presAssocID="{3E145E48-AA04-4822-AAA6-825003B4446F}" presName="FiveConn_1-2" presStyleLbl="fgAccFollowNode1" presStyleIdx="0" presStyleCnt="4">
        <dgm:presLayoutVars>
          <dgm:bulletEnabled val="1"/>
        </dgm:presLayoutVars>
      </dgm:prSet>
      <dgm:spPr/>
    </dgm:pt>
    <dgm:pt modelId="{C70C5A61-3997-47E3-B0FE-F58B1C84FBA6}" type="pres">
      <dgm:prSet presAssocID="{3E145E48-AA04-4822-AAA6-825003B4446F}" presName="FiveConn_2-3" presStyleLbl="fgAccFollowNode1" presStyleIdx="1" presStyleCnt="4">
        <dgm:presLayoutVars>
          <dgm:bulletEnabled val="1"/>
        </dgm:presLayoutVars>
      </dgm:prSet>
      <dgm:spPr/>
    </dgm:pt>
    <dgm:pt modelId="{D688652D-D118-49CD-BD9A-45DB0573B308}" type="pres">
      <dgm:prSet presAssocID="{3E145E48-AA04-4822-AAA6-825003B4446F}" presName="FiveConn_3-4" presStyleLbl="fgAccFollowNode1" presStyleIdx="2" presStyleCnt="4">
        <dgm:presLayoutVars>
          <dgm:bulletEnabled val="1"/>
        </dgm:presLayoutVars>
      </dgm:prSet>
      <dgm:spPr/>
    </dgm:pt>
    <dgm:pt modelId="{D1C2EA6C-3054-4230-8FC9-174E3C6B21D2}" type="pres">
      <dgm:prSet presAssocID="{3E145E48-AA04-4822-AAA6-825003B4446F}" presName="FiveConn_4-5" presStyleLbl="fgAccFollowNode1" presStyleIdx="3" presStyleCnt="4">
        <dgm:presLayoutVars>
          <dgm:bulletEnabled val="1"/>
        </dgm:presLayoutVars>
      </dgm:prSet>
      <dgm:spPr/>
    </dgm:pt>
    <dgm:pt modelId="{B94E14FF-E802-4381-A5B5-8D9112398C5E}" type="pres">
      <dgm:prSet presAssocID="{3E145E48-AA04-4822-AAA6-825003B4446F}" presName="FiveNodes_1_text" presStyleLbl="node1" presStyleIdx="4" presStyleCnt="5">
        <dgm:presLayoutVars>
          <dgm:bulletEnabled val="1"/>
        </dgm:presLayoutVars>
      </dgm:prSet>
      <dgm:spPr/>
    </dgm:pt>
    <dgm:pt modelId="{084C4D51-80A2-40E6-8033-CA81A0E35BCF}" type="pres">
      <dgm:prSet presAssocID="{3E145E48-AA04-4822-AAA6-825003B4446F}" presName="FiveNodes_2_text" presStyleLbl="node1" presStyleIdx="4" presStyleCnt="5">
        <dgm:presLayoutVars>
          <dgm:bulletEnabled val="1"/>
        </dgm:presLayoutVars>
      </dgm:prSet>
      <dgm:spPr/>
    </dgm:pt>
    <dgm:pt modelId="{8E5DC94C-7706-4845-BC4D-6862F46A1489}" type="pres">
      <dgm:prSet presAssocID="{3E145E48-AA04-4822-AAA6-825003B4446F}" presName="FiveNodes_3_text" presStyleLbl="node1" presStyleIdx="4" presStyleCnt="5">
        <dgm:presLayoutVars>
          <dgm:bulletEnabled val="1"/>
        </dgm:presLayoutVars>
      </dgm:prSet>
      <dgm:spPr/>
    </dgm:pt>
    <dgm:pt modelId="{75E64A82-FA1D-4661-AC05-881E3BBCD78D}" type="pres">
      <dgm:prSet presAssocID="{3E145E48-AA04-4822-AAA6-825003B4446F}" presName="FiveNodes_4_text" presStyleLbl="node1" presStyleIdx="4" presStyleCnt="5">
        <dgm:presLayoutVars>
          <dgm:bulletEnabled val="1"/>
        </dgm:presLayoutVars>
      </dgm:prSet>
      <dgm:spPr/>
    </dgm:pt>
    <dgm:pt modelId="{E44498DF-E53C-4CB7-961E-7C7144E3B995}" type="pres">
      <dgm:prSet presAssocID="{3E145E48-AA04-4822-AAA6-825003B4446F}" presName="FiveNodes_5_text" presStyleLbl="node1" presStyleIdx="4" presStyleCnt="5">
        <dgm:presLayoutVars>
          <dgm:bulletEnabled val="1"/>
        </dgm:presLayoutVars>
      </dgm:prSet>
      <dgm:spPr/>
    </dgm:pt>
  </dgm:ptLst>
  <dgm:cxnLst>
    <dgm:cxn modelId="{5B1C9214-FFC0-49CA-B669-5900F675D51E}" srcId="{3E145E48-AA04-4822-AAA6-825003B4446F}" destId="{49882D93-DC87-486B-AD19-21832F2ABFBC}" srcOrd="1" destOrd="0" parTransId="{2D5C0BF7-CA7C-404B-A2F7-7FAA37A044E6}" sibTransId="{0DDF36B0-5EFB-4E67-9CC8-1126B055F707}"/>
    <dgm:cxn modelId="{EBEC3517-CA61-4BDD-AC09-307A54DCD96E}" type="presOf" srcId="{1EDBAAE4-91A9-447A-857F-8BEA193DC3C0}" destId="{B94E14FF-E802-4381-A5B5-8D9112398C5E}" srcOrd="1" destOrd="0" presId="urn:microsoft.com/office/officeart/2005/8/layout/vProcess5"/>
    <dgm:cxn modelId="{F86F042B-D5D8-439A-B8EE-596A93CFDE32}" type="presOf" srcId="{87721744-E798-4558-91A1-BD62F047AC8A}" destId="{A8CF033C-4F26-4ED1-98DF-50CC41C14C9F}" srcOrd="0" destOrd="1" presId="urn:microsoft.com/office/officeart/2005/8/layout/vProcess5"/>
    <dgm:cxn modelId="{55455A2C-7217-4D4A-89F9-460C9E6E309E}" type="presOf" srcId="{B7A84AEB-213E-456C-8BA3-B47B7F5B62FA}" destId="{75E64A82-FA1D-4661-AC05-881E3BBCD78D}" srcOrd="1" destOrd="0" presId="urn:microsoft.com/office/officeart/2005/8/layout/vProcess5"/>
    <dgm:cxn modelId="{0FA9B632-BD62-4CC3-9AFA-3DACD16EB2ED}" srcId="{3E145E48-AA04-4822-AAA6-825003B4446F}" destId="{B7A84AEB-213E-456C-8BA3-B47B7F5B62FA}" srcOrd="3" destOrd="0" parTransId="{683D0F6A-3760-4A6F-9D7C-3E5C8B6DB87A}" sibTransId="{36ED577D-6207-40F0-8A6F-7DB84A27BF25}"/>
    <dgm:cxn modelId="{B0CBAD38-6465-4DAE-AD9B-3294D818E8B5}" type="presOf" srcId="{3160C677-D434-4D07-8B3F-47B2160A1A5B}" destId="{E44498DF-E53C-4CB7-961E-7C7144E3B995}" srcOrd="1" destOrd="0" presId="urn:microsoft.com/office/officeart/2005/8/layout/vProcess5"/>
    <dgm:cxn modelId="{63638A3D-D6EA-442F-B12E-4E2F79CB7E38}" type="presOf" srcId="{493FB2FA-F84D-4207-BC10-E76CC4DC75F8}" destId="{8E5DC94C-7706-4845-BC4D-6862F46A1489}" srcOrd="1" destOrd="0" presId="urn:microsoft.com/office/officeart/2005/8/layout/vProcess5"/>
    <dgm:cxn modelId="{41E3E54B-B0FB-4076-845F-F36DD38CAED5}" type="presOf" srcId="{87721744-E798-4558-91A1-BD62F047AC8A}" destId="{E44498DF-E53C-4CB7-961E-7C7144E3B995}" srcOrd="1" destOrd="1" presId="urn:microsoft.com/office/officeart/2005/8/layout/vProcess5"/>
    <dgm:cxn modelId="{4DF00B6E-330E-447C-B0B2-6C569B04166D}" type="presOf" srcId="{B7A84AEB-213E-456C-8BA3-B47B7F5B62FA}" destId="{BA4BA232-5E3F-482A-95F8-452E0B8B881A}" srcOrd="0" destOrd="0" presId="urn:microsoft.com/office/officeart/2005/8/layout/vProcess5"/>
    <dgm:cxn modelId="{2AA76058-D93A-4362-8ACC-4168D6182635}" type="presOf" srcId="{3160C677-D434-4D07-8B3F-47B2160A1A5B}" destId="{A8CF033C-4F26-4ED1-98DF-50CC41C14C9F}" srcOrd="0" destOrd="0" presId="urn:microsoft.com/office/officeart/2005/8/layout/vProcess5"/>
    <dgm:cxn modelId="{0E28E280-1CE4-4758-B6D9-C5E9428A9BE4}" type="presOf" srcId="{49882D93-DC87-486B-AD19-21832F2ABFBC}" destId="{0008C5C3-5F64-4834-84B3-4B322844E09A}" srcOrd="0" destOrd="0" presId="urn:microsoft.com/office/officeart/2005/8/layout/vProcess5"/>
    <dgm:cxn modelId="{39EB11AB-E923-461F-9BF9-B4F7E63D1EA0}" type="presOf" srcId="{3E145E48-AA04-4822-AAA6-825003B4446F}" destId="{DBAAED01-C54D-4A5D-849C-1671AE6071D8}" srcOrd="0" destOrd="0" presId="urn:microsoft.com/office/officeart/2005/8/layout/vProcess5"/>
    <dgm:cxn modelId="{162946AF-8D9D-48CE-BB7A-8D424ECD2E5B}" type="presOf" srcId="{1EDBAAE4-91A9-447A-857F-8BEA193DC3C0}" destId="{5553534E-0A7C-4984-917B-9C8A057B9B3B}" srcOrd="0" destOrd="0" presId="urn:microsoft.com/office/officeart/2005/8/layout/vProcess5"/>
    <dgm:cxn modelId="{646EEEB7-7193-48D1-9960-96CECE83CE23}" type="presOf" srcId="{3805CC80-44C4-43E3-B9C3-38D6FFDF9944}" destId="{55674072-07F5-4842-93B6-BC8385125E4D}" srcOrd="0" destOrd="0" presId="urn:microsoft.com/office/officeart/2005/8/layout/vProcess5"/>
    <dgm:cxn modelId="{93BCE4C0-896D-4B42-9308-BB6077A5A661}" srcId="{3E145E48-AA04-4822-AAA6-825003B4446F}" destId="{1EDBAAE4-91A9-447A-857F-8BEA193DC3C0}" srcOrd="0" destOrd="0" parTransId="{D3017645-EA48-428A-856B-92809AE343BB}" sibTransId="{3805CC80-44C4-43E3-B9C3-38D6FFDF9944}"/>
    <dgm:cxn modelId="{455E84C7-3404-4854-B45D-78E05039F7B3}" type="presOf" srcId="{7380DFB1-18C4-4535-96C2-C91FB63C8868}" destId="{D688652D-D118-49CD-BD9A-45DB0573B308}" srcOrd="0" destOrd="0" presId="urn:microsoft.com/office/officeart/2005/8/layout/vProcess5"/>
    <dgm:cxn modelId="{4584FFC8-E68A-4366-BB6E-3F86A5195BD6}" type="presOf" srcId="{0DDF36B0-5EFB-4E67-9CC8-1126B055F707}" destId="{C70C5A61-3997-47E3-B0FE-F58B1C84FBA6}" srcOrd="0" destOrd="0" presId="urn:microsoft.com/office/officeart/2005/8/layout/vProcess5"/>
    <dgm:cxn modelId="{B48CCDD2-73C9-48CF-B3E2-F08E765F99B5}" type="presOf" srcId="{36ED577D-6207-40F0-8A6F-7DB84A27BF25}" destId="{D1C2EA6C-3054-4230-8FC9-174E3C6B21D2}" srcOrd="0" destOrd="0" presId="urn:microsoft.com/office/officeart/2005/8/layout/vProcess5"/>
    <dgm:cxn modelId="{C3157AE1-E6A6-42FD-913B-EA31734B125C}" srcId="{3E145E48-AA04-4822-AAA6-825003B4446F}" destId="{3160C677-D434-4D07-8B3F-47B2160A1A5B}" srcOrd="4" destOrd="0" parTransId="{15E8C336-BF07-4E84-B022-EDDC6BA7717C}" sibTransId="{D249F718-37EF-47B9-9B5D-F3ED0E59F9BA}"/>
    <dgm:cxn modelId="{EBB7AEF2-2999-425A-834C-E8512509EB20}" srcId="{3E145E48-AA04-4822-AAA6-825003B4446F}" destId="{493FB2FA-F84D-4207-BC10-E76CC4DC75F8}" srcOrd="2" destOrd="0" parTransId="{3ED5B8AE-FDDC-4BF4-987F-1711E9967268}" sibTransId="{7380DFB1-18C4-4535-96C2-C91FB63C8868}"/>
    <dgm:cxn modelId="{5FE2DAF8-5C13-4B53-AB9A-60643A747703}" srcId="{3160C677-D434-4D07-8B3F-47B2160A1A5B}" destId="{87721744-E798-4558-91A1-BD62F047AC8A}" srcOrd="0" destOrd="0" parTransId="{5249F085-1E17-424C-8BBD-65A13246AD66}" sibTransId="{4234C46C-3842-4ACC-A194-5061C6B408AB}"/>
    <dgm:cxn modelId="{94980DFF-B83E-4486-A149-2C309322C184}" type="presOf" srcId="{493FB2FA-F84D-4207-BC10-E76CC4DC75F8}" destId="{928B40A4-A0D5-47D2-8920-46372563CD5F}" srcOrd="0" destOrd="0" presId="urn:microsoft.com/office/officeart/2005/8/layout/vProcess5"/>
    <dgm:cxn modelId="{94EB8AFF-79FA-4838-9BD4-C0CC142AF27D}" type="presOf" srcId="{49882D93-DC87-486B-AD19-21832F2ABFBC}" destId="{084C4D51-80A2-40E6-8033-CA81A0E35BCF}" srcOrd="1" destOrd="0" presId="urn:microsoft.com/office/officeart/2005/8/layout/vProcess5"/>
    <dgm:cxn modelId="{7C1DE08B-4C83-467B-AC57-2EC5ACE3EBAD}" type="presParOf" srcId="{DBAAED01-C54D-4A5D-849C-1671AE6071D8}" destId="{DA1E11F2-60C9-4918-9AB0-A6EEF4C04639}" srcOrd="0" destOrd="0" presId="urn:microsoft.com/office/officeart/2005/8/layout/vProcess5"/>
    <dgm:cxn modelId="{8ABB9991-45F0-4C7F-984F-D55E0248C816}" type="presParOf" srcId="{DBAAED01-C54D-4A5D-849C-1671AE6071D8}" destId="{5553534E-0A7C-4984-917B-9C8A057B9B3B}" srcOrd="1" destOrd="0" presId="urn:microsoft.com/office/officeart/2005/8/layout/vProcess5"/>
    <dgm:cxn modelId="{B257B7B0-F921-44D6-A5FB-80F796E2E880}" type="presParOf" srcId="{DBAAED01-C54D-4A5D-849C-1671AE6071D8}" destId="{0008C5C3-5F64-4834-84B3-4B322844E09A}" srcOrd="2" destOrd="0" presId="urn:microsoft.com/office/officeart/2005/8/layout/vProcess5"/>
    <dgm:cxn modelId="{94032746-9C47-4BA8-AFB9-0854C83367E6}" type="presParOf" srcId="{DBAAED01-C54D-4A5D-849C-1671AE6071D8}" destId="{928B40A4-A0D5-47D2-8920-46372563CD5F}" srcOrd="3" destOrd="0" presId="urn:microsoft.com/office/officeart/2005/8/layout/vProcess5"/>
    <dgm:cxn modelId="{8B135C29-7F39-4008-A5DE-79183FE450E0}" type="presParOf" srcId="{DBAAED01-C54D-4A5D-849C-1671AE6071D8}" destId="{BA4BA232-5E3F-482A-95F8-452E0B8B881A}" srcOrd="4" destOrd="0" presId="urn:microsoft.com/office/officeart/2005/8/layout/vProcess5"/>
    <dgm:cxn modelId="{E7DEF0BE-0EDB-4E7B-BEDE-A7B2CF686E3A}" type="presParOf" srcId="{DBAAED01-C54D-4A5D-849C-1671AE6071D8}" destId="{A8CF033C-4F26-4ED1-98DF-50CC41C14C9F}" srcOrd="5" destOrd="0" presId="urn:microsoft.com/office/officeart/2005/8/layout/vProcess5"/>
    <dgm:cxn modelId="{100BBF76-95DD-4125-80A4-5CFBD256B71B}" type="presParOf" srcId="{DBAAED01-C54D-4A5D-849C-1671AE6071D8}" destId="{55674072-07F5-4842-93B6-BC8385125E4D}" srcOrd="6" destOrd="0" presId="urn:microsoft.com/office/officeart/2005/8/layout/vProcess5"/>
    <dgm:cxn modelId="{CCE9BDDD-364C-4F3C-B72B-E24EFA413814}" type="presParOf" srcId="{DBAAED01-C54D-4A5D-849C-1671AE6071D8}" destId="{C70C5A61-3997-47E3-B0FE-F58B1C84FBA6}" srcOrd="7" destOrd="0" presId="urn:microsoft.com/office/officeart/2005/8/layout/vProcess5"/>
    <dgm:cxn modelId="{A224E8A3-0016-40B4-B4FD-DADCEE94CADB}" type="presParOf" srcId="{DBAAED01-C54D-4A5D-849C-1671AE6071D8}" destId="{D688652D-D118-49CD-BD9A-45DB0573B308}" srcOrd="8" destOrd="0" presId="urn:microsoft.com/office/officeart/2005/8/layout/vProcess5"/>
    <dgm:cxn modelId="{E6CAFA26-A14B-4DD5-A12D-6559015AA8B2}" type="presParOf" srcId="{DBAAED01-C54D-4A5D-849C-1671AE6071D8}" destId="{D1C2EA6C-3054-4230-8FC9-174E3C6B21D2}" srcOrd="9" destOrd="0" presId="urn:microsoft.com/office/officeart/2005/8/layout/vProcess5"/>
    <dgm:cxn modelId="{26561EEC-C52C-482D-A722-1D248BFC2AB4}" type="presParOf" srcId="{DBAAED01-C54D-4A5D-849C-1671AE6071D8}" destId="{B94E14FF-E802-4381-A5B5-8D9112398C5E}" srcOrd="10" destOrd="0" presId="urn:microsoft.com/office/officeart/2005/8/layout/vProcess5"/>
    <dgm:cxn modelId="{55EF87D3-D67D-4CFB-AC5E-7C7F91ADCFD2}" type="presParOf" srcId="{DBAAED01-C54D-4A5D-849C-1671AE6071D8}" destId="{084C4D51-80A2-40E6-8033-CA81A0E35BCF}" srcOrd="11" destOrd="0" presId="urn:microsoft.com/office/officeart/2005/8/layout/vProcess5"/>
    <dgm:cxn modelId="{42FC3DAE-C521-48B7-80AE-823EEEFED48A}" type="presParOf" srcId="{DBAAED01-C54D-4A5D-849C-1671AE6071D8}" destId="{8E5DC94C-7706-4845-BC4D-6862F46A1489}" srcOrd="12" destOrd="0" presId="urn:microsoft.com/office/officeart/2005/8/layout/vProcess5"/>
    <dgm:cxn modelId="{288A5270-BB8F-406E-982F-EFEF88B120EB}" type="presParOf" srcId="{DBAAED01-C54D-4A5D-849C-1671AE6071D8}" destId="{75E64A82-FA1D-4661-AC05-881E3BBCD78D}" srcOrd="13" destOrd="0" presId="urn:microsoft.com/office/officeart/2005/8/layout/vProcess5"/>
    <dgm:cxn modelId="{45FE6790-5E7B-4A88-9D3A-7C59D0AC744C}" type="presParOf" srcId="{DBAAED01-C54D-4A5D-849C-1671AE6071D8}" destId="{E44498DF-E53C-4CB7-961E-7C7144E3B995}"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55C0D-F760-4D19-A60D-C7CE1D99ABD4}">
      <dsp:nvSpPr>
        <dsp:cNvPr id="0" name=""/>
        <dsp:cNvSpPr/>
      </dsp:nvSpPr>
      <dsp:spPr>
        <a:xfrm>
          <a:off x="0" y="0"/>
          <a:ext cx="1961662" cy="4064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C70837-5F75-48C7-B5B8-106FD3BC2671}">
      <dsp:nvSpPr>
        <dsp:cNvPr id="0" name=""/>
        <dsp:cNvSpPr/>
      </dsp:nvSpPr>
      <dsp:spPr>
        <a:xfrm>
          <a:off x="980831" y="406796"/>
          <a:ext cx="1275080" cy="72231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Amaç</a:t>
          </a:r>
        </a:p>
      </dsp:txBody>
      <dsp:txXfrm>
        <a:off x="1016091" y="442056"/>
        <a:ext cx="1204560" cy="651792"/>
      </dsp:txXfrm>
    </dsp:sp>
    <dsp:sp modelId="{14C4A76C-A626-4E53-AE65-605BEB7EF40E}">
      <dsp:nvSpPr>
        <dsp:cNvPr id="0" name=""/>
        <dsp:cNvSpPr/>
      </dsp:nvSpPr>
      <dsp:spPr>
        <a:xfrm>
          <a:off x="980831" y="1219398"/>
          <a:ext cx="1275080" cy="72231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a:t>Kriterler</a:t>
          </a:r>
          <a:endParaRPr lang="tr-TR" sz="1700" kern="1200" dirty="0"/>
        </a:p>
      </dsp:txBody>
      <dsp:txXfrm>
        <a:off x="1016091" y="1254658"/>
        <a:ext cx="1204560" cy="651792"/>
      </dsp:txXfrm>
    </dsp:sp>
    <dsp:sp modelId="{15AC5C0B-C06C-40AB-B0B0-A1FFF5A45565}">
      <dsp:nvSpPr>
        <dsp:cNvPr id="0" name=""/>
        <dsp:cNvSpPr/>
      </dsp:nvSpPr>
      <dsp:spPr>
        <a:xfrm>
          <a:off x="980831" y="2032000"/>
          <a:ext cx="1275080" cy="72231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Alt Kriterler</a:t>
          </a:r>
        </a:p>
      </dsp:txBody>
      <dsp:txXfrm>
        <a:off x="1016091" y="2067260"/>
        <a:ext cx="1204560" cy="651792"/>
      </dsp:txXfrm>
    </dsp:sp>
    <dsp:sp modelId="{BEE20543-67AA-4146-ACC1-C572D751B7AA}">
      <dsp:nvSpPr>
        <dsp:cNvPr id="0" name=""/>
        <dsp:cNvSpPr/>
      </dsp:nvSpPr>
      <dsp:spPr>
        <a:xfrm>
          <a:off x="980831" y="2844601"/>
          <a:ext cx="1275080" cy="72231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Alternatifler</a:t>
          </a:r>
        </a:p>
      </dsp:txBody>
      <dsp:txXfrm>
        <a:off x="1016091" y="2879861"/>
        <a:ext cx="1204560" cy="6517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AE19E9-82F9-4B85-923A-3C8A990951BD}">
      <dsp:nvSpPr>
        <dsp:cNvPr id="0" name=""/>
        <dsp:cNvSpPr/>
      </dsp:nvSpPr>
      <dsp:spPr>
        <a:xfrm>
          <a:off x="513" y="271528"/>
          <a:ext cx="3373052" cy="897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55880" rIns="156464" bIns="55880" numCol="1" spcCol="1270" anchor="ctr" anchorCtr="0">
          <a:noAutofit/>
        </a:bodyPr>
        <a:lstStyle/>
        <a:p>
          <a:pPr marL="0" lvl="0" indent="0" algn="r" defTabSz="977900">
            <a:lnSpc>
              <a:spcPct val="90000"/>
            </a:lnSpc>
            <a:spcBef>
              <a:spcPct val="0"/>
            </a:spcBef>
            <a:spcAft>
              <a:spcPct val="35000"/>
            </a:spcAft>
            <a:buNone/>
          </a:pPr>
          <a:r>
            <a:rPr lang="tr-TR" sz="2200" kern="1200" dirty="0"/>
            <a:t>Gerçek Ölçümler</a:t>
          </a:r>
        </a:p>
        <a:p>
          <a:pPr marL="0" lvl="0" indent="0" algn="r" defTabSz="977900">
            <a:lnSpc>
              <a:spcPct val="90000"/>
            </a:lnSpc>
            <a:spcBef>
              <a:spcPct val="0"/>
            </a:spcBef>
            <a:spcAft>
              <a:spcPct val="35000"/>
            </a:spcAft>
            <a:buNone/>
          </a:pPr>
          <a:r>
            <a:rPr lang="tr-TR" sz="2200" kern="1200" dirty="0"/>
            <a:t>Subjektif Değerlendirmeler</a:t>
          </a:r>
        </a:p>
      </dsp:txBody>
      <dsp:txXfrm>
        <a:off x="513" y="271528"/>
        <a:ext cx="3373052" cy="897103"/>
      </dsp:txXfrm>
    </dsp:sp>
    <dsp:sp modelId="{DCFA2204-71AC-4F8F-A3D3-2B64D9B26E96}">
      <dsp:nvSpPr>
        <dsp:cNvPr id="0" name=""/>
        <dsp:cNvSpPr/>
      </dsp:nvSpPr>
      <dsp:spPr>
        <a:xfrm>
          <a:off x="3373565" y="345676"/>
          <a:ext cx="234625" cy="748806"/>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66564C-81DD-46DB-A07C-9B363C8824E6}">
      <dsp:nvSpPr>
        <dsp:cNvPr id="0" name=""/>
        <dsp:cNvSpPr/>
      </dsp:nvSpPr>
      <dsp:spPr>
        <a:xfrm>
          <a:off x="3756862" y="256569"/>
          <a:ext cx="4163504" cy="9270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tr-TR" sz="2200" kern="1200" dirty="0"/>
            <a:t>Fiyat, Uzunluk, Ağırlık, vs.</a:t>
          </a:r>
        </a:p>
        <a:p>
          <a:pPr marL="228600" lvl="1" indent="-228600" algn="l" defTabSz="977900">
            <a:lnSpc>
              <a:spcPct val="90000"/>
            </a:lnSpc>
            <a:spcBef>
              <a:spcPct val="0"/>
            </a:spcBef>
            <a:spcAft>
              <a:spcPct val="15000"/>
            </a:spcAft>
            <a:buChar char="•"/>
          </a:pPr>
          <a:r>
            <a:rPr lang="tr-TR" sz="2200" kern="1200" dirty="0"/>
            <a:t>Kişisel görüşler</a:t>
          </a:r>
        </a:p>
      </dsp:txBody>
      <dsp:txXfrm>
        <a:off x="3756862" y="256569"/>
        <a:ext cx="4163504" cy="9270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3534E-0A7C-4984-917B-9C8A057B9B3B}">
      <dsp:nvSpPr>
        <dsp:cNvPr id="0" name=""/>
        <dsp:cNvSpPr/>
      </dsp:nvSpPr>
      <dsp:spPr>
        <a:xfrm>
          <a:off x="0" y="0"/>
          <a:ext cx="5433723" cy="78052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latin typeface="Tahoma" pitchFamily="34" charset="0"/>
              <a:ea typeface="Tahoma" pitchFamily="34" charset="0"/>
              <a:cs typeface="Tahoma" pitchFamily="34" charset="0"/>
            </a:rPr>
            <a:t>Amacın Tanımlanması</a:t>
          </a:r>
        </a:p>
      </dsp:txBody>
      <dsp:txXfrm>
        <a:off x="22861" y="22861"/>
        <a:ext cx="4500153" cy="734804"/>
      </dsp:txXfrm>
    </dsp:sp>
    <dsp:sp modelId="{0008C5C3-5F64-4834-84B3-4B322844E09A}">
      <dsp:nvSpPr>
        <dsp:cNvPr id="0" name=""/>
        <dsp:cNvSpPr/>
      </dsp:nvSpPr>
      <dsp:spPr>
        <a:xfrm>
          <a:off x="405765" y="888932"/>
          <a:ext cx="5433723" cy="780526"/>
        </a:xfrm>
        <a:prstGeom prst="roundRect">
          <a:avLst>
            <a:gd name="adj" fmla="val 10000"/>
          </a:avLst>
        </a:prstGeom>
        <a:gradFill rotWithShape="0">
          <a:gsLst>
            <a:gs pos="0">
              <a:schemeClr val="accent4">
                <a:hueOff val="-1116192"/>
                <a:satOff val="6725"/>
                <a:lumOff val="539"/>
                <a:alphaOff val="0"/>
                <a:shade val="51000"/>
                <a:satMod val="130000"/>
              </a:schemeClr>
            </a:gs>
            <a:gs pos="80000">
              <a:schemeClr val="accent4">
                <a:hueOff val="-1116192"/>
                <a:satOff val="6725"/>
                <a:lumOff val="539"/>
                <a:alphaOff val="0"/>
                <a:shade val="93000"/>
                <a:satMod val="130000"/>
              </a:schemeClr>
            </a:gs>
            <a:gs pos="100000">
              <a:schemeClr val="accent4">
                <a:hueOff val="-1116192"/>
                <a:satOff val="6725"/>
                <a:lumOff val="53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latin typeface="Tahoma" pitchFamily="34" charset="0"/>
              <a:ea typeface="Tahoma" pitchFamily="34" charset="0"/>
              <a:cs typeface="Tahoma" pitchFamily="34" charset="0"/>
            </a:rPr>
            <a:t>Kriterlerin, Alt Kriterlerin ve Alternatiflerin yapılandırılması</a:t>
          </a:r>
        </a:p>
      </dsp:txBody>
      <dsp:txXfrm>
        <a:off x="428626" y="911793"/>
        <a:ext cx="4474894" cy="734804"/>
      </dsp:txXfrm>
    </dsp:sp>
    <dsp:sp modelId="{928B40A4-A0D5-47D2-8920-46372563CD5F}">
      <dsp:nvSpPr>
        <dsp:cNvPr id="0" name=""/>
        <dsp:cNvSpPr/>
      </dsp:nvSpPr>
      <dsp:spPr>
        <a:xfrm>
          <a:off x="811530" y="1777864"/>
          <a:ext cx="5433723" cy="780526"/>
        </a:xfrm>
        <a:prstGeom prst="roundRect">
          <a:avLst>
            <a:gd name="adj" fmla="val 10000"/>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latin typeface="Tahoma" pitchFamily="34" charset="0"/>
              <a:ea typeface="Tahoma" pitchFamily="34" charset="0"/>
              <a:cs typeface="Tahoma" pitchFamily="34" charset="0"/>
            </a:rPr>
            <a:t>Her bir gruptaki elemanların ikili karşılaştırılmasını yapılması</a:t>
          </a:r>
        </a:p>
      </dsp:txBody>
      <dsp:txXfrm>
        <a:off x="834391" y="1800725"/>
        <a:ext cx="4474894" cy="734804"/>
      </dsp:txXfrm>
    </dsp:sp>
    <dsp:sp modelId="{BA4BA232-5E3F-482A-95F8-452E0B8B881A}">
      <dsp:nvSpPr>
        <dsp:cNvPr id="0" name=""/>
        <dsp:cNvSpPr/>
      </dsp:nvSpPr>
      <dsp:spPr>
        <a:xfrm>
          <a:off x="1217295" y="2666797"/>
          <a:ext cx="5433723" cy="780526"/>
        </a:xfrm>
        <a:prstGeom prst="roundRect">
          <a:avLst>
            <a:gd name="adj" fmla="val 10000"/>
          </a:avLst>
        </a:prstGeom>
        <a:gradFill rotWithShape="0">
          <a:gsLst>
            <a:gs pos="0">
              <a:schemeClr val="accent4">
                <a:hueOff val="-3348577"/>
                <a:satOff val="20174"/>
                <a:lumOff val="1617"/>
                <a:alphaOff val="0"/>
                <a:shade val="51000"/>
                <a:satMod val="130000"/>
              </a:schemeClr>
            </a:gs>
            <a:gs pos="80000">
              <a:schemeClr val="accent4">
                <a:hueOff val="-3348577"/>
                <a:satOff val="20174"/>
                <a:lumOff val="1617"/>
                <a:alphaOff val="0"/>
                <a:shade val="93000"/>
                <a:satMod val="130000"/>
              </a:schemeClr>
            </a:gs>
            <a:gs pos="100000">
              <a:schemeClr val="accent4">
                <a:hueOff val="-3348577"/>
                <a:satOff val="20174"/>
                <a:lumOff val="161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latin typeface="Tahoma" pitchFamily="34" charset="0"/>
              <a:ea typeface="Tahoma" pitchFamily="34" charset="0"/>
              <a:cs typeface="Tahoma" pitchFamily="34" charset="0"/>
            </a:rPr>
            <a:t>Ağırlıkları ve Tutarlılık İndekslerini Hesaplanması</a:t>
          </a:r>
        </a:p>
      </dsp:txBody>
      <dsp:txXfrm>
        <a:off x="1240156" y="2689658"/>
        <a:ext cx="4474894" cy="734804"/>
      </dsp:txXfrm>
    </dsp:sp>
    <dsp:sp modelId="{A8CF033C-4F26-4ED1-98DF-50CC41C14C9F}">
      <dsp:nvSpPr>
        <dsp:cNvPr id="0" name=""/>
        <dsp:cNvSpPr/>
      </dsp:nvSpPr>
      <dsp:spPr>
        <a:xfrm>
          <a:off x="1623060" y="3555729"/>
          <a:ext cx="5433723" cy="780526"/>
        </a:xfrm>
        <a:prstGeom prst="roundRect">
          <a:avLst>
            <a:gd name="adj" fmla="val 1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latin typeface="Tahoma" pitchFamily="34" charset="0"/>
              <a:ea typeface="Tahoma" pitchFamily="34" charset="0"/>
              <a:cs typeface="Tahoma" pitchFamily="34" charset="0"/>
            </a:rPr>
            <a:t>Ağırlıklara bağlı olarak alternatiflerin değerlendirilmesi</a:t>
          </a:r>
        </a:p>
      </dsp:txBody>
      <dsp:txXfrm>
        <a:off x="1645921" y="3578590"/>
        <a:ext cx="4474894" cy="734804"/>
      </dsp:txXfrm>
    </dsp:sp>
    <dsp:sp modelId="{55674072-07F5-4842-93B6-BC8385125E4D}">
      <dsp:nvSpPr>
        <dsp:cNvPr id="0" name=""/>
        <dsp:cNvSpPr/>
      </dsp:nvSpPr>
      <dsp:spPr>
        <a:xfrm>
          <a:off x="4926381" y="570217"/>
          <a:ext cx="507341" cy="507341"/>
        </a:xfrm>
        <a:prstGeom prst="downArrow">
          <a:avLst>
            <a:gd name="adj1" fmla="val 55000"/>
            <a:gd name="adj2" fmla="val 45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tr-TR" sz="2300" kern="1200">
            <a:latin typeface="Tahoma" pitchFamily="34" charset="0"/>
            <a:ea typeface="Tahoma" pitchFamily="34" charset="0"/>
            <a:cs typeface="Tahoma" pitchFamily="34" charset="0"/>
          </a:endParaRPr>
        </a:p>
      </dsp:txBody>
      <dsp:txXfrm>
        <a:off x="5040533" y="570217"/>
        <a:ext cx="279037" cy="381774"/>
      </dsp:txXfrm>
    </dsp:sp>
    <dsp:sp modelId="{C70C5A61-3997-47E3-B0FE-F58B1C84FBA6}">
      <dsp:nvSpPr>
        <dsp:cNvPr id="0" name=""/>
        <dsp:cNvSpPr/>
      </dsp:nvSpPr>
      <dsp:spPr>
        <a:xfrm>
          <a:off x="5332146" y="1459150"/>
          <a:ext cx="507341" cy="507341"/>
        </a:xfrm>
        <a:prstGeom prst="downArrow">
          <a:avLst>
            <a:gd name="adj1" fmla="val 55000"/>
            <a:gd name="adj2" fmla="val 45000"/>
          </a:avLst>
        </a:prstGeom>
        <a:solidFill>
          <a:schemeClr val="accent4">
            <a:tint val="40000"/>
            <a:alpha val="90000"/>
            <a:hueOff val="-1315237"/>
            <a:satOff val="7386"/>
            <a:lumOff val="469"/>
            <a:alphaOff val="0"/>
          </a:schemeClr>
        </a:solidFill>
        <a:ln w="9525" cap="flat" cmpd="sng" algn="ctr">
          <a:solidFill>
            <a:schemeClr val="accent4">
              <a:tint val="40000"/>
              <a:alpha val="90000"/>
              <a:hueOff val="-1315237"/>
              <a:satOff val="7386"/>
              <a:lumOff val="4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tr-TR" sz="2300" kern="1200">
            <a:latin typeface="Tahoma" pitchFamily="34" charset="0"/>
            <a:ea typeface="Tahoma" pitchFamily="34" charset="0"/>
            <a:cs typeface="Tahoma" pitchFamily="34" charset="0"/>
          </a:endParaRPr>
        </a:p>
      </dsp:txBody>
      <dsp:txXfrm>
        <a:off x="5446298" y="1459150"/>
        <a:ext cx="279037" cy="381774"/>
      </dsp:txXfrm>
    </dsp:sp>
    <dsp:sp modelId="{D688652D-D118-49CD-BD9A-45DB0573B308}">
      <dsp:nvSpPr>
        <dsp:cNvPr id="0" name=""/>
        <dsp:cNvSpPr/>
      </dsp:nvSpPr>
      <dsp:spPr>
        <a:xfrm>
          <a:off x="5737911" y="2335073"/>
          <a:ext cx="507341" cy="507341"/>
        </a:xfrm>
        <a:prstGeom prst="downArrow">
          <a:avLst>
            <a:gd name="adj1" fmla="val 55000"/>
            <a:gd name="adj2" fmla="val 45000"/>
          </a:avLst>
        </a:prstGeom>
        <a:solidFill>
          <a:schemeClr val="accent4">
            <a:tint val="40000"/>
            <a:alpha val="90000"/>
            <a:hueOff val="-2630473"/>
            <a:satOff val="14771"/>
            <a:lumOff val="939"/>
            <a:alphaOff val="0"/>
          </a:schemeClr>
        </a:solidFill>
        <a:ln w="9525" cap="flat" cmpd="sng" algn="ctr">
          <a:solidFill>
            <a:schemeClr val="accent4">
              <a:tint val="40000"/>
              <a:alpha val="90000"/>
              <a:hueOff val="-2630473"/>
              <a:satOff val="14771"/>
              <a:lumOff val="93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tr-TR" sz="2300" kern="1200">
            <a:latin typeface="Tahoma" pitchFamily="34" charset="0"/>
            <a:ea typeface="Tahoma" pitchFamily="34" charset="0"/>
            <a:cs typeface="Tahoma" pitchFamily="34" charset="0"/>
          </a:endParaRPr>
        </a:p>
      </dsp:txBody>
      <dsp:txXfrm>
        <a:off x="5852063" y="2335073"/>
        <a:ext cx="279037" cy="381774"/>
      </dsp:txXfrm>
    </dsp:sp>
    <dsp:sp modelId="{D1C2EA6C-3054-4230-8FC9-174E3C6B21D2}">
      <dsp:nvSpPr>
        <dsp:cNvPr id="0" name=""/>
        <dsp:cNvSpPr/>
      </dsp:nvSpPr>
      <dsp:spPr>
        <a:xfrm>
          <a:off x="6143676" y="3232678"/>
          <a:ext cx="507341" cy="507341"/>
        </a:xfrm>
        <a:prstGeom prst="downArrow">
          <a:avLst>
            <a:gd name="adj1" fmla="val 55000"/>
            <a:gd name="adj2" fmla="val 45000"/>
          </a:avLst>
        </a:prstGeom>
        <a:solidFill>
          <a:schemeClr val="accent4">
            <a:tint val="40000"/>
            <a:alpha val="90000"/>
            <a:hueOff val="-3945710"/>
            <a:satOff val="22157"/>
            <a:lumOff val="1408"/>
            <a:alphaOff val="0"/>
          </a:schemeClr>
        </a:solidFill>
        <a:ln w="9525" cap="flat" cmpd="sng" algn="ctr">
          <a:solidFill>
            <a:schemeClr val="accent4">
              <a:tint val="40000"/>
              <a:alpha val="90000"/>
              <a:hueOff val="-3945710"/>
              <a:satOff val="22157"/>
              <a:lumOff val="140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tr-TR" sz="2300" kern="1200">
            <a:latin typeface="Tahoma" pitchFamily="34" charset="0"/>
            <a:ea typeface="Tahoma" pitchFamily="34" charset="0"/>
            <a:cs typeface="Tahoma" pitchFamily="34" charset="0"/>
          </a:endParaRPr>
        </a:p>
      </dsp:txBody>
      <dsp:txXfrm>
        <a:off x="6257828" y="3232678"/>
        <a:ext cx="279037" cy="3817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F4B56-3A33-4934-BDBE-AE2257D79E32}">
      <dsp:nvSpPr>
        <dsp:cNvPr id="0" name=""/>
        <dsp:cNvSpPr/>
      </dsp:nvSpPr>
      <dsp:spPr>
        <a:xfrm>
          <a:off x="4494855" y="730291"/>
          <a:ext cx="3854844" cy="267609"/>
        </a:xfrm>
        <a:custGeom>
          <a:avLst/>
          <a:gdLst/>
          <a:ahLst/>
          <a:cxnLst/>
          <a:rect l="0" t="0" r="0" b="0"/>
          <a:pathLst>
            <a:path>
              <a:moveTo>
                <a:pt x="0" y="0"/>
              </a:moveTo>
              <a:lnTo>
                <a:pt x="0" y="133804"/>
              </a:lnTo>
              <a:lnTo>
                <a:pt x="3854844" y="133804"/>
              </a:lnTo>
              <a:lnTo>
                <a:pt x="3854844" y="267609"/>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958A20-185A-4577-8E0D-0C4E4705187A}">
      <dsp:nvSpPr>
        <dsp:cNvPr id="0" name=""/>
        <dsp:cNvSpPr/>
      </dsp:nvSpPr>
      <dsp:spPr>
        <a:xfrm>
          <a:off x="4494855" y="730291"/>
          <a:ext cx="2312906" cy="267609"/>
        </a:xfrm>
        <a:custGeom>
          <a:avLst/>
          <a:gdLst/>
          <a:ahLst/>
          <a:cxnLst/>
          <a:rect l="0" t="0" r="0" b="0"/>
          <a:pathLst>
            <a:path>
              <a:moveTo>
                <a:pt x="0" y="0"/>
              </a:moveTo>
              <a:lnTo>
                <a:pt x="0" y="133804"/>
              </a:lnTo>
              <a:lnTo>
                <a:pt x="2312906" y="133804"/>
              </a:lnTo>
              <a:lnTo>
                <a:pt x="2312906" y="267609"/>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404B4-956B-4ED7-88A7-78DEA0CE262D}">
      <dsp:nvSpPr>
        <dsp:cNvPr id="0" name=""/>
        <dsp:cNvSpPr/>
      </dsp:nvSpPr>
      <dsp:spPr>
        <a:xfrm>
          <a:off x="4494855" y="730291"/>
          <a:ext cx="770968" cy="267609"/>
        </a:xfrm>
        <a:custGeom>
          <a:avLst/>
          <a:gdLst/>
          <a:ahLst/>
          <a:cxnLst/>
          <a:rect l="0" t="0" r="0" b="0"/>
          <a:pathLst>
            <a:path>
              <a:moveTo>
                <a:pt x="0" y="0"/>
              </a:moveTo>
              <a:lnTo>
                <a:pt x="0" y="133804"/>
              </a:lnTo>
              <a:lnTo>
                <a:pt x="770968" y="133804"/>
              </a:lnTo>
              <a:lnTo>
                <a:pt x="770968" y="267609"/>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1EEB0B-DE5E-485A-900F-E10EE117660F}">
      <dsp:nvSpPr>
        <dsp:cNvPr id="0" name=""/>
        <dsp:cNvSpPr/>
      </dsp:nvSpPr>
      <dsp:spPr>
        <a:xfrm>
          <a:off x="3723886" y="730291"/>
          <a:ext cx="770968" cy="267609"/>
        </a:xfrm>
        <a:custGeom>
          <a:avLst/>
          <a:gdLst/>
          <a:ahLst/>
          <a:cxnLst/>
          <a:rect l="0" t="0" r="0" b="0"/>
          <a:pathLst>
            <a:path>
              <a:moveTo>
                <a:pt x="770968" y="0"/>
              </a:moveTo>
              <a:lnTo>
                <a:pt x="770968" y="133804"/>
              </a:lnTo>
              <a:lnTo>
                <a:pt x="0" y="133804"/>
              </a:lnTo>
              <a:lnTo>
                <a:pt x="0" y="267609"/>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0B5147-35B7-43B7-95B7-727B57282F13}">
      <dsp:nvSpPr>
        <dsp:cNvPr id="0" name=""/>
        <dsp:cNvSpPr/>
      </dsp:nvSpPr>
      <dsp:spPr>
        <a:xfrm>
          <a:off x="2181948" y="730291"/>
          <a:ext cx="2312906" cy="267609"/>
        </a:xfrm>
        <a:custGeom>
          <a:avLst/>
          <a:gdLst/>
          <a:ahLst/>
          <a:cxnLst/>
          <a:rect l="0" t="0" r="0" b="0"/>
          <a:pathLst>
            <a:path>
              <a:moveTo>
                <a:pt x="2312906" y="0"/>
              </a:moveTo>
              <a:lnTo>
                <a:pt x="2312906" y="133804"/>
              </a:lnTo>
              <a:lnTo>
                <a:pt x="0" y="133804"/>
              </a:lnTo>
              <a:lnTo>
                <a:pt x="0" y="267609"/>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A59015-06F9-4294-BB49-33182A617C52}">
      <dsp:nvSpPr>
        <dsp:cNvPr id="0" name=""/>
        <dsp:cNvSpPr/>
      </dsp:nvSpPr>
      <dsp:spPr>
        <a:xfrm>
          <a:off x="640010" y="730291"/>
          <a:ext cx="3854844" cy="267609"/>
        </a:xfrm>
        <a:custGeom>
          <a:avLst/>
          <a:gdLst/>
          <a:ahLst/>
          <a:cxnLst/>
          <a:rect l="0" t="0" r="0" b="0"/>
          <a:pathLst>
            <a:path>
              <a:moveTo>
                <a:pt x="3854844" y="0"/>
              </a:moveTo>
              <a:lnTo>
                <a:pt x="3854844" y="133804"/>
              </a:lnTo>
              <a:lnTo>
                <a:pt x="0" y="133804"/>
              </a:lnTo>
              <a:lnTo>
                <a:pt x="0" y="267609"/>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3D8BE1-3705-4F74-A376-5A0474B7D088}">
      <dsp:nvSpPr>
        <dsp:cNvPr id="0" name=""/>
        <dsp:cNvSpPr/>
      </dsp:nvSpPr>
      <dsp:spPr>
        <a:xfrm>
          <a:off x="3857691" y="93127"/>
          <a:ext cx="1274328" cy="637164"/>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err="1">
              <a:latin typeface="Tahoma" pitchFamily="34" charset="0"/>
              <a:ea typeface="Tahoma" pitchFamily="34" charset="0"/>
              <a:cs typeface="Tahoma" pitchFamily="34" charset="0"/>
            </a:rPr>
            <a:t>Okul</a:t>
          </a:r>
          <a:r>
            <a:rPr lang="en-US" sz="1800" b="0" kern="1200" dirty="0">
              <a:latin typeface="Tahoma" pitchFamily="34" charset="0"/>
              <a:ea typeface="Tahoma" pitchFamily="34" charset="0"/>
              <a:cs typeface="Tahoma" pitchFamily="34" charset="0"/>
            </a:rPr>
            <a:t> </a:t>
          </a:r>
          <a:r>
            <a:rPr lang="en-US" sz="1800" b="0" kern="1200" dirty="0" err="1">
              <a:latin typeface="Tahoma" pitchFamily="34" charset="0"/>
              <a:ea typeface="Tahoma" pitchFamily="34" charset="0"/>
              <a:cs typeface="Tahoma" pitchFamily="34" charset="0"/>
            </a:rPr>
            <a:t>Seçimi</a:t>
          </a:r>
          <a:endParaRPr lang="tr-TR" sz="1800" b="0" kern="1200" dirty="0">
            <a:latin typeface="Tahoma" pitchFamily="34" charset="0"/>
            <a:ea typeface="Tahoma" pitchFamily="34" charset="0"/>
            <a:cs typeface="Tahoma" pitchFamily="34" charset="0"/>
          </a:endParaRPr>
        </a:p>
      </dsp:txBody>
      <dsp:txXfrm>
        <a:off x="3857691" y="93127"/>
        <a:ext cx="1274328" cy="637164"/>
      </dsp:txXfrm>
    </dsp:sp>
    <dsp:sp modelId="{4DD4A66A-D2A0-4374-A269-344FA14ED597}">
      <dsp:nvSpPr>
        <dsp:cNvPr id="0" name=""/>
        <dsp:cNvSpPr/>
      </dsp:nvSpPr>
      <dsp:spPr>
        <a:xfrm>
          <a:off x="2846" y="997900"/>
          <a:ext cx="1274328" cy="637164"/>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err="1">
              <a:latin typeface="Tahoma" pitchFamily="34" charset="0"/>
              <a:ea typeface="Tahoma" pitchFamily="34" charset="0"/>
              <a:cs typeface="Tahoma" pitchFamily="34" charset="0"/>
            </a:rPr>
            <a:t>Öğrenim</a:t>
          </a:r>
          <a:endParaRPr lang="tr-TR" sz="1800" b="0" kern="1200" dirty="0">
            <a:latin typeface="Tahoma" pitchFamily="34" charset="0"/>
            <a:ea typeface="Tahoma" pitchFamily="34" charset="0"/>
            <a:cs typeface="Tahoma" pitchFamily="34" charset="0"/>
          </a:endParaRPr>
        </a:p>
      </dsp:txBody>
      <dsp:txXfrm>
        <a:off x="2846" y="997900"/>
        <a:ext cx="1274328" cy="637164"/>
      </dsp:txXfrm>
    </dsp:sp>
    <dsp:sp modelId="{9B534181-FA33-4CD1-92A7-5FB298A6BF67}">
      <dsp:nvSpPr>
        <dsp:cNvPr id="0" name=""/>
        <dsp:cNvSpPr/>
      </dsp:nvSpPr>
      <dsp:spPr>
        <a:xfrm>
          <a:off x="1544784" y="997900"/>
          <a:ext cx="1274328" cy="637164"/>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a:latin typeface="Tahoma" pitchFamily="34" charset="0"/>
              <a:ea typeface="Tahoma" pitchFamily="34" charset="0"/>
              <a:cs typeface="Tahoma" pitchFamily="34" charset="0"/>
            </a:rPr>
            <a:t>Okuldaki </a:t>
          </a:r>
          <a:r>
            <a:rPr lang="en-US" sz="1800" b="0" kern="1200" dirty="0" err="1">
              <a:latin typeface="Tahoma" pitchFamily="34" charset="0"/>
              <a:ea typeface="Tahoma" pitchFamily="34" charset="0"/>
              <a:cs typeface="Tahoma" pitchFamily="34" charset="0"/>
            </a:rPr>
            <a:t>Yaşam</a:t>
          </a:r>
          <a:endParaRPr lang="tr-TR" sz="1800" b="0" kern="1200" dirty="0">
            <a:latin typeface="Tahoma" pitchFamily="34" charset="0"/>
            <a:ea typeface="Tahoma" pitchFamily="34" charset="0"/>
            <a:cs typeface="Tahoma" pitchFamily="34" charset="0"/>
          </a:endParaRPr>
        </a:p>
      </dsp:txBody>
      <dsp:txXfrm>
        <a:off x="1544784" y="997900"/>
        <a:ext cx="1274328" cy="637164"/>
      </dsp:txXfrm>
    </dsp:sp>
    <dsp:sp modelId="{ACB470BC-963C-48B1-A3C3-FBBE5B1F3CF0}">
      <dsp:nvSpPr>
        <dsp:cNvPr id="0" name=""/>
        <dsp:cNvSpPr/>
      </dsp:nvSpPr>
      <dsp:spPr>
        <a:xfrm>
          <a:off x="3086722" y="997900"/>
          <a:ext cx="1274328" cy="637164"/>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err="1">
              <a:latin typeface="Tahoma" pitchFamily="34" charset="0"/>
              <a:ea typeface="Tahoma" pitchFamily="34" charset="0"/>
              <a:cs typeface="Tahoma" pitchFamily="34" charset="0"/>
            </a:rPr>
            <a:t>Arkadaşlar</a:t>
          </a:r>
          <a:endParaRPr lang="tr-TR" sz="1800" b="0" kern="1200" dirty="0">
            <a:latin typeface="Tahoma" pitchFamily="34" charset="0"/>
            <a:ea typeface="Tahoma" pitchFamily="34" charset="0"/>
            <a:cs typeface="Tahoma" pitchFamily="34" charset="0"/>
          </a:endParaRPr>
        </a:p>
      </dsp:txBody>
      <dsp:txXfrm>
        <a:off x="3086722" y="997900"/>
        <a:ext cx="1274328" cy="637164"/>
      </dsp:txXfrm>
    </dsp:sp>
    <dsp:sp modelId="{0539EF35-E92D-48E5-ADD5-3A965BE0B295}">
      <dsp:nvSpPr>
        <dsp:cNvPr id="0" name=""/>
        <dsp:cNvSpPr/>
      </dsp:nvSpPr>
      <dsp:spPr>
        <a:xfrm>
          <a:off x="4628660" y="997900"/>
          <a:ext cx="1274328" cy="637164"/>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err="1">
              <a:latin typeface="Tahoma" pitchFamily="34" charset="0"/>
              <a:ea typeface="Tahoma" pitchFamily="34" charset="0"/>
              <a:cs typeface="Tahoma" pitchFamily="34" charset="0"/>
            </a:rPr>
            <a:t>Müzik</a:t>
          </a:r>
          <a:r>
            <a:rPr lang="en-US" sz="1800" b="0" kern="1200" dirty="0">
              <a:latin typeface="Tahoma" pitchFamily="34" charset="0"/>
              <a:ea typeface="Tahoma" pitchFamily="34" charset="0"/>
              <a:cs typeface="Tahoma" pitchFamily="34" charset="0"/>
            </a:rPr>
            <a:t> </a:t>
          </a:r>
          <a:r>
            <a:rPr lang="en-US" sz="1800" b="0" kern="1200" dirty="0" err="1">
              <a:latin typeface="Tahoma" pitchFamily="34" charset="0"/>
              <a:ea typeface="Tahoma" pitchFamily="34" charset="0"/>
              <a:cs typeface="Tahoma" pitchFamily="34" charset="0"/>
            </a:rPr>
            <a:t>Dersleri</a:t>
          </a:r>
          <a:endParaRPr lang="tr-TR" sz="1800" b="0" kern="1200" dirty="0">
            <a:latin typeface="Tahoma" pitchFamily="34" charset="0"/>
            <a:ea typeface="Tahoma" pitchFamily="34" charset="0"/>
            <a:cs typeface="Tahoma" pitchFamily="34" charset="0"/>
          </a:endParaRPr>
        </a:p>
      </dsp:txBody>
      <dsp:txXfrm>
        <a:off x="4628660" y="997900"/>
        <a:ext cx="1274328" cy="637164"/>
      </dsp:txXfrm>
    </dsp:sp>
    <dsp:sp modelId="{00230468-B773-4419-931D-D42646E0573D}">
      <dsp:nvSpPr>
        <dsp:cNvPr id="0" name=""/>
        <dsp:cNvSpPr/>
      </dsp:nvSpPr>
      <dsp:spPr>
        <a:xfrm>
          <a:off x="6170597" y="997900"/>
          <a:ext cx="1274328" cy="637164"/>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err="1">
              <a:latin typeface="Tahoma" pitchFamily="34" charset="0"/>
              <a:ea typeface="Tahoma" pitchFamily="34" charset="0"/>
              <a:cs typeface="Tahoma" pitchFamily="34" charset="0"/>
            </a:rPr>
            <a:t>Üniversiteye</a:t>
          </a:r>
          <a:r>
            <a:rPr lang="en-US" sz="1800" b="0" kern="1200" dirty="0">
              <a:latin typeface="Tahoma" pitchFamily="34" charset="0"/>
              <a:ea typeface="Tahoma" pitchFamily="34" charset="0"/>
              <a:cs typeface="Tahoma" pitchFamily="34" charset="0"/>
            </a:rPr>
            <a:t> </a:t>
          </a:r>
          <a:r>
            <a:rPr lang="en-US" sz="1800" b="0" kern="1200" dirty="0" err="1">
              <a:latin typeface="Tahoma" pitchFamily="34" charset="0"/>
              <a:ea typeface="Tahoma" pitchFamily="34" charset="0"/>
              <a:cs typeface="Tahoma" pitchFamily="34" charset="0"/>
            </a:rPr>
            <a:t>Hazırlık</a:t>
          </a:r>
          <a:endParaRPr lang="tr-TR" sz="1800" b="0" kern="1200" dirty="0">
            <a:latin typeface="Tahoma" pitchFamily="34" charset="0"/>
            <a:ea typeface="Tahoma" pitchFamily="34" charset="0"/>
            <a:cs typeface="Tahoma" pitchFamily="34" charset="0"/>
          </a:endParaRPr>
        </a:p>
      </dsp:txBody>
      <dsp:txXfrm>
        <a:off x="6170597" y="997900"/>
        <a:ext cx="1274328" cy="637164"/>
      </dsp:txXfrm>
    </dsp:sp>
    <dsp:sp modelId="{92462A91-DA11-4E23-8292-AA023CE34AAA}">
      <dsp:nvSpPr>
        <dsp:cNvPr id="0" name=""/>
        <dsp:cNvSpPr/>
      </dsp:nvSpPr>
      <dsp:spPr>
        <a:xfrm>
          <a:off x="7712535" y="997900"/>
          <a:ext cx="1274328" cy="637164"/>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err="1">
              <a:latin typeface="Tahoma" pitchFamily="34" charset="0"/>
              <a:ea typeface="Tahoma" pitchFamily="34" charset="0"/>
              <a:cs typeface="Tahoma" pitchFamily="34" charset="0"/>
            </a:rPr>
            <a:t>Mesleki</a:t>
          </a:r>
          <a:r>
            <a:rPr lang="en-US" sz="1800" b="0" kern="1200" dirty="0">
              <a:latin typeface="Tahoma" pitchFamily="34" charset="0"/>
              <a:ea typeface="Tahoma" pitchFamily="34" charset="0"/>
              <a:cs typeface="Tahoma" pitchFamily="34" charset="0"/>
            </a:rPr>
            <a:t> </a:t>
          </a:r>
          <a:r>
            <a:rPr lang="en-US" sz="1800" b="0" kern="1200" dirty="0" err="1">
              <a:latin typeface="Tahoma" pitchFamily="34" charset="0"/>
              <a:ea typeface="Tahoma" pitchFamily="34" charset="0"/>
              <a:cs typeface="Tahoma" pitchFamily="34" charset="0"/>
            </a:rPr>
            <a:t>Eğitim</a:t>
          </a:r>
          <a:endParaRPr lang="tr-TR" sz="1800" b="0" kern="1200" dirty="0">
            <a:latin typeface="Tahoma" pitchFamily="34" charset="0"/>
            <a:ea typeface="Tahoma" pitchFamily="34" charset="0"/>
            <a:cs typeface="Tahoma" pitchFamily="34" charset="0"/>
          </a:endParaRPr>
        </a:p>
      </dsp:txBody>
      <dsp:txXfrm>
        <a:off x="7712535" y="997900"/>
        <a:ext cx="1274328" cy="6371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55C0D-F760-4D19-A60D-C7CE1D99ABD4}">
      <dsp:nvSpPr>
        <dsp:cNvPr id="0" name=""/>
        <dsp:cNvSpPr/>
      </dsp:nvSpPr>
      <dsp:spPr>
        <a:xfrm>
          <a:off x="150243" y="0"/>
          <a:ext cx="1961662" cy="4064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C70837-5F75-48C7-B5B8-106FD3BC2671}">
      <dsp:nvSpPr>
        <dsp:cNvPr id="0" name=""/>
        <dsp:cNvSpPr/>
      </dsp:nvSpPr>
      <dsp:spPr>
        <a:xfrm>
          <a:off x="980831" y="408582"/>
          <a:ext cx="1275080" cy="9620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Amaç</a:t>
          </a:r>
        </a:p>
      </dsp:txBody>
      <dsp:txXfrm>
        <a:off x="1027793" y="455544"/>
        <a:ext cx="1181156" cy="868101"/>
      </dsp:txXfrm>
    </dsp:sp>
    <dsp:sp modelId="{8D62BC9D-0C0B-4DA8-835D-EDDDFE2874D7}">
      <dsp:nvSpPr>
        <dsp:cNvPr id="0" name=""/>
        <dsp:cNvSpPr/>
      </dsp:nvSpPr>
      <dsp:spPr>
        <a:xfrm>
          <a:off x="980831" y="1490860"/>
          <a:ext cx="1275080" cy="9620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Kriterler</a:t>
          </a:r>
        </a:p>
      </dsp:txBody>
      <dsp:txXfrm>
        <a:off x="1027793" y="1537822"/>
        <a:ext cx="1181156" cy="868101"/>
      </dsp:txXfrm>
    </dsp:sp>
    <dsp:sp modelId="{BEE20543-67AA-4146-ACC1-C572D751B7AA}">
      <dsp:nvSpPr>
        <dsp:cNvPr id="0" name=""/>
        <dsp:cNvSpPr/>
      </dsp:nvSpPr>
      <dsp:spPr>
        <a:xfrm>
          <a:off x="980831" y="2573139"/>
          <a:ext cx="1275080" cy="9620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Alternatifler</a:t>
          </a:r>
        </a:p>
      </dsp:txBody>
      <dsp:txXfrm>
        <a:off x="1027793" y="2620101"/>
        <a:ext cx="1181156" cy="8681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3534E-0A7C-4984-917B-9C8A057B9B3B}">
      <dsp:nvSpPr>
        <dsp:cNvPr id="0" name=""/>
        <dsp:cNvSpPr/>
      </dsp:nvSpPr>
      <dsp:spPr>
        <a:xfrm>
          <a:off x="-58280" y="0"/>
          <a:ext cx="5944075" cy="881377"/>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latin typeface="Tahoma" pitchFamily="34" charset="0"/>
              <a:ea typeface="Tahoma" pitchFamily="34" charset="0"/>
              <a:cs typeface="Tahoma" pitchFamily="34" charset="0"/>
            </a:rPr>
            <a:t>Problemin açık ve itinalı tanımı</a:t>
          </a:r>
        </a:p>
      </dsp:txBody>
      <dsp:txXfrm>
        <a:off x="-32465" y="25815"/>
        <a:ext cx="4848953" cy="829747"/>
      </dsp:txXfrm>
    </dsp:sp>
    <dsp:sp modelId="{0008C5C3-5F64-4834-84B3-4B322844E09A}">
      <dsp:nvSpPr>
        <dsp:cNvPr id="0" name=""/>
        <dsp:cNvSpPr/>
      </dsp:nvSpPr>
      <dsp:spPr>
        <a:xfrm>
          <a:off x="264904" y="1003791"/>
          <a:ext cx="6150640" cy="881377"/>
        </a:xfrm>
        <a:prstGeom prst="roundRect">
          <a:avLst>
            <a:gd name="adj" fmla="val 10000"/>
          </a:avLst>
        </a:prstGeom>
        <a:gradFill rotWithShape="0">
          <a:gsLst>
            <a:gs pos="0">
              <a:schemeClr val="accent4">
                <a:hueOff val="-1116192"/>
                <a:satOff val="6725"/>
                <a:lumOff val="539"/>
                <a:alphaOff val="0"/>
                <a:shade val="51000"/>
                <a:satMod val="130000"/>
              </a:schemeClr>
            </a:gs>
            <a:gs pos="80000">
              <a:schemeClr val="accent4">
                <a:hueOff val="-1116192"/>
                <a:satOff val="6725"/>
                <a:lumOff val="539"/>
                <a:alphaOff val="0"/>
                <a:shade val="93000"/>
                <a:satMod val="130000"/>
              </a:schemeClr>
            </a:gs>
            <a:gs pos="100000">
              <a:schemeClr val="accent4">
                <a:hueOff val="-1116192"/>
                <a:satOff val="6725"/>
                <a:lumOff val="53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latin typeface="Tahoma" pitchFamily="34" charset="0"/>
              <a:ea typeface="Tahoma" pitchFamily="34" charset="0"/>
              <a:cs typeface="Tahoma" pitchFamily="34" charset="0"/>
            </a:rPr>
            <a:t>Önemli kriterleri ve ilgili faktörleri tanımla</a:t>
          </a:r>
        </a:p>
      </dsp:txBody>
      <dsp:txXfrm>
        <a:off x="290719" y="1029606"/>
        <a:ext cx="5022706" cy="829747"/>
      </dsp:txXfrm>
    </dsp:sp>
    <dsp:sp modelId="{928B40A4-A0D5-47D2-8920-46372563CD5F}">
      <dsp:nvSpPr>
        <dsp:cNvPr id="0" name=""/>
        <dsp:cNvSpPr/>
      </dsp:nvSpPr>
      <dsp:spPr>
        <a:xfrm>
          <a:off x="911215" y="2007583"/>
          <a:ext cx="5710954" cy="881377"/>
        </a:xfrm>
        <a:prstGeom prst="roundRect">
          <a:avLst>
            <a:gd name="adj" fmla="val 10000"/>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latin typeface="Tahoma" pitchFamily="34" charset="0"/>
              <a:ea typeface="Tahoma" pitchFamily="34" charset="0"/>
              <a:cs typeface="Tahoma" pitchFamily="34" charset="0"/>
            </a:rPr>
            <a:t>Kriter ve Faktörler net olarak belirlenmeli</a:t>
          </a:r>
        </a:p>
      </dsp:txBody>
      <dsp:txXfrm>
        <a:off x="937030" y="2033398"/>
        <a:ext cx="4659961" cy="829747"/>
      </dsp:txXfrm>
    </dsp:sp>
    <dsp:sp modelId="{BA4BA232-5E3F-482A-95F8-452E0B8B881A}">
      <dsp:nvSpPr>
        <dsp:cNvPr id="0" name=""/>
        <dsp:cNvSpPr/>
      </dsp:nvSpPr>
      <dsp:spPr>
        <a:xfrm>
          <a:off x="1337682" y="3011374"/>
          <a:ext cx="5710954" cy="881377"/>
        </a:xfrm>
        <a:prstGeom prst="roundRect">
          <a:avLst>
            <a:gd name="adj" fmla="val 10000"/>
          </a:avLst>
        </a:prstGeom>
        <a:gradFill rotWithShape="0">
          <a:gsLst>
            <a:gs pos="0">
              <a:schemeClr val="accent4">
                <a:hueOff val="-3348577"/>
                <a:satOff val="20174"/>
                <a:lumOff val="1617"/>
                <a:alphaOff val="0"/>
                <a:shade val="51000"/>
                <a:satMod val="130000"/>
              </a:schemeClr>
            </a:gs>
            <a:gs pos="80000">
              <a:schemeClr val="accent4">
                <a:hueOff val="-3348577"/>
                <a:satOff val="20174"/>
                <a:lumOff val="1617"/>
                <a:alphaOff val="0"/>
                <a:shade val="93000"/>
                <a:satMod val="130000"/>
              </a:schemeClr>
            </a:gs>
            <a:gs pos="100000">
              <a:schemeClr val="accent4">
                <a:hueOff val="-3348577"/>
                <a:satOff val="20174"/>
                <a:lumOff val="161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latin typeface="Tahoma" pitchFamily="34" charset="0"/>
              <a:ea typeface="Tahoma" pitchFamily="34" charset="0"/>
              <a:cs typeface="Tahoma" pitchFamily="34" charset="0"/>
            </a:rPr>
            <a:t>Noktalar arasındaki bağlantıların sistematik olarak araştırılması</a:t>
          </a:r>
        </a:p>
      </dsp:txBody>
      <dsp:txXfrm>
        <a:off x="1363497" y="3037189"/>
        <a:ext cx="4659961" cy="829747"/>
      </dsp:txXfrm>
    </dsp:sp>
    <dsp:sp modelId="{A8CF033C-4F26-4ED1-98DF-50CC41C14C9F}">
      <dsp:nvSpPr>
        <dsp:cNvPr id="0" name=""/>
        <dsp:cNvSpPr/>
      </dsp:nvSpPr>
      <dsp:spPr>
        <a:xfrm>
          <a:off x="1764149" y="4015166"/>
          <a:ext cx="5710954" cy="881377"/>
        </a:xfrm>
        <a:prstGeom prst="roundRect">
          <a:avLst>
            <a:gd name="adj" fmla="val 1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latin typeface="Tahoma" pitchFamily="34" charset="0"/>
              <a:ea typeface="Tahoma" pitchFamily="34" charset="0"/>
              <a:cs typeface="Tahoma" pitchFamily="34" charset="0"/>
            </a:rPr>
            <a:t>Basitleştirme</a:t>
          </a:r>
        </a:p>
        <a:p>
          <a:pPr marL="171450" lvl="1" indent="-171450" algn="l" defTabSz="755650">
            <a:lnSpc>
              <a:spcPct val="90000"/>
            </a:lnSpc>
            <a:spcBef>
              <a:spcPct val="0"/>
            </a:spcBef>
            <a:spcAft>
              <a:spcPct val="15000"/>
            </a:spcAft>
            <a:buChar char="•"/>
          </a:pPr>
          <a:r>
            <a:rPr lang="tr-TR" sz="1700" kern="1200" dirty="0">
              <a:latin typeface="Tahoma" pitchFamily="34" charset="0"/>
              <a:ea typeface="Tahoma" pitchFamily="34" charset="0"/>
              <a:cs typeface="Tahoma" pitchFamily="34" charset="0"/>
            </a:rPr>
            <a:t>Sonuçların Kritiği</a:t>
          </a:r>
        </a:p>
      </dsp:txBody>
      <dsp:txXfrm>
        <a:off x="1789964" y="4040981"/>
        <a:ext cx="4659961" cy="829747"/>
      </dsp:txXfrm>
    </dsp:sp>
    <dsp:sp modelId="{55674072-07F5-4842-93B6-BC8385125E4D}">
      <dsp:nvSpPr>
        <dsp:cNvPr id="0" name=""/>
        <dsp:cNvSpPr/>
      </dsp:nvSpPr>
      <dsp:spPr>
        <a:xfrm>
          <a:off x="5196339" y="643895"/>
          <a:ext cx="572895" cy="572895"/>
        </a:xfrm>
        <a:prstGeom prst="downArrow">
          <a:avLst>
            <a:gd name="adj1" fmla="val 55000"/>
            <a:gd name="adj2" fmla="val 45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tr-TR" sz="2600" kern="1200">
            <a:latin typeface="Tahoma" pitchFamily="34" charset="0"/>
            <a:ea typeface="Tahoma" pitchFamily="34" charset="0"/>
            <a:cs typeface="Tahoma" pitchFamily="34" charset="0"/>
          </a:endParaRPr>
        </a:p>
      </dsp:txBody>
      <dsp:txXfrm>
        <a:off x="5325240" y="643895"/>
        <a:ext cx="315093" cy="431103"/>
      </dsp:txXfrm>
    </dsp:sp>
    <dsp:sp modelId="{C70C5A61-3997-47E3-B0FE-F58B1C84FBA6}">
      <dsp:nvSpPr>
        <dsp:cNvPr id="0" name=""/>
        <dsp:cNvSpPr/>
      </dsp:nvSpPr>
      <dsp:spPr>
        <a:xfrm>
          <a:off x="5622806" y="1647687"/>
          <a:ext cx="572895" cy="572895"/>
        </a:xfrm>
        <a:prstGeom prst="downArrow">
          <a:avLst>
            <a:gd name="adj1" fmla="val 55000"/>
            <a:gd name="adj2" fmla="val 45000"/>
          </a:avLst>
        </a:prstGeom>
        <a:solidFill>
          <a:schemeClr val="accent4">
            <a:tint val="40000"/>
            <a:alpha val="90000"/>
            <a:hueOff val="-1315237"/>
            <a:satOff val="7386"/>
            <a:lumOff val="469"/>
            <a:alphaOff val="0"/>
          </a:schemeClr>
        </a:solidFill>
        <a:ln w="9525" cap="flat" cmpd="sng" algn="ctr">
          <a:solidFill>
            <a:schemeClr val="accent4">
              <a:tint val="40000"/>
              <a:alpha val="90000"/>
              <a:hueOff val="-1315237"/>
              <a:satOff val="7386"/>
              <a:lumOff val="4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tr-TR" sz="2600" kern="1200">
            <a:latin typeface="Tahoma" pitchFamily="34" charset="0"/>
            <a:ea typeface="Tahoma" pitchFamily="34" charset="0"/>
            <a:cs typeface="Tahoma" pitchFamily="34" charset="0"/>
          </a:endParaRPr>
        </a:p>
      </dsp:txBody>
      <dsp:txXfrm>
        <a:off x="5751707" y="1647687"/>
        <a:ext cx="315093" cy="431103"/>
      </dsp:txXfrm>
    </dsp:sp>
    <dsp:sp modelId="{D688652D-D118-49CD-BD9A-45DB0573B308}">
      <dsp:nvSpPr>
        <dsp:cNvPr id="0" name=""/>
        <dsp:cNvSpPr/>
      </dsp:nvSpPr>
      <dsp:spPr>
        <a:xfrm>
          <a:off x="6049273" y="2636788"/>
          <a:ext cx="572895" cy="572895"/>
        </a:xfrm>
        <a:prstGeom prst="downArrow">
          <a:avLst>
            <a:gd name="adj1" fmla="val 55000"/>
            <a:gd name="adj2" fmla="val 45000"/>
          </a:avLst>
        </a:prstGeom>
        <a:solidFill>
          <a:schemeClr val="accent4">
            <a:tint val="40000"/>
            <a:alpha val="90000"/>
            <a:hueOff val="-2630473"/>
            <a:satOff val="14771"/>
            <a:lumOff val="939"/>
            <a:alphaOff val="0"/>
          </a:schemeClr>
        </a:solidFill>
        <a:ln w="9525" cap="flat" cmpd="sng" algn="ctr">
          <a:solidFill>
            <a:schemeClr val="accent4">
              <a:tint val="40000"/>
              <a:alpha val="90000"/>
              <a:hueOff val="-2630473"/>
              <a:satOff val="14771"/>
              <a:lumOff val="93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tr-TR" sz="2600" kern="1200">
            <a:latin typeface="Tahoma" pitchFamily="34" charset="0"/>
            <a:ea typeface="Tahoma" pitchFamily="34" charset="0"/>
            <a:cs typeface="Tahoma" pitchFamily="34" charset="0"/>
          </a:endParaRPr>
        </a:p>
      </dsp:txBody>
      <dsp:txXfrm>
        <a:off x="6178174" y="2636788"/>
        <a:ext cx="315093" cy="431103"/>
      </dsp:txXfrm>
    </dsp:sp>
    <dsp:sp modelId="{D1C2EA6C-3054-4230-8FC9-174E3C6B21D2}">
      <dsp:nvSpPr>
        <dsp:cNvPr id="0" name=""/>
        <dsp:cNvSpPr/>
      </dsp:nvSpPr>
      <dsp:spPr>
        <a:xfrm>
          <a:off x="6475741" y="3650373"/>
          <a:ext cx="572895" cy="572895"/>
        </a:xfrm>
        <a:prstGeom prst="downArrow">
          <a:avLst>
            <a:gd name="adj1" fmla="val 55000"/>
            <a:gd name="adj2" fmla="val 45000"/>
          </a:avLst>
        </a:prstGeom>
        <a:solidFill>
          <a:schemeClr val="accent4">
            <a:tint val="40000"/>
            <a:alpha val="90000"/>
            <a:hueOff val="-3945710"/>
            <a:satOff val="22157"/>
            <a:lumOff val="1408"/>
            <a:alphaOff val="0"/>
          </a:schemeClr>
        </a:solidFill>
        <a:ln w="9525" cap="flat" cmpd="sng" algn="ctr">
          <a:solidFill>
            <a:schemeClr val="accent4">
              <a:tint val="40000"/>
              <a:alpha val="90000"/>
              <a:hueOff val="-3945710"/>
              <a:satOff val="22157"/>
              <a:lumOff val="140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tr-TR" sz="2600" kern="1200">
            <a:latin typeface="Tahoma" pitchFamily="34" charset="0"/>
            <a:ea typeface="Tahoma" pitchFamily="34" charset="0"/>
            <a:cs typeface="Tahoma" pitchFamily="34" charset="0"/>
          </a:endParaRPr>
        </a:p>
      </dsp:txBody>
      <dsp:txXfrm>
        <a:off x="6604642" y="3650373"/>
        <a:ext cx="315093" cy="431103"/>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diagrams.loki3.com/BracketList+Icon">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500063"/>
          </a:xfrm>
          <a:prstGeom prst="rect">
            <a:avLst/>
          </a:prstGeom>
        </p:spPr>
        <p:txBody>
          <a:bodyPr vert="horz" lIns="96442" tIns="48221" rIns="96442" bIns="48221" rtlCol="0"/>
          <a:lstStyle>
            <a:lvl1pPr algn="l">
              <a:defRPr sz="1300"/>
            </a:lvl1pPr>
          </a:lstStyle>
          <a:p>
            <a:endParaRPr lang="tr-TR"/>
          </a:p>
        </p:txBody>
      </p:sp>
      <p:sp>
        <p:nvSpPr>
          <p:cNvPr id="3" name="Date Placeholder 2"/>
          <p:cNvSpPr>
            <a:spLocks noGrp="1"/>
          </p:cNvSpPr>
          <p:nvPr>
            <p:ph type="dt" sz="quarter" idx="1"/>
          </p:nvPr>
        </p:nvSpPr>
        <p:spPr>
          <a:xfrm>
            <a:off x="3895404" y="0"/>
            <a:ext cx="2980055" cy="500063"/>
          </a:xfrm>
          <a:prstGeom prst="rect">
            <a:avLst/>
          </a:prstGeom>
        </p:spPr>
        <p:txBody>
          <a:bodyPr vert="horz" lIns="96442" tIns="48221" rIns="96442" bIns="48221" rtlCol="0"/>
          <a:lstStyle>
            <a:lvl1pPr algn="r">
              <a:defRPr sz="1300"/>
            </a:lvl1pPr>
          </a:lstStyle>
          <a:p>
            <a:fld id="{BBEB9BD0-036D-4D99-AD82-FD3A61DCC73D}" type="datetimeFigureOut">
              <a:rPr lang="tr-TR" smtClean="0"/>
              <a:t>11.01.2023</a:t>
            </a:fld>
            <a:endParaRPr lang="tr-TR"/>
          </a:p>
        </p:txBody>
      </p:sp>
      <p:sp>
        <p:nvSpPr>
          <p:cNvPr id="4" name="Footer Placeholder 3"/>
          <p:cNvSpPr>
            <a:spLocks noGrp="1"/>
          </p:cNvSpPr>
          <p:nvPr>
            <p:ph type="ftr" sz="quarter" idx="2"/>
          </p:nvPr>
        </p:nvSpPr>
        <p:spPr>
          <a:xfrm>
            <a:off x="0" y="9499451"/>
            <a:ext cx="2980055" cy="500063"/>
          </a:xfrm>
          <a:prstGeom prst="rect">
            <a:avLst/>
          </a:prstGeom>
        </p:spPr>
        <p:txBody>
          <a:bodyPr vert="horz" lIns="96442" tIns="48221" rIns="96442" bIns="48221" rtlCol="0" anchor="b"/>
          <a:lstStyle>
            <a:lvl1pPr algn="l">
              <a:defRPr sz="1300"/>
            </a:lvl1pPr>
          </a:lstStyle>
          <a:p>
            <a:endParaRPr lang="tr-TR"/>
          </a:p>
        </p:txBody>
      </p:sp>
      <p:sp>
        <p:nvSpPr>
          <p:cNvPr id="5" name="Slide Number Placeholder 4"/>
          <p:cNvSpPr>
            <a:spLocks noGrp="1"/>
          </p:cNvSpPr>
          <p:nvPr>
            <p:ph type="sldNum" sz="quarter" idx="3"/>
          </p:nvPr>
        </p:nvSpPr>
        <p:spPr>
          <a:xfrm>
            <a:off x="3895404" y="9499451"/>
            <a:ext cx="2980055" cy="500063"/>
          </a:xfrm>
          <a:prstGeom prst="rect">
            <a:avLst/>
          </a:prstGeom>
        </p:spPr>
        <p:txBody>
          <a:bodyPr vert="horz" lIns="96442" tIns="48221" rIns="96442" bIns="48221" rtlCol="0" anchor="b"/>
          <a:lstStyle>
            <a:lvl1pPr algn="r">
              <a:defRPr sz="1300"/>
            </a:lvl1pPr>
          </a:lstStyle>
          <a:p>
            <a:fld id="{57B87E03-3D5A-42F0-A8BA-DE693FA741BD}" type="slidenum">
              <a:rPr lang="tr-TR" smtClean="0"/>
              <a:t>‹#›</a:t>
            </a:fld>
            <a:endParaRPr lang="tr-TR"/>
          </a:p>
        </p:txBody>
      </p:sp>
    </p:spTree>
    <p:extLst>
      <p:ext uri="{BB962C8B-B14F-4D97-AF65-F5344CB8AC3E}">
        <p14:creationId xmlns:p14="http://schemas.microsoft.com/office/powerpoint/2010/main" val="2327355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80055" cy="500063"/>
          </a:xfrm>
          <a:prstGeom prst="rect">
            <a:avLst/>
          </a:prstGeom>
        </p:spPr>
        <p:txBody>
          <a:bodyPr vert="horz" lIns="96442" tIns="48221" rIns="96442" bIns="48221" rtlCol="0"/>
          <a:lstStyle>
            <a:lvl1pPr algn="l">
              <a:defRPr sz="1300"/>
            </a:lvl1pPr>
          </a:lstStyle>
          <a:p>
            <a:endParaRPr lang="tr-TR"/>
          </a:p>
        </p:txBody>
      </p:sp>
      <p:sp>
        <p:nvSpPr>
          <p:cNvPr id="3" name="2 Veri Yer Tutucusu"/>
          <p:cNvSpPr>
            <a:spLocks noGrp="1"/>
          </p:cNvSpPr>
          <p:nvPr>
            <p:ph type="dt" idx="1"/>
          </p:nvPr>
        </p:nvSpPr>
        <p:spPr>
          <a:xfrm>
            <a:off x="3895404" y="0"/>
            <a:ext cx="2980055" cy="500063"/>
          </a:xfrm>
          <a:prstGeom prst="rect">
            <a:avLst/>
          </a:prstGeom>
        </p:spPr>
        <p:txBody>
          <a:bodyPr vert="horz" lIns="96442" tIns="48221" rIns="96442" bIns="48221" rtlCol="0"/>
          <a:lstStyle>
            <a:lvl1pPr algn="r">
              <a:defRPr sz="1300"/>
            </a:lvl1pPr>
          </a:lstStyle>
          <a:p>
            <a:fld id="{DEF471FA-E1C2-4D14-A76A-3E2450DA26EA}" type="datetimeFigureOut">
              <a:rPr lang="tr-TR" smtClean="0"/>
              <a:pPr/>
              <a:t>11.01.2023</a:t>
            </a:fld>
            <a:endParaRPr lang="tr-TR"/>
          </a:p>
        </p:txBody>
      </p:sp>
      <p:sp>
        <p:nvSpPr>
          <p:cNvPr id="4" name="3 Slayt Görüntüsü Yer Tutucusu"/>
          <p:cNvSpPr>
            <a:spLocks noGrp="1" noRot="1" noChangeAspect="1"/>
          </p:cNvSpPr>
          <p:nvPr>
            <p:ph type="sldImg" idx="2"/>
          </p:nvPr>
        </p:nvSpPr>
        <p:spPr>
          <a:xfrm>
            <a:off x="939800" y="750888"/>
            <a:ext cx="4997450" cy="3749675"/>
          </a:xfrm>
          <a:prstGeom prst="rect">
            <a:avLst/>
          </a:prstGeom>
          <a:noFill/>
          <a:ln w="12700">
            <a:solidFill>
              <a:prstClr val="black"/>
            </a:solidFill>
          </a:ln>
        </p:spPr>
        <p:txBody>
          <a:bodyPr vert="horz" lIns="96442" tIns="48221" rIns="96442" bIns="48221" rtlCol="0" anchor="ctr"/>
          <a:lstStyle/>
          <a:p>
            <a:endParaRPr lang="tr-TR"/>
          </a:p>
        </p:txBody>
      </p:sp>
      <p:sp>
        <p:nvSpPr>
          <p:cNvPr id="5" name="4 Not Yer Tutucusu"/>
          <p:cNvSpPr>
            <a:spLocks noGrp="1"/>
          </p:cNvSpPr>
          <p:nvPr>
            <p:ph type="body" sz="quarter" idx="3"/>
          </p:nvPr>
        </p:nvSpPr>
        <p:spPr>
          <a:xfrm>
            <a:off x="687705" y="4750594"/>
            <a:ext cx="5501640" cy="4500563"/>
          </a:xfrm>
          <a:prstGeom prst="rect">
            <a:avLst/>
          </a:prstGeom>
        </p:spPr>
        <p:txBody>
          <a:bodyPr vert="horz" lIns="96442" tIns="48221" rIns="96442" bIns="48221"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9499451"/>
            <a:ext cx="2980055" cy="500063"/>
          </a:xfrm>
          <a:prstGeom prst="rect">
            <a:avLst/>
          </a:prstGeom>
        </p:spPr>
        <p:txBody>
          <a:bodyPr vert="horz" lIns="96442" tIns="48221" rIns="96442" bIns="48221" rtlCol="0" anchor="b"/>
          <a:lstStyle>
            <a:lvl1pPr algn="l">
              <a:defRPr sz="1300"/>
            </a:lvl1pPr>
          </a:lstStyle>
          <a:p>
            <a:endParaRPr lang="tr-TR"/>
          </a:p>
        </p:txBody>
      </p:sp>
      <p:sp>
        <p:nvSpPr>
          <p:cNvPr id="7" name="6 Slayt Numarası Yer Tutucusu"/>
          <p:cNvSpPr>
            <a:spLocks noGrp="1"/>
          </p:cNvSpPr>
          <p:nvPr>
            <p:ph type="sldNum" sz="quarter" idx="5"/>
          </p:nvPr>
        </p:nvSpPr>
        <p:spPr>
          <a:xfrm>
            <a:off x="3895404" y="9499451"/>
            <a:ext cx="2980055" cy="500063"/>
          </a:xfrm>
          <a:prstGeom prst="rect">
            <a:avLst/>
          </a:prstGeom>
        </p:spPr>
        <p:txBody>
          <a:bodyPr vert="horz" lIns="96442" tIns="48221" rIns="96442" bIns="48221" rtlCol="0" anchor="b"/>
          <a:lstStyle>
            <a:lvl1pPr algn="r">
              <a:defRPr sz="1300"/>
            </a:lvl1pPr>
          </a:lstStyle>
          <a:p>
            <a:fld id="{1009F683-7E24-49B7-800E-8B34ED626C33}" type="slidenum">
              <a:rPr lang="tr-TR" smtClean="0"/>
              <a:pPr/>
              <a:t>‹#›</a:t>
            </a:fld>
            <a:endParaRPr lang="tr-TR"/>
          </a:p>
        </p:txBody>
      </p:sp>
    </p:spTree>
    <p:extLst>
      <p:ext uri="{BB962C8B-B14F-4D97-AF65-F5344CB8AC3E}">
        <p14:creationId xmlns:p14="http://schemas.microsoft.com/office/powerpoint/2010/main" val="2990132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1009F683-7E24-49B7-800E-8B34ED626C33}" type="slidenum">
              <a:rPr lang="tr-TR" smtClean="0"/>
              <a:pPr/>
              <a:t>1</a:t>
            </a:fld>
            <a:endParaRPr lang="tr-TR"/>
          </a:p>
        </p:txBody>
      </p:sp>
    </p:spTree>
    <p:extLst>
      <p:ext uri="{BB962C8B-B14F-4D97-AF65-F5344CB8AC3E}">
        <p14:creationId xmlns:p14="http://schemas.microsoft.com/office/powerpoint/2010/main" val="2429967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a:t>
            </a:fld>
            <a:endParaRPr lang="tr-T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a:t>
            </a:fld>
            <a:endParaRPr lang="tr-T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a:t>
            </a:fld>
            <a:endParaRPr lang="tr-TR" dirty="0"/>
          </a:p>
        </p:txBody>
      </p:sp>
    </p:spTree>
    <p:extLst>
      <p:ext uri="{BB962C8B-B14F-4D97-AF65-F5344CB8AC3E}">
        <p14:creationId xmlns:p14="http://schemas.microsoft.com/office/powerpoint/2010/main" val="2145857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a:t>
            </a:fld>
            <a:endParaRPr lang="tr-TR" dirty="0"/>
          </a:p>
        </p:txBody>
      </p:sp>
    </p:spTree>
    <p:extLst>
      <p:ext uri="{BB962C8B-B14F-4D97-AF65-F5344CB8AC3E}">
        <p14:creationId xmlns:p14="http://schemas.microsoft.com/office/powerpoint/2010/main" val="1418633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6</a:t>
            </a:fld>
            <a:endParaRPr lang="tr-TR" dirty="0"/>
          </a:p>
        </p:txBody>
      </p:sp>
    </p:spTree>
    <p:extLst>
      <p:ext uri="{BB962C8B-B14F-4D97-AF65-F5344CB8AC3E}">
        <p14:creationId xmlns:p14="http://schemas.microsoft.com/office/powerpoint/2010/main" val="933757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7</a:t>
            </a:fld>
            <a:endParaRPr lang="tr-TR" dirty="0"/>
          </a:p>
        </p:txBody>
      </p:sp>
    </p:spTree>
    <p:extLst>
      <p:ext uri="{BB962C8B-B14F-4D97-AF65-F5344CB8AC3E}">
        <p14:creationId xmlns:p14="http://schemas.microsoft.com/office/powerpoint/2010/main" val="3502433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8</a:t>
            </a:fld>
            <a:endParaRPr lang="tr-TR" dirty="0"/>
          </a:p>
        </p:txBody>
      </p:sp>
    </p:spTree>
    <p:extLst>
      <p:ext uri="{BB962C8B-B14F-4D97-AF65-F5344CB8AC3E}">
        <p14:creationId xmlns:p14="http://schemas.microsoft.com/office/powerpoint/2010/main" val="273392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9</a:t>
            </a:fld>
            <a:endParaRPr lang="tr-TR" dirty="0"/>
          </a:p>
        </p:txBody>
      </p:sp>
    </p:spTree>
    <p:extLst>
      <p:ext uri="{BB962C8B-B14F-4D97-AF65-F5344CB8AC3E}">
        <p14:creationId xmlns:p14="http://schemas.microsoft.com/office/powerpoint/2010/main" val="238729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10</a:t>
            </a:fld>
            <a:endParaRPr lang="tr-TR" dirty="0"/>
          </a:p>
        </p:txBody>
      </p:sp>
    </p:spTree>
    <p:extLst>
      <p:ext uri="{BB962C8B-B14F-4D97-AF65-F5344CB8AC3E}">
        <p14:creationId xmlns:p14="http://schemas.microsoft.com/office/powerpoint/2010/main" val="3028836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11</a:t>
            </a:fld>
            <a:endParaRPr lang="tr-TR" dirty="0"/>
          </a:p>
        </p:txBody>
      </p:sp>
    </p:spTree>
    <p:extLst>
      <p:ext uri="{BB962C8B-B14F-4D97-AF65-F5344CB8AC3E}">
        <p14:creationId xmlns:p14="http://schemas.microsoft.com/office/powerpoint/2010/main" val="2763193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12</a:t>
            </a:fld>
            <a:endParaRPr lang="tr-T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13</a:t>
            </a:fld>
            <a:endParaRPr lang="tr-T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14</a:t>
            </a:fld>
            <a:endParaRPr lang="tr-T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15</a:t>
            </a:fld>
            <a:endParaRPr lang="tr-T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16</a:t>
            </a:fld>
            <a:endParaRPr lang="tr-T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17</a:t>
            </a:fld>
            <a:endParaRPr lang="tr-T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18</a:t>
            </a:fld>
            <a:endParaRPr lang="tr-TR" dirty="0"/>
          </a:p>
        </p:txBody>
      </p:sp>
    </p:spTree>
    <p:extLst>
      <p:ext uri="{BB962C8B-B14F-4D97-AF65-F5344CB8AC3E}">
        <p14:creationId xmlns:p14="http://schemas.microsoft.com/office/powerpoint/2010/main" val="317581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19</a:t>
            </a:fld>
            <a:endParaRPr lang="tr-T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20</a:t>
            </a:fld>
            <a:endParaRPr lang="tr-T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21</a:t>
            </a:fld>
            <a:endParaRPr lang="tr-T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22</a:t>
            </a:fld>
            <a:endParaRPr lang="tr-T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23</a:t>
            </a:fld>
            <a:endParaRPr lang="tr-T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24</a:t>
            </a:fld>
            <a:endParaRPr lang="tr-TR" dirty="0"/>
          </a:p>
        </p:txBody>
      </p:sp>
    </p:spTree>
    <p:extLst>
      <p:ext uri="{BB962C8B-B14F-4D97-AF65-F5344CB8AC3E}">
        <p14:creationId xmlns:p14="http://schemas.microsoft.com/office/powerpoint/2010/main" val="3102455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25</a:t>
            </a:fld>
            <a:endParaRPr lang="tr-TR" dirty="0"/>
          </a:p>
        </p:txBody>
      </p:sp>
    </p:spTree>
    <p:extLst>
      <p:ext uri="{BB962C8B-B14F-4D97-AF65-F5344CB8AC3E}">
        <p14:creationId xmlns:p14="http://schemas.microsoft.com/office/powerpoint/2010/main" val="874800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26</a:t>
            </a:fld>
            <a:endParaRPr lang="tr-TR" dirty="0"/>
          </a:p>
        </p:txBody>
      </p:sp>
    </p:spTree>
    <p:extLst>
      <p:ext uri="{BB962C8B-B14F-4D97-AF65-F5344CB8AC3E}">
        <p14:creationId xmlns:p14="http://schemas.microsoft.com/office/powerpoint/2010/main" val="3428122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27</a:t>
            </a:fld>
            <a:endParaRPr lang="tr-TR" dirty="0"/>
          </a:p>
        </p:txBody>
      </p:sp>
    </p:spTree>
    <p:extLst>
      <p:ext uri="{BB962C8B-B14F-4D97-AF65-F5344CB8AC3E}">
        <p14:creationId xmlns:p14="http://schemas.microsoft.com/office/powerpoint/2010/main" val="1554695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28</a:t>
            </a:fld>
            <a:endParaRPr lang="tr-TR" dirty="0"/>
          </a:p>
        </p:txBody>
      </p:sp>
    </p:spTree>
    <p:extLst>
      <p:ext uri="{BB962C8B-B14F-4D97-AF65-F5344CB8AC3E}">
        <p14:creationId xmlns:p14="http://schemas.microsoft.com/office/powerpoint/2010/main" val="1763170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29</a:t>
            </a:fld>
            <a:endParaRPr lang="tr-TR" dirty="0"/>
          </a:p>
        </p:txBody>
      </p:sp>
    </p:spTree>
    <p:extLst>
      <p:ext uri="{BB962C8B-B14F-4D97-AF65-F5344CB8AC3E}">
        <p14:creationId xmlns:p14="http://schemas.microsoft.com/office/powerpoint/2010/main" val="40818684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30</a:t>
            </a:fld>
            <a:endParaRPr lang="tr-TR" dirty="0"/>
          </a:p>
        </p:txBody>
      </p:sp>
    </p:spTree>
    <p:extLst>
      <p:ext uri="{BB962C8B-B14F-4D97-AF65-F5344CB8AC3E}">
        <p14:creationId xmlns:p14="http://schemas.microsoft.com/office/powerpoint/2010/main" val="1155341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31</a:t>
            </a:fld>
            <a:endParaRPr lang="tr-TR" dirty="0"/>
          </a:p>
        </p:txBody>
      </p:sp>
    </p:spTree>
    <p:extLst>
      <p:ext uri="{BB962C8B-B14F-4D97-AF65-F5344CB8AC3E}">
        <p14:creationId xmlns:p14="http://schemas.microsoft.com/office/powerpoint/2010/main" val="84749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32</a:t>
            </a:fld>
            <a:endParaRPr lang="tr-TR" dirty="0"/>
          </a:p>
        </p:txBody>
      </p:sp>
    </p:spTree>
    <p:extLst>
      <p:ext uri="{BB962C8B-B14F-4D97-AF65-F5344CB8AC3E}">
        <p14:creationId xmlns:p14="http://schemas.microsoft.com/office/powerpoint/2010/main" val="34436412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33</a:t>
            </a:fld>
            <a:endParaRPr lang="tr-TR" dirty="0"/>
          </a:p>
        </p:txBody>
      </p:sp>
    </p:spTree>
    <p:extLst>
      <p:ext uri="{BB962C8B-B14F-4D97-AF65-F5344CB8AC3E}">
        <p14:creationId xmlns:p14="http://schemas.microsoft.com/office/powerpoint/2010/main" val="7663983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34</a:t>
            </a:fld>
            <a:endParaRPr lang="tr-T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35</a:t>
            </a:fld>
            <a:endParaRPr lang="tr-T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36</a:t>
            </a:fld>
            <a:endParaRPr lang="tr-T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37</a:t>
            </a:fld>
            <a:endParaRPr lang="tr-T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38</a:t>
            </a:fld>
            <a:endParaRPr lang="tr-T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39</a:t>
            </a:fld>
            <a:endParaRPr lang="tr-T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40</a:t>
            </a:fld>
            <a:endParaRPr lang="tr-T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41</a:t>
            </a:fld>
            <a:endParaRPr lang="tr-T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42</a:t>
            </a:fld>
            <a:endParaRPr lang="tr-T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43</a:t>
            </a:fld>
            <a:endParaRPr lang="tr-T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44</a:t>
            </a:fld>
            <a:endParaRPr lang="tr-T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45</a:t>
            </a:fld>
            <a:endParaRPr lang="tr-T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46</a:t>
            </a:fld>
            <a:endParaRPr lang="tr-T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47</a:t>
            </a:fld>
            <a:endParaRPr lang="tr-TR" dirty="0"/>
          </a:p>
        </p:txBody>
      </p:sp>
    </p:spTree>
    <p:extLst>
      <p:ext uri="{BB962C8B-B14F-4D97-AF65-F5344CB8AC3E}">
        <p14:creationId xmlns:p14="http://schemas.microsoft.com/office/powerpoint/2010/main" val="3855769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48</a:t>
            </a:fld>
            <a:endParaRPr lang="tr-TR" dirty="0"/>
          </a:p>
        </p:txBody>
      </p:sp>
    </p:spTree>
    <p:extLst>
      <p:ext uri="{BB962C8B-B14F-4D97-AF65-F5344CB8AC3E}">
        <p14:creationId xmlns:p14="http://schemas.microsoft.com/office/powerpoint/2010/main" val="42092511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49</a:t>
            </a:fld>
            <a:endParaRPr lang="tr-TR" dirty="0"/>
          </a:p>
        </p:txBody>
      </p:sp>
    </p:spTree>
    <p:extLst>
      <p:ext uri="{BB962C8B-B14F-4D97-AF65-F5344CB8AC3E}">
        <p14:creationId xmlns:p14="http://schemas.microsoft.com/office/powerpoint/2010/main" val="4923924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50</a:t>
            </a:fld>
            <a:endParaRPr lang="tr-TR" dirty="0"/>
          </a:p>
        </p:txBody>
      </p:sp>
    </p:spTree>
    <p:extLst>
      <p:ext uri="{BB962C8B-B14F-4D97-AF65-F5344CB8AC3E}">
        <p14:creationId xmlns:p14="http://schemas.microsoft.com/office/powerpoint/2010/main" val="4099665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51</a:t>
            </a:fld>
            <a:endParaRPr lang="tr-TR" dirty="0"/>
          </a:p>
        </p:txBody>
      </p:sp>
    </p:spTree>
    <p:extLst>
      <p:ext uri="{BB962C8B-B14F-4D97-AF65-F5344CB8AC3E}">
        <p14:creationId xmlns:p14="http://schemas.microsoft.com/office/powerpoint/2010/main" val="11248668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52</a:t>
            </a:fld>
            <a:endParaRPr lang="tr-TR" dirty="0"/>
          </a:p>
        </p:txBody>
      </p:sp>
    </p:spTree>
    <p:extLst>
      <p:ext uri="{BB962C8B-B14F-4D97-AF65-F5344CB8AC3E}">
        <p14:creationId xmlns:p14="http://schemas.microsoft.com/office/powerpoint/2010/main" val="4858191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53</a:t>
            </a:fld>
            <a:endParaRPr lang="tr-TR" dirty="0"/>
          </a:p>
        </p:txBody>
      </p:sp>
    </p:spTree>
    <p:extLst>
      <p:ext uri="{BB962C8B-B14F-4D97-AF65-F5344CB8AC3E}">
        <p14:creationId xmlns:p14="http://schemas.microsoft.com/office/powerpoint/2010/main" val="13223264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54</a:t>
            </a:fld>
            <a:endParaRPr lang="tr-TR" dirty="0"/>
          </a:p>
        </p:txBody>
      </p:sp>
    </p:spTree>
    <p:extLst>
      <p:ext uri="{BB962C8B-B14F-4D97-AF65-F5344CB8AC3E}">
        <p14:creationId xmlns:p14="http://schemas.microsoft.com/office/powerpoint/2010/main" val="591982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55</a:t>
            </a:fld>
            <a:endParaRPr lang="tr-TR" dirty="0"/>
          </a:p>
        </p:txBody>
      </p:sp>
    </p:spTree>
    <p:extLst>
      <p:ext uri="{BB962C8B-B14F-4D97-AF65-F5344CB8AC3E}">
        <p14:creationId xmlns:p14="http://schemas.microsoft.com/office/powerpoint/2010/main" val="42010273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56</a:t>
            </a:fld>
            <a:endParaRPr lang="tr-TR" dirty="0"/>
          </a:p>
        </p:txBody>
      </p:sp>
    </p:spTree>
    <p:extLst>
      <p:ext uri="{BB962C8B-B14F-4D97-AF65-F5344CB8AC3E}">
        <p14:creationId xmlns:p14="http://schemas.microsoft.com/office/powerpoint/2010/main" val="5512664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57</a:t>
            </a:fld>
            <a:endParaRPr lang="tr-TR" dirty="0"/>
          </a:p>
        </p:txBody>
      </p:sp>
    </p:spTree>
    <p:extLst>
      <p:ext uri="{BB962C8B-B14F-4D97-AF65-F5344CB8AC3E}">
        <p14:creationId xmlns:p14="http://schemas.microsoft.com/office/powerpoint/2010/main" val="34408770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58</a:t>
            </a:fld>
            <a:endParaRPr lang="tr-TR" dirty="0"/>
          </a:p>
        </p:txBody>
      </p:sp>
    </p:spTree>
    <p:extLst>
      <p:ext uri="{BB962C8B-B14F-4D97-AF65-F5344CB8AC3E}">
        <p14:creationId xmlns:p14="http://schemas.microsoft.com/office/powerpoint/2010/main" val="4198479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F3A16B0D-B7F4-4C45-93EA-9BB43D354F95}"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3C48A675-A698-495F-AE68-0E4F873A372C}"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E549CA31-1155-4176-A44A-75BB5C55320E}"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247F061A-538D-466F-BEB0-1F18E99FCE42}" type="datetime1">
              <a:rPr lang="tr-TR" smtClean="0"/>
              <a:pPr/>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370FDE79-C39D-402E-A880-C7612DBA1E71}" type="datetime1">
              <a:rPr lang="tr-TR" smtClean="0"/>
              <a:pPr/>
              <a:t>11.01.2023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2D91960B-0C38-4FCE-86A5-0E94B5E98B8E}" type="datetime1">
              <a:rPr lang="tr-TR" smtClean="0"/>
              <a:pPr/>
              <a:t>11.01.2023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B5CEF73-276D-45E8-B888-BF3FAB64C173}" type="datetime1">
              <a:rPr lang="tr-TR" smtClean="0"/>
              <a:pPr/>
              <a:t>11.01.2023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E8581976-24BB-4C5E-B737-4C853F7E5385}" type="datetime1">
              <a:rPr lang="tr-TR" smtClean="0"/>
              <a:pPr/>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16C239D9-71BC-405D-B51E-42FDFFECBBE1}" type="datetime1">
              <a:rPr lang="tr-TR" smtClean="0"/>
              <a:pPr/>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7846B6DD-1BA7-44A0-942A-79EF80C1C9BA}"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0459277-512C-47E4-9614-F4A4963ED372}"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836CFF-E463-497F-A325-958DDB7F3E5D}" type="datetime1">
              <a:rPr lang="tr-TR" smtClean="0"/>
              <a:pPr/>
              <a:t>11.01.2023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9F6D1-D1FA-4D49-BED0-40363AEE008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microsoft.com/office/2007/relationships/hdphoto" Target="../media/hdphoto2.wdp"/></Relationships>
</file>

<file path=ppt/slides/_rels/slide4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37.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23528" y="332656"/>
            <a:ext cx="8532472" cy="6228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 name="1 Başlık"/>
          <p:cNvSpPr>
            <a:spLocks noGrp="1"/>
          </p:cNvSpPr>
          <p:nvPr>
            <p:ph type="ctrTitle"/>
          </p:nvPr>
        </p:nvSpPr>
        <p:spPr>
          <a:xfrm>
            <a:off x="685800" y="1916833"/>
            <a:ext cx="7743852" cy="1083540"/>
          </a:xfrm>
          <a:solidFill>
            <a:schemeClr val="accent2">
              <a:lumMod val="75000"/>
            </a:schemeClr>
          </a:solidFill>
          <a:ln>
            <a:noFill/>
          </a:ln>
        </p:spPr>
        <p:style>
          <a:lnRef idx="0">
            <a:scrgbClr r="0" g="0" b="0"/>
          </a:lnRef>
          <a:fillRef idx="1001">
            <a:schemeClr val="dk2"/>
          </a:fillRef>
          <a:effectRef idx="0">
            <a:scrgbClr r="0" g="0" b="0"/>
          </a:effectRef>
          <a:fontRef idx="major"/>
        </p:style>
        <p:txBody>
          <a:bodyPr>
            <a:normAutofit fontScale="90000"/>
          </a:bodyPr>
          <a:lstStyle/>
          <a:p>
            <a:r>
              <a:rPr lang="tr-TR" sz="3600" dirty="0">
                <a:solidFill>
                  <a:schemeClr val="bg1"/>
                </a:solidFill>
                <a:latin typeface="Californian FB" pitchFamily="18" charset="0"/>
              </a:rPr>
              <a:t>END5840 Çok Amaçlı Karar Verme</a:t>
            </a:r>
            <a:br>
              <a:rPr lang="tr-TR" sz="3600" dirty="0">
                <a:solidFill>
                  <a:schemeClr val="bg1"/>
                </a:solidFill>
                <a:latin typeface="Californian FB" pitchFamily="18" charset="0"/>
              </a:rPr>
            </a:br>
            <a:r>
              <a:rPr lang="tr-TR" sz="3600" dirty="0">
                <a:solidFill>
                  <a:schemeClr val="bg1"/>
                </a:solidFill>
                <a:latin typeface="Californian FB" pitchFamily="18" charset="0"/>
              </a:rPr>
              <a:t>Ders  Notu </a:t>
            </a:r>
            <a:r>
              <a:rPr lang="en-US" sz="3600" dirty="0">
                <a:solidFill>
                  <a:schemeClr val="bg1"/>
                </a:solidFill>
                <a:latin typeface="Californian FB" pitchFamily="18" charset="0"/>
              </a:rPr>
              <a:t>I</a:t>
            </a:r>
            <a:r>
              <a:rPr lang="tr-TR" sz="3600" dirty="0">
                <a:solidFill>
                  <a:schemeClr val="bg1"/>
                </a:solidFill>
                <a:latin typeface="Californian FB" pitchFamily="18" charset="0"/>
              </a:rPr>
              <a:t>V</a:t>
            </a:r>
          </a:p>
        </p:txBody>
      </p:sp>
      <p:sp>
        <p:nvSpPr>
          <p:cNvPr id="3" name="2 Alt Başlık"/>
          <p:cNvSpPr>
            <a:spLocks noGrp="1"/>
          </p:cNvSpPr>
          <p:nvPr>
            <p:ph type="subTitle" idx="1"/>
          </p:nvPr>
        </p:nvSpPr>
        <p:spPr>
          <a:xfrm>
            <a:off x="1357290" y="3214686"/>
            <a:ext cx="6400800" cy="2950618"/>
          </a:xfrm>
        </p:spPr>
        <p:txBody>
          <a:bodyPr>
            <a:noAutofit/>
          </a:bodyPr>
          <a:lstStyle/>
          <a:p>
            <a:endParaRPr lang="tr-TR" sz="2000" b="1" dirty="0">
              <a:solidFill>
                <a:schemeClr val="tx1"/>
              </a:solidFill>
              <a:latin typeface="Californian FB" pitchFamily="18" charset="0"/>
            </a:endParaRPr>
          </a:p>
          <a:p>
            <a:r>
              <a:rPr lang="tr-TR" sz="2000" b="1" dirty="0">
                <a:solidFill>
                  <a:schemeClr val="tx1"/>
                </a:solidFill>
                <a:latin typeface="Californian FB" pitchFamily="18" charset="0"/>
              </a:rPr>
              <a:t>Endüstri Mühendisliği Bölümü, </a:t>
            </a:r>
          </a:p>
          <a:p>
            <a:r>
              <a:rPr lang="tr-TR" sz="2000" b="1" dirty="0">
                <a:solidFill>
                  <a:schemeClr val="tx1"/>
                </a:solidFill>
                <a:latin typeface="Californian FB" pitchFamily="18" charset="0"/>
              </a:rPr>
              <a:t>Yıldız Teknik Üniversitesi, İstanbul</a:t>
            </a:r>
          </a:p>
          <a:p>
            <a:r>
              <a:rPr lang="tr-TR" sz="2000" b="1" dirty="0">
                <a:solidFill>
                  <a:schemeClr val="tx1"/>
                </a:solidFill>
                <a:latin typeface="Californian FB" pitchFamily="18" charset="0"/>
              </a:rPr>
              <a:t>TELAFİ EDİCİ YÖNTEMLER</a:t>
            </a:r>
          </a:p>
          <a:p>
            <a:r>
              <a:rPr lang="tr-TR" sz="2000" b="1" dirty="0">
                <a:solidFill>
                  <a:schemeClr val="tx1"/>
                </a:solidFill>
                <a:latin typeface="Californian FB" pitchFamily="18" charset="0"/>
              </a:rPr>
              <a:t>AHP-VIKOR</a:t>
            </a:r>
          </a:p>
          <a:p>
            <a:endParaRPr lang="tr-TR" sz="2000" b="1" dirty="0">
              <a:solidFill>
                <a:schemeClr val="tx1"/>
              </a:solidFill>
              <a:latin typeface="Californian FB" pitchFamily="18" charset="0"/>
            </a:endParaRPr>
          </a:p>
          <a:p>
            <a:endParaRPr lang="tr-TR" sz="2000" b="1" dirty="0">
              <a:solidFill>
                <a:schemeClr val="tx1"/>
              </a:solidFill>
              <a:latin typeface="Californian FB" pitchFamily="18" charset="0"/>
            </a:endParaRPr>
          </a:p>
          <a:p>
            <a:r>
              <a:rPr lang="en-US" sz="2000" b="1" dirty="0">
                <a:solidFill>
                  <a:schemeClr val="tx1"/>
                </a:solidFill>
                <a:latin typeface="Californian FB" pitchFamily="18" charset="0"/>
              </a:rPr>
              <a:t>2020</a:t>
            </a:r>
            <a:endParaRPr lang="tr-TR" sz="2000" b="1" dirty="0">
              <a:solidFill>
                <a:schemeClr val="tx1"/>
              </a:solidFill>
              <a:latin typeface="Californian FB" pitchFamily="18" charset="0"/>
            </a:endParaRPr>
          </a:p>
          <a:p>
            <a:endParaRPr lang="tr-TR" sz="2000" dirty="0">
              <a:latin typeface="Californian FB" pitchFamily="18" charset="0"/>
            </a:endParaRPr>
          </a:p>
          <a:p>
            <a:endParaRPr lang="tr-TR" sz="2000" dirty="0">
              <a:latin typeface="Californian FB" pitchFamily="18" charset="0"/>
            </a:endParaRPr>
          </a:p>
        </p:txBody>
      </p:sp>
      <p:sp>
        <p:nvSpPr>
          <p:cNvPr id="4" name="3 Dikdörtgen"/>
          <p:cNvSpPr/>
          <p:nvPr/>
        </p:nvSpPr>
        <p:spPr>
          <a:xfrm>
            <a:off x="0" y="-2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5 Dikdörtgen"/>
          <p:cNvSpPr/>
          <p:nvPr/>
        </p:nvSpPr>
        <p:spPr>
          <a:xfrm>
            <a:off x="-1588" y="656138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dirty="0">
              <a:latin typeface="Californian FB" pitchFamily="18" charset="0"/>
            </a:endParaRPr>
          </a:p>
        </p:txBody>
      </p:sp>
    </p:spTree>
    <p:extLst>
      <p:ext uri="{BB962C8B-B14F-4D97-AF65-F5344CB8AC3E}">
        <p14:creationId xmlns:p14="http://schemas.microsoft.com/office/powerpoint/2010/main" val="4142987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p>
        </p:txBody>
      </p:sp>
      <p:sp>
        <p:nvSpPr>
          <p:cNvPr id="11" name="Content Placeholder 10"/>
          <p:cNvSpPr>
            <a:spLocks noGrp="1"/>
          </p:cNvSpPr>
          <p:nvPr>
            <p:ph idx="1"/>
          </p:nvPr>
        </p:nvSpPr>
        <p:spPr>
          <a:xfrm>
            <a:off x="457200" y="1484784"/>
            <a:ext cx="4978896" cy="4680520"/>
          </a:xfrm>
        </p:spPr>
        <p:txBody>
          <a:bodyPr>
            <a:noAutofit/>
          </a:bodyPr>
          <a:lstStyle/>
          <a:p>
            <a:pPr marL="0" indent="0">
              <a:buNone/>
            </a:pPr>
            <a:r>
              <a:rPr lang="tr-TR" sz="2200" dirty="0">
                <a:latin typeface="Book Antiqua" pitchFamily="18" charset="0"/>
              </a:rPr>
              <a:t>İnsanlar karmaşık bir sorunla karşılaştıklarında söz konusu sorunu daha iyi anlayabilmek için sorunu bileşenlerine ayırır ve bu bileşenleri hiyerarşik bir şekilde düzenleyebilirler.</a:t>
            </a:r>
          </a:p>
          <a:p>
            <a:pPr marL="0" indent="0">
              <a:buNone/>
            </a:pPr>
            <a:r>
              <a:rPr lang="tr-TR" sz="2200" dirty="0">
                <a:latin typeface="Book Antiqua" pitchFamily="18" charset="0"/>
              </a:rPr>
              <a:t>Karar verme sorununun olabildiğince ayrıntılı olarak ortaya kon</a:t>
            </a:r>
            <a:r>
              <a:rPr lang="en-US" sz="2200" dirty="0" err="1">
                <a:latin typeface="Book Antiqua" pitchFamily="18" charset="0"/>
              </a:rPr>
              <a:t>ul</a:t>
            </a:r>
            <a:r>
              <a:rPr lang="tr-TR" sz="2200" dirty="0" err="1">
                <a:latin typeface="Book Antiqua" pitchFamily="18" charset="0"/>
              </a:rPr>
              <a:t>ması</a:t>
            </a:r>
            <a:r>
              <a:rPr lang="tr-TR" sz="2200" dirty="0">
                <a:latin typeface="Book Antiqua" pitchFamily="18" charset="0"/>
              </a:rPr>
              <a:t> daha sonra hiyerarşi olarak adlandırılan ve her biri bir dizi öğeden oluşan katmanlar halinde incelenmesi gerekir.</a:t>
            </a:r>
          </a:p>
        </p:txBody>
      </p:sp>
      <p:graphicFrame>
        <p:nvGraphicFramePr>
          <p:cNvPr id="2" name="Diagram 1"/>
          <p:cNvGraphicFramePr/>
          <p:nvPr>
            <p:extLst>
              <p:ext uri="{D42A27DB-BD31-4B8C-83A1-F6EECF244321}">
                <p14:modId xmlns:p14="http://schemas.microsoft.com/office/powerpoint/2010/main" val="72755152"/>
              </p:ext>
            </p:extLst>
          </p:nvPr>
        </p:nvGraphicFramePr>
        <p:xfrm>
          <a:off x="5844480" y="1397000"/>
          <a:ext cx="225591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5 Dikdörtgen"/>
          <p:cNvSpPr/>
          <p:nvPr/>
        </p:nvSpPr>
        <p:spPr>
          <a:xfrm>
            <a:off x="0" y="-2738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0664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0664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65515"/>
            <a:ext cx="2133600" cy="365125"/>
          </a:xfrm>
        </p:spPr>
        <p:txBody>
          <a:bodyPr/>
          <a:lstStyle/>
          <a:p>
            <a:fld id="{8FF9F6D1-D1FA-4D49-BED0-40363AEE0087}" type="slidenum">
              <a:rPr lang="tr-TR" sz="1600" b="1" smtClean="0">
                <a:solidFill>
                  <a:schemeClr val="tx1"/>
                </a:solidFill>
              </a:rPr>
              <a:pPr/>
              <a:t>2</a:t>
            </a:fld>
            <a:endParaRPr lang="tr-TR" sz="1600" b="1">
              <a:solidFill>
                <a:schemeClr val="tx1"/>
              </a:solidFill>
            </a:endParaRPr>
          </a:p>
        </p:txBody>
      </p:sp>
      <p:sp>
        <p:nvSpPr>
          <p:cNvPr id="16" name="6 Dikdörtgen"/>
          <p:cNvSpPr/>
          <p:nvPr/>
        </p:nvSpPr>
        <p:spPr>
          <a:xfrm>
            <a:off x="6065950" y="-2738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454377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p>
        </p:txBody>
      </p:sp>
      <p:sp>
        <p:nvSpPr>
          <p:cNvPr id="11" name="Content Placeholder 10"/>
          <p:cNvSpPr>
            <a:spLocks noGrp="1"/>
          </p:cNvSpPr>
          <p:nvPr>
            <p:ph idx="1"/>
          </p:nvPr>
        </p:nvSpPr>
        <p:spPr/>
        <p:txBody>
          <a:bodyPr>
            <a:noAutofit/>
          </a:bodyPr>
          <a:lstStyle/>
          <a:p>
            <a:r>
              <a:rPr lang="tr-TR" sz="2400" dirty="0">
                <a:latin typeface="Book Antiqua" pitchFamily="18" charset="0"/>
              </a:rPr>
              <a:t>Gruplara ve bireylere, karar verme sürecindeki nitel ve nicel faktörleri birleştirme olanağı veren güçlü ve kolay anlaşılır bir yöntembilimdir (Saaty, 1990; Saaty, 1996)</a:t>
            </a:r>
          </a:p>
          <a:p>
            <a:pPr algn="just"/>
            <a:endParaRPr lang="tr-TR" sz="2400" dirty="0">
              <a:latin typeface="Book Antiqua" pitchFamily="18" charset="0"/>
            </a:endParaRPr>
          </a:p>
          <a:p>
            <a:pPr algn="just"/>
            <a:endParaRPr lang="tr-TR" sz="2400" dirty="0">
              <a:latin typeface="Book Antiqua" pitchFamily="18" charset="0"/>
            </a:endParaRPr>
          </a:p>
          <a:p>
            <a:pPr algn="just"/>
            <a:endParaRPr lang="tr-TR" sz="2400" dirty="0">
              <a:latin typeface="Book Antiqua" pitchFamily="18" charset="0"/>
            </a:endParaRPr>
          </a:p>
          <a:p>
            <a:pPr algn="just"/>
            <a:endParaRPr lang="tr-TR" sz="2400" dirty="0">
              <a:latin typeface="Book Antiqua" pitchFamily="18" charset="0"/>
            </a:endParaRPr>
          </a:p>
          <a:p>
            <a:r>
              <a:rPr lang="tr-TR" sz="2400" dirty="0">
                <a:latin typeface="Book Antiqua" pitchFamily="18" charset="0"/>
              </a:rPr>
              <a:t>AHP; ikili karşılaştırmalardan oluşturulan matrislerin özvektörlerini hesaplayarak </a:t>
            </a:r>
            <a:r>
              <a:rPr lang="tr-TR" sz="2400" i="1" u="sng" dirty="0">
                <a:latin typeface="Book Antiqua" pitchFamily="18" charset="0"/>
              </a:rPr>
              <a:t>oransal ölçekler </a:t>
            </a:r>
            <a:r>
              <a:rPr lang="tr-TR" sz="2400" dirty="0">
                <a:latin typeface="Book Antiqua" pitchFamily="18" charset="0"/>
              </a:rPr>
              <a:t>elde eder.</a:t>
            </a:r>
          </a:p>
          <a:p>
            <a:r>
              <a:rPr lang="tr-TR" sz="2400" dirty="0">
                <a:latin typeface="Book Antiqua" pitchFamily="18" charset="0"/>
              </a:rPr>
              <a:t>Bu değerlendirmelerde yapılabilecek küçük tutarsızlıklara izin verir.</a:t>
            </a:r>
          </a:p>
        </p:txBody>
      </p:sp>
      <p:graphicFrame>
        <p:nvGraphicFramePr>
          <p:cNvPr id="2" name="Diagram 1"/>
          <p:cNvGraphicFramePr/>
          <p:nvPr>
            <p:extLst>
              <p:ext uri="{D42A27DB-BD31-4B8C-83A1-F6EECF244321}">
                <p14:modId xmlns:p14="http://schemas.microsoft.com/office/powerpoint/2010/main" val="2773378136"/>
              </p:ext>
            </p:extLst>
          </p:nvPr>
        </p:nvGraphicFramePr>
        <p:xfrm>
          <a:off x="755576" y="2996952"/>
          <a:ext cx="7920880" cy="1440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21499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r>
              <a:rPr lang="en-US" sz="3200" dirty="0">
                <a:latin typeface="Book Antiqua" pitchFamily="18" charset="0"/>
              </a:rPr>
              <a:t> – 7 </a:t>
            </a:r>
            <a:r>
              <a:rPr lang="en-US" sz="3200" dirty="0" err="1">
                <a:latin typeface="Book Antiqua" pitchFamily="18" charset="0"/>
              </a:rPr>
              <a:t>Temeli</a:t>
            </a:r>
            <a:endParaRPr lang="tr-TR" sz="3200" dirty="0">
              <a:latin typeface="Book Antiqua" pitchFamily="18" charset="0"/>
            </a:endParaRPr>
          </a:p>
        </p:txBody>
      </p:sp>
      <p:sp>
        <p:nvSpPr>
          <p:cNvPr id="11" name="Content Placeholder 10"/>
          <p:cNvSpPr>
            <a:spLocks noGrp="1"/>
          </p:cNvSpPr>
          <p:nvPr>
            <p:ph idx="1"/>
          </p:nvPr>
        </p:nvSpPr>
        <p:spPr/>
        <p:txBody>
          <a:bodyPr>
            <a:noAutofit/>
          </a:bodyPr>
          <a:lstStyle/>
          <a:p>
            <a:pPr marL="457200" indent="-457200">
              <a:buFont typeface="+mj-lt"/>
              <a:buAutoNum type="arabicPeriod"/>
            </a:pPr>
            <a:r>
              <a:rPr lang="en-US" sz="1800" dirty="0">
                <a:latin typeface="Book Antiqua" pitchFamily="18" charset="0"/>
              </a:rPr>
              <a:t>K</a:t>
            </a:r>
            <a:r>
              <a:rPr lang="tr-TR" sz="1800" dirty="0" err="1">
                <a:latin typeface="Book Antiqua" pitchFamily="18" charset="0"/>
              </a:rPr>
              <a:t>arşılıklı</a:t>
            </a:r>
            <a:r>
              <a:rPr lang="tr-TR" sz="1800" dirty="0">
                <a:latin typeface="Book Antiqua" pitchFamily="18" charset="0"/>
              </a:rPr>
              <a:t> ikili karşılaştırmalardan türetilen oran ölçekleri</a:t>
            </a:r>
            <a:endParaRPr lang="en-US" sz="1800" dirty="0">
              <a:latin typeface="Book Antiqua" pitchFamily="18" charset="0"/>
            </a:endParaRPr>
          </a:p>
          <a:p>
            <a:pPr marL="400050" lvl="1" indent="0">
              <a:buNone/>
            </a:pPr>
            <a:r>
              <a:rPr lang="en-US" sz="1800" dirty="0" err="1">
                <a:latin typeface="Book Antiqua" pitchFamily="18" charset="0"/>
              </a:rPr>
              <a:t>Normalleştirilmiş</a:t>
            </a:r>
            <a:r>
              <a:rPr lang="en-US" sz="1800" dirty="0">
                <a:latin typeface="Book Antiqua" pitchFamily="18" charset="0"/>
              </a:rPr>
              <a:t> </a:t>
            </a:r>
            <a:r>
              <a:rPr lang="en-US" sz="1800" dirty="0" err="1">
                <a:latin typeface="Book Antiqua" pitchFamily="18" charset="0"/>
              </a:rPr>
              <a:t>oran</a:t>
            </a:r>
            <a:r>
              <a:rPr lang="en-US" sz="1800" dirty="0">
                <a:latin typeface="Book Antiqua" pitchFamily="18" charset="0"/>
              </a:rPr>
              <a:t> </a:t>
            </a:r>
            <a:r>
              <a:rPr lang="en-US" sz="1800" dirty="0" err="1">
                <a:latin typeface="Book Antiqua" pitchFamily="18" charset="0"/>
              </a:rPr>
              <a:t>ölçekleri</a:t>
            </a:r>
            <a:r>
              <a:rPr lang="en-US" sz="1800" dirty="0">
                <a:latin typeface="Book Antiqua" pitchFamily="18" charset="0"/>
              </a:rPr>
              <a:t>, </a:t>
            </a:r>
            <a:r>
              <a:rPr lang="en-US" sz="1800" dirty="0" err="1">
                <a:latin typeface="Book Antiqua" pitchFamily="18" charset="0"/>
              </a:rPr>
              <a:t>ister</a:t>
            </a:r>
            <a:r>
              <a:rPr lang="en-US" sz="1800" dirty="0">
                <a:latin typeface="Book Antiqua" pitchFamily="18" charset="0"/>
              </a:rPr>
              <a:t> </a:t>
            </a:r>
            <a:r>
              <a:rPr lang="en-US" sz="1800" dirty="0" err="1">
                <a:latin typeface="Book Antiqua" pitchFamily="18" charset="0"/>
              </a:rPr>
              <a:t>AHP'de</a:t>
            </a:r>
            <a:r>
              <a:rPr lang="en-US" sz="1800" dirty="0">
                <a:latin typeface="Book Antiqua" pitchFamily="18" charset="0"/>
              </a:rPr>
              <a:t> </a:t>
            </a:r>
            <a:r>
              <a:rPr lang="en-US" sz="1800" dirty="0" err="1">
                <a:latin typeface="Book Antiqua" pitchFamily="18" charset="0"/>
              </a:rPr>
              <a:t>ister</a:t>
            </a:r>
            <a:r>
              <a:rPr lang="en-US" sz="1800" dirty="0">
                <a:latin typeface="Book Antiqua" pitchFamily="18" charset="0"/>
              </a:rPr>
              <a:t> </a:t>
            </a:r>
            <a:r>
              <a:rPr lang="en-US" sz="1800" dirty="0" err="1">
                <a:latin typeface="Book Antiqua" pitchFamily="18" charset="0"/>
              </a:rPr>
              <a:t>mevcut</a:t>
            </a:r>
            <a:r>
              <a:rPr lang="en-US" sz="1800" dirty="0">
                <a:latin typeface="Book Antiqua" pitchFamily="18" charset="0"/>
              </a:rPr>
              <a:t> </a:t>
            </a:r>
            <a:r>
              <a:rPr lang="en-US" sz="1800" dirty="0" err="1">
                <a:latin typeface="Book Antiqua" pitchFamily="18" charset="0"/>
              </a:rPr>
              <a:t>oran</a:t>
            </a:r>
            <a:r>
              <a:rPr lang="en-US" sz="1800" dirty="0">
                <a:latin typeface="Book Antiqua" pitchFamily="18" charset="0"/>
              </a:rPr>
              <a:t> </a:t>
            </a:r>
            <a:r>
              <a:rPr lang="en-US" sz="1800" dirty="0" err="1">
                <a:latin typeface="Book Antiqua" pitchFamily="18" charset="0"/>
              </a:rPr>
              <a:t>ölçeği</a:t>
            </a:r>
            <a:r>
              <a:rPr lang="en-US" sz="1800" dirty="0">
                <a:latin typeface="Book Antiqua" pitchFamily="18" charset="0"/>
              </a:rPr>
              <a:t> </a:t>
            </a:r>
            <a:r>
              <a:rPr lang="en-US" sz="1800" dirty="0" err="1">
                <a:latin typeface="Book Antiqua" pitchFamily="18" charset="0"/>
              </a:rPr>
              <a:t>ölçümlerini</a:t>
            </a:r>
            <a:r>
              <a:rPr lang="en-US" sz="1800" dirty="0">
                <a:latin typeface="Book Antiqua" pitchFamily="18" charset="0"/>
              </a:rPr>
              <a:t> </a:t>
            </a:r>
            <a:r>
              <a:rPr lang="en-US" sz="1800" dirty="0" err="1">
                <a:latin typeface="Book Antiqua" pitchFamily="18" charset="0"/>
              </a:rPr>
              <a:t>kendi</a:t>
            </a:r>
            <a:r>
              <a:rPr lang="en-US" sz="1800" dirty="0">
                <a:latin typeface="Book Antiqua" pitchFamily="18" charset="0"/>
              </a:rPr>
              <a:t> </a:t>
            </a:r>
            <a:r>
              <a:rPr lang="en-US" sz="1800" dirty="0" err="1">
                <a:latin typeface="Book Antiqua" pitchFamily="18" charset="0"/>
              </a:rPr>
              <a:t>türetilmiş</a:t>
            </a:r>
            <a:r>
              <a:rPr lang="en-US" sz="1800" dirty="0">
                <a:latin typeface="Book Antiqua" pitchFamily="18" charset="0"/>
              </a:rPr>
              <a:t> </a:t>
            </a:r>
            <a:r>
              <a:rPr lang="en-US" sz="1800" dirty="0" err="1">
                <a:latin typeface="Book Antiqua" pitchFamily="18" charset="0"/>
              </a:rPr>
              <a:t>ölçekleriyle</a:t>
            </a:r>
            <a:r>
              <a:rPr lang="en-US" sz="1800" dirty="0">
                <a:latin typeface="Book Antiqua" pitchFamily="18" charset="0"/>
              </a:rPr>
              <a:t> </a:t>
            </a:r>
            <a:r>
              <a:rPr lang="en-US" sz="1800" dirty="0" err="1">
                <a:latin typeface="Book Antiqua" pitchFamily="18" charset="0"/>
              </a:rPr>
              <a:t>entegre</a:t>
            </a:r>
            <a:r>
              <a:rPr lang="en-US" sz="1800" dirty="0">
                <a:latin typeface="Book Antiqua" pitchFamily="18" charset="0"/>
              </a:rPr>
              <a:t> </a:t>
            </a:r>
            <a:r>
              <a:rPr lang="en-US" sz="1800" dirty="0" err="1">
                <a:latin typeface="Book Antiqua" pitchFamily="18" charset="0"/>
              </a:rPr>
              <a:t>etmesi</a:t>
            </a:r>
            <a:r>
              <a:rPr lang="en-US" sz="1800" dirty="0">
                <a:latin typeface="Book Antiqua" pitchFamily="18" charset="0"/>
              </a:rPr>
              <a:t> </a:t>
            </a:r>
            <a:r>
              <a:rPr lang="en-US" sz="1800" dirty="0" err="1">
                <a:latin typeface="Book Antiqua" pitchFamily="18" charset="0"/>
              </a:rPr>
              <a:t>gereken</a:t>
            </a:r>
            <a:r>
              <a:rPr lang="en-US" sz="1800" dirty="0">
                <a:latin typeface="Book Antiqua" pitchFamily="18" charset="0"/>
              </a:rPr>
              <a:t> </a:t>
            </a:r>
            <a:r>
              <a:rPr lang="en-US" sz="1800" dirty="0" err="1">
                <a:latin typeface="Book Antiqua" pitchFamily="18" charset="0"/>
              </a:rPr>
              <a:t>herhangi</a:t>
            </a:r>
            <a:r>
              <a:rPr lang="en-US" sz="1800" dirty="0">
                <a:latin typeface="Book Antiqua" pitchFamily="18" charset="0"/>
              </a:rPr>
              <a:t>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çok</a:t>
            </a:r>
            <a:r>
              <a:rPr lang="en-US" sz="1800" dirty="0">
                <a:latin typeface="Book Antiqua" pitchFamily="18" charset="0"/>
              </a:rPr>
              <a:t> </a:t>
            </a:r>
            <a:r>
              <a:rPr lang="en-US" sz="1800" dirty="0" err="1">
                <a:latin typeface="Book Antiqua" pitchFamily="18" charset="0"/>
              </a:rPr>
              <a:t>kriterli</a:t>
            </a:r>
            <a:r>
              <a:rPr lang="en-US" sz="1800" dirty="0">
                <a:latin typeface="Book Antiqua" pitchFamily="18" charset="0"/>
              </a:rPr>
              <a:t> </a:t>
            </a:r>
            <a:r>
              <a:rPr lang="en-US" sz="1800" dirty="0" err="1">
                <a:latin typeface="Book Antiqua" pitchFamily="18" charset="0"/>
              </a:rPr>
              <a:t>yöntemde</a:t>
            </a:r>
            <a:r>
              <a:rPr lang="en-US" sz="1800" dirty="0">
                <a:latin typeface="Book Antiqua" pitchFamily="18" charset="0"/>
              </a:rPr>
              <a:t> </a:t>
            </a:r>
            <a:r>
              <a:rPr lang="en-US" sz="1800" dirty="0" err="1">
                <a:latin typeface="Book Antiqua" pitchFamily="18" charset="0"/>
              </a:rPr>
              <a:t>olsun</a:t>
            </a:r>
            <a:r>
              <a:rPr lang="en-US" sz="1800" dirty="0">
                <a:latin typeface="Book Antiqua" pitchFamily="18" charset="0"/>
              </a:rPr>
              <a:t>, </a:t>
            </a:r>
            <a:r>
              <a:rPr lang="en-US" sz="1800" dirty="0" err="1">
                <a:latin typeface="Book Antiqua" pitchFamily="18" charset="0"/>
              </a:rPr>
              <a:t>önceliklerin</a:t>
            </a:r>
            <a:r>
              <a:rPr lang="en-US" sz="1800" dirty="0">
                <a:latin typeface="Book Antiqua" pitchFamily="18" charset="0"/>
              </a:rPr>
              <a:t> </a:t>
            </a:r>
            <a:r>
              <a:rPr lang="en-US" sz="1800" dirty="0" err="1">
                <a:latin typeface="Book Antiqua" pitchFamily="18" charset="0"/>
              </a:rPr>
              <a:t>oluşturulması</a:t>
            </a:r>
            <a:r>
              <a:rPr lang="en-US" sz="1800" dirty="0">
                <a:latin typeface="Book Antiqua" pitchFamily="18" charset="0"/>
              </a:rPr>
              <a:t> </a:t>
            </a:r>
            <a:r>
              <a:rPr lang="en-US" sz="1800" dirty="0" err="1">
                <a:latin typeface="Book Antiqua" pitchFamily="18" charset="0"/>
              </a:rPr>
              <a:t>ve</a:t>
            </a:r>
            <a:r>
              <a:rPr lang="en-US" sz="1800" dirty="0">
                <a:latin typeface="Book Antiqua" pitchFamily="18" charset="0"/>
              </a:rPr>
              <a:t> </a:t>
            </a:r>
            <a:r>
              <a:rPr lang="en-US" sz="1800" dirty="0" err="1">
                <a:latin typeface="Book Antiqua" pitchFamily="18" charset="0"/>
              </a:rPr>
              <a:t>sentezi</a:t>
            </a:r>
            <a:r>
              <a:rPr lang="en-US" sz="1800" dirty="0">
                <a:latin typeface="Book Antiqua" pitchFamily="18" charset="0"/>
              </a:rPr>
              <a:t> </a:t>
            </a:r>
            <a:r>
              <a:rPr lang="en-US" sz="1800" dirty="0" err="1">
                <a:latin typeface="Book Antiqua" pitchFamily="18" charset="0"/>
              </a:rPr>
              <a:t>için</a:t>
            </a:r>
            <a:r>
              <a:rPr lang="en-US" sz="1800" dirty="0">
                <a:latin typeface="Book Antiqua" pitchFamily="18" charset="0"/>
              </a:rPr>
              <a:t> </a:t>
            </a:r>
            <a:r>
              <a:rPr lang="en-US" sz="1800" dirty="0" err="1">
                <a:latin typeface="Book Antiqua" pitchFamily="18" charset="0"/>
              </a:rPr>
              <a:t>merkezidir</a:t>
            </a:r>
            <a:r>
              <a:rPr lang="en-US" sz="1800" dirty="0">
                <a:latin typeface="Book Antiqua" pitchFamily="18" charset="0"/>
              </a:rPr>
              <a:t>.</a:t>
            </a:r>
          </a:p>
          <a:p>
            <a:pPr marL="457200" indent="-457200">
              <a:buFont typeface="+mj-lt"/>
              <a:buAutoNum type="arabicPeriod"/>
            </a:pPr>
            <a:r>
              <a:rPr lang="en-US" sz="1800" dirty="0">
                <a:latin typeface="Book Antiqua" pitchFamily="18" charset="0"/>
              </a:rPr>
              <a:t>İ</a:t>
            </a:r>
            <a:r>
              <a:rPr lang="tr-TR" sz="1800" dirty="0">
                <a:latin typeface="Book Antiqua" pitchFamily="18" charset="0"/>
              </a:rPr>
              <a:t>kili karşılaştırmalar ve karşılaştırmaları yapmak için kullanılan temel ölçeğin psikofiziksel kökeni</a:t>
            </a:r>
            <a:r>
              <a:rPr lang="en-US" sz="1800" dirty="0">
                <a:latin typeface="Book Antiqua" pitchFamily="18" charset="0"/>
              </a:rPr>
              <a:t>,</a:t>
            </a:r>
          </a:p>
          <a:p>
            <a:pPr marL="400050" lvl="1" indent="0">
              <a:buNone/>
            </a:pPr>
            <a:r>
              <a:rPr lang="en-US" sz="1800" dirty="0" err="1">
                <a:latin typeface="Book Antiqua" pitchFamily="18" charset="0"/>
              </a:rPr>
              <a:t>Karşılıklı</a:t>
            </a:r>
            <a:r>
              <a:rPr lang="en-US" sz="1800" dirty="0">
                <a:latin typeface="Book Antiqua" pitchFamily="18" charset="0"/>
              </a:rPr>
              <a:t> </a:t>
            </a:r>
            <a:r>
              <a:rPr lang="en-US" sz="1800" dirty="0" err="1">
                <a:latin typeface="Book Antiqua" pitchFamily="18" charset="0"/>
              </a:rPr>
              <a:t>ikili</a:t>
            </a:r>
            <a:r>
              <a:rPr lang="en-US" sz="1800" dirty="0">
                <a:latin typeface="Book Antiqua" pitchFamily="18" charset="0"/>
              </a:rPr>
              <a:t> </a:t>
            </a:r>
            <a:r>
              <a:rPr lang="en-US" sz="1800" dirty="0" err="1">
                <a:latin typeface="Book Antiqua" pitchFamily="18" charset="0"/>
              </a:rPr>
              <a:t>karşılaştırmalar</a:t>
            </a:r>
            <a:r>
              <a:rPr lang="en-US" sz="1800" dirty="0">
                <a:latin typeface="Book Antiqua" pitchFamily="18" charset="0"/>
              </a:rPr>
              <a:t>, </a:t>
            </a:r>
            <a:r>
              <a:rPr lang="en-US" sz="1800" dirty="0" err="1">
                <a:latin typeface="Book Antiqua" pitchFamily="18" charset="0"/>
              </a:rPr>
              <a:t>yargıları</a:t>
            </a:r>
            <a:r>
              <a:rPr lang="en-US" sz="1800" dirty="0">
                <a:latin typeface="Book Antiqua" pitchFamily="18" charset="0"/>
              </a:rPr>
              <a:t> </a:t>
            </a:r>
            <a:r>
              <a:rPr lang="en-US" sz="1800" dirty="0" err="1">
                <a:latin typeface="Book Antiqua" pitchFamily="18" charset="0"/>
              </a:rPr>
              <a:t>anlamsal</a:t>
            </a:r>
            <a:r>
              <a:rPr lang="en-US" sz="1800" dirty="0">
                <a:latin typeface="Book Antiqua" pitchFamily="18" charset="0"/>
              </a:rPr>
              <a:t> </a:t>
            </a:r>
            <a:r>
              <a:rPr lang="en-US" sz="1800" dirty="0" err="1">
                <a:latin typeface="Book Antiqua" pitchFamily="18" charset="0"/>
              </a:rPr>
              <a:t>olarak</a:t>
            </a:r>
            <a:r>
              <a:rPr lang="en-US" sz="1800" dirty="0">
                <a:latin typeface="Book Antiqua" pitchFamily="18" charset="0"/>
              </a:rPr>
              <a:t> </a:t>
            </a:r>
            <a:r>
              <a:rPr lang="en-US" sz="1800" dirty="0" err="1">
                <a:latin typeface="Book Antiqua" pitchFamily="18" charset="0"/>
              </a:rPr>
              <a:t>ifade</a:t>
            </a:r>
            <a:r>
              <a:rPr lang="en-US" sz="1800" dirty="0">
                <a:latin typeface="Book Antiqua" pitchFamily="18" charset="0"/>
              </a:rPr>
              <a:t> </a:t>
            </a:r>
            <a:r>
              <a:rPr lang="en-US" sz="1800" dirty="0" err="1">
                <a:latin typeface="Book Antiqua" pitchFamily="18" charset="0"/>
              </a:rPr>
              <a:t>etmek</a:t>
            </a:r>
            <a:r>
              <a:rPr lang="en-US" sz="1800" dirty="0">
                <a:latin typeface="Book Antiqua" pitchFamily="18" charset="0"/>
              </a:rPr>
              <a:t> </a:t>
            </a:r>
            <a:r>
              <a:rPr lang="en-US" sz="1800" dirty="0" err="1">
                <a:latin typeface="Book Antiqua" pitchFamily="18" charset="0"/>
              </a:rPr>
              <a:t>ve</a:t>
            </a:r>
            <a:r>
              <a:rPr lang="en-US" sz="1800" dirty="0">
                <a:latin typeface="Book Antiqua" pitchFamily="18" charset="0"/>
              </a:rPr>
              <a:t> </a:t>
            </a:r>
            <a:r>
              <a:rPr lang="en-US" sz="1800" dirty="0" err="1">
                <a:latin typeface="Book Antiqua" pitchFamily="18" charset="0"/>
              </a:rPr>
              <a:t>bunları</a:t>
            </a:r>
            <a:r>
              <a:rPr lang="en-US" sz="1800" dirty="0">
                <a:latin typeface="Book Antiqua" pitchFamily="18" charset="0"/>
              </a:rPr>
              <a:t> </a:t>
            </a:r>
            <a:r>
              <a:rPr lang="en-US" sz="1800" dirty="0" err="1">
                <a:latin typeface="Book Antiqua" pitchFamily="18" charset="0"/>
              </a:rPr>
              <a:t>otomatik</a:t>
            </a:r>
            <a:r>
              <a:rPr lang="en-US" sz="1800" dirty="0">
                <a:latin typeface="Book Antiqua" pitchFamily="18" charset="0"/>
              </a:rPr>
              <a:t> </a:t>
            </a:r>
            <a:r>
              <a:rPr lang="en-US" sz="1800" dirty="0" err="1">
                <a:latin typeface="Book Antiqua" pitchFamily="18" charset="0"/>
              </a:rPr>
              <a:t>olarak</a:t>
            </a:r>
            <a:r>
              <a:rPr lang="en-US" sz="1800" dirty="0">
                <a:latin typeface="Book Antiqua" pitchFamily="18" charset="0"/>
              </a:rPr>
              <a:t> </a:t>
            </a:r>
            <a:r>
              <a:rPr lang="en-US" sz="1800" dirty="0" err="1">
                <a:latin typeface="Book Antiqua" pitchFamily="18" charset="0"/>
              </a:rPr>
              <a:t>sayısal</a:t>
            </a:r>
            <a:r>
              <a:rPr lang="en-US" sz="1800" dirty="0">
                <a:latin typeface="Book Antiqua" pitchFamily="18" charset="0"/>
              </a:rPr>
              <a:t> </a:t>
            </a:r>
            <a:r>
              <a:rPr lang="en-US" sz="1800" dirty="0" err="1">
                <a:latin typeface="Book Antiqua" pitchFamily="18" charset="0"/>
              </a:rPr>
              <a:t>ve</a:t>
            </a:r>
            <a:r>
              <a:rPr lang="en-US" sz="1800" dirty="0">
                <a:latin typeface="Book Antiqua" pitchFamily="18" charset="0"/>
              </a:rPr>
              <a:t> </a:t>
            </a:r>
            <a:r>
              <a:rPr lang="en-US" sz="1800" dirty="0" err="1">
                <a:latin typeface="Book Antiqua" pitchFamily="18" charset="0"/>
              </a:rPr>
              <a:t>temel</a:t>
            </a:r>
            <a:r>
              <a:rPr lang="en-US" sz="1800" dirty="0">
                <a:latin typeface="Book Antiqua" pitchFamily="18" charset="0"/>
              </a:rPr>
              <a:t>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mutlak</a:t>
            </a:r>
            <a:r>
              <a:rPr lang="en-US" sz="1800" dirty="0">
                <a:latin typeface="Book Antiqua" pitchFamily="18" charset="0"/>
              </a:rPr>
              <a:t> </a:t>
            </a:r>
            <a:r>
              <a:rPr lang="en-US" sz="1800" dirty="0" err="1">
                <a:latin typeface="Book Antiqua" pitchFamily="18" charset="0"/>
              </a:rPr>
              <a:t>sayılar</a:t>
            </a:r>
            <a:r>
              <a:rPr lang="en-US" sz="1800" dirty="0">
                <a:latin typeface="Book Antiqua" pitchFamily="18" charset="0"/>
              </a:rPr>
              <a:t> </a:t>
            </a:r>
            <a:r>
              <a:rPr lang="en-US" sz="1800" dirty="0" err="1">
                <a:latin typeface="Book Antiqua" pitchFamily="18" charset="0"/>
              </a:rPr>
              <a:t>ölçeğine</a:t>
            </a:r>
            <a:r>
              <a:rPr lang="en-US" sz="1800" dirty="0">
                <a:latin typeface="Book Antiqua" pitchFamily="18" charset="0"/>
              </a:rPr>
              <a:t> </a:t>
            </a:r>
            <a:r>
              <a:rPr lang="en-US" sz="1800" dirty="0" err="1">
                <a:latin typeface="Book Antiqua" pitchFamily="18" charset="0"/>
              </a:rPr>
              <a:t>bağlamak</a:t>
            </a:r>
            <a:r>
              <a:rPr lang="en-US" sz="1800" dirty="0">
                <a:latin typeface="Book Antiqua" pitchFamily="18" charset="0"/>
              </a:rPr>
              <a:t> </a:t>
            </a:r>
            <a:r>
              <a:rPr lang="en-US" sz="1800" dirty="0" err="1">
                <a:latin typeface="Book Antiqua" pitchFamily="18" charset="0"/>
              </a:rPr>
              <a:t>için</a:t>
            </a:r>
            <a:r>
              <a:rPr lang="en-US" sz="1800" dirty="0">
                <a:latin typeface="Book Antiqua" pitchFamily="18" charset="0"/>
              </a:rPr>
              <a:t> </a:t>
            </a:r>
            <a:r>
              <a:rPr lang="en-US" sz="1800" dirty="0" err="1">
                <a:latin typeface="Book Antiqua" pitchFamily="18" charset="0"/>
              </a:rPr>
              <a:t>kullanılır</a:t>
            </a:r>
            <a:r>
              <a:rPr lang="en-US" sz="1800" dirty="0">
                <a:latin typeface="Book Antiqua" pitchFamily="18" charset="0"/>
              </a:rPr>
              <a:t>. </a:t>
            </a:r>
            <a:r>
              <a:rPr lang="en-US" sz="1800" dirty="0" err="1">
                <a:latin typeface="Book Antiqua" pitchFamily="18" charset="0"/>
              </a:rPr>
              <a:t>Önceliklerin</a:t>
            </a:r>
            <a:r>
              <a:rPr lang="en-US" sz="1800" dirty="0">
                <a:latin typeface="Book Antiqua" pitchFamily="18" charset="0"/>
              </a:rPr>
              <a:t> </a:t>
            </a:r>
            <a:r>
              <a:rPr lang="en-US" sz="1800" dirty="0" err="1">
                <a:latin typeface="Book Antiqua" pitchFamily="18" charset="0"/>
              </a:rPr>
              <a:t>temel</a:t>
            </a:r>
            <a:r>
              <a:rPr lang="en-US" sz="1800" dirty="0">
                <a:latin typeface="Book Antiqua" pitchFamily="18" charset="0"/>
              </a:rPr>
              <a:t> </a:t>
            </a:r>
            <a:r>
              <a:rPr lang="en-US" sz="1800" dirty="0" err="1">
                <a:latin typeface="Book Antiqua" pitchFamily="18" charset="0"/>
              </a:rPr>
              <a:t>özvektörü</a:t>
            </a:r>
            <a:r>
              <a:rPr lang="en-US" sz="1800" dirty="0">
                <a:latin typeface="Book Antiqua" pitchFamily="18" charset="0"/>
              </a:rPr>
              <a:t> </a:t>
            </a:r>
            <a:r>
              <a:rPr lang="en-US" sz="1800" dirty="0" err="1">
                <a:latin typeface="Book Antiqua" pitchFamily="18" charset="0"/>
              </a:rPr>
              <a:t>daha</a:t>
            </a:r>
            <a:r>
              <a:rPr lang="en-US" sz="1800" dirty="0">
                <a:latin typeface="Book Antiqua" pitchFamily="18" charset="0"/>
              </a:rPr>
              <a:t> </a:t>
            </a:r>
            <a:r>
              <a:rPr lang="en-US" sz="1800" dirty="0" err="1">
                <a:latin typeface="Book Antiqua" pitchFamily="18" charset="0"/>
              </a:rPr>
              <a:t>sonra</a:t>
            </a:r>
            <a:r>
              <a:rPr lang="en-US" sz="1800" dirty="0">
                <a:latin typeface="Book Antiqua" pitchFamily="18" charset="0"/>
              </a:rPr>
              <a:t> </a:t>
            </a:r>
            <a:r>
              <a:rPr lang="en-US" sz="1800" dirty="0" err="1">
                <a:latin typeface="Book Antiqua" pitchFamily="18" charset="0"/>
              </a:rPr>
              <a:t>türetilir</a:t>
            </a:r>
            <a:r>
              <a:rPr lang="en-US" sz="1800" dirty="0">
                <a:latin typeface="Book Antiqua" pitchFamily="18" charset="0"/>
              </a:rPr>
              <a:t>; </a:t>
            </a:r>
            <a:r>
              <a:rPr lang="en-US" sz="1800" dirty="0" err="1">
                <a:latin typeface="Book Antiqua" pitchFamily="18" charset="0"/>
              </a:rPr>
              <a:t>özvektör</a:t>
            </a:r>
            <a:r>
              <a:rPr lang="en-US" sz="1800" dirty="0">
                <a:latin typeface="Book Antiqua" pitchFamily="18" charset="0"/>
              </a:rPr>
              <a:t>, her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elemanın</a:t>
            </a:r>
            <a:r>
              <a:rPr lang="en-US" sz="1800" dirty="0">
                <a:latin typeface="Book Antiqua" pitchFamily="18" charset="0"/>
              </a:rPr>
              <a:t> </a:t>
            </a:r>
            <a:r>
              <a:rPr lang="en-US" sz="1800" dirty="0" err="1">
                <a:latin typeface="Book Antiqua" pitchFamily="18" charset="0"/>
              </a:rPr>
              <a:t>diğer</a:t>
            </a:r>
            <a:r>
              <a:rPr lang="en-US" sz="1800" dirty="0">
                <a:latin typeface="Book Antiqua" pitchFamily="18" charset="0"/>
              </a:rPr>
              <a:t> </a:t>
            </a:r>
            <a:r>
              <a:rPr lang="en-US" sz="1800" dirty="0" err="1">
                <a:latin typeface="Book Antiqua" pitchFamily="18" charset="0"/>
              </a:rPr>
              <a:t>elemanlara</a:t>
            </a:r>
            <a:r>
              <a:rPr lang="en-US" sz="1800" dirty="0">
                <a:latin typeface="Book Antiqua" pitchFamily="18" charset="0"/>
              </a:rPr>
              <a:t> </a:t>
            </a:r>
            <a:r>
              <a:rPr lang="en-US" sz="1800" dirty="0" err="1">
                <a:latin typeface="Book Antiqua" pitchFamily="18" charset="0"/>
              </a:rPr>
              <a:t>göre</a:t>
            </a:r>
            <a:r>
              <a:rPr lang="en-US" sz="1800" dirty="0">
                <a:latin typeface="Book Antiqua" pitchFamily="18" charset="0"/>
              </a:rPr>
              <a:t> </a:t>
            </a:r>
            <a:r>
              <a:rPr lang="en-US" sz="1800" dirty="0" err="1">
                <a:latin typeface="Book Antiqua" pitchFamily="18" charset="0"/>
              </a:rPr>
              <a:t>baskınlığını</a:t>
            </a:r>
            <a:r>
              <a:rPr lang="en-US" sz="1800" dirty="0">
                <a:latin typeface="Book Antiqua" pitchFamily="18" charset="0"/>
              </a:rPr>
              <a:t> </a:t>
            </a:r>
            <a:r>
              <a:rPr lang="en-US" sz="1800" dirty="0" err="1">
                <a:latin typeface="Book Antiqua" pitchFamily="18" charset="0"/>
              </a:rPr>
              <a:t>gösterir</a:t>
            </a:r>
            <a:r>
              <a:rPr lang="en-US" sz="1800" dirty="0">
                <a:latin typeface="Book Antiqua" pitchFamily="18" charset="0"/>
              </a:rPr>
              <a:t>.</a:t>
            </a:r>
          </a:p>
          <a:p>
            <a:pPr>
              <a:buFont typeface="+mj-lt"/>
              <a:buAutoNum type="arabicPeriod"/>
            </a:pPr>
            <a:r>
              <a:rPr lang="en-US" sz="1800" dirty="0">
                <a:latin typeface="Book Antiqua" pitchFamily="18" charset="0"/>
              </a:rPr>
              <a:t>Ö</a:t>
            </a:r>
            <a:r>
              <a:rPr lang="tr-TR" sz="1800" dirty="0" err="1">
                <a:latin typeface="Book Antiqua" pitchFamily="18" charset="0"/>
              </a:rPr>
              <a:t>zvektörün</a:t>
            </a:r>
            <a:r>
              <a:rPr lang="tr-TR" sz="1800" dirty="0">
                <a:latin typeface="Book Antiqua" pitchFamily="18" charset="0"/>
              </a:rPr>
              <a:t> </a:t>
            </a:r>
            <a:r>
              <a:rPr lang="en-US" sz="1800" dirty="0" err="1">
                <a:latin typeface="Book Antiqua" pitchFamily="18" charset="0"/>
              </a:rPr>
              <a:t>yargılardaki</a:t>
            </a:r>
            <a:r>
              <a:rPr lang="en-US" sz="1800" dirty="0">
                <a:latin typeface="Book Antiqua" pitchFamily="18" charset="0"/>
              </a:rPr>
              <a:t> </a:t>
            </a:r>
            <a:r>
              <a:rPr lang="tr-TR" sz="1800" dirty="0">
                <a:latin typeface="Book Antiqua" pitchFamily="18" charset="0"/>
              </a:rPr>
              <a:t>değişikliklere duyarlılığı için koşullar;</a:t>
            </a:r>
            <a:endParaRPr lang="en-US" sz="1800" dirty="0">
              <a:latin typeface="Book Antiqua" pitchFamily="18" charset="0"/>
            </a:endParaRPr>
          </a:p>
          <a:p>
            <a:pPr>
              <a:buFont typeface="+mj-lt"/>
              <a:buAutoNum type="arabicPeriod"/>
            </a:pPr>
            <a:r>
              <a:rPr lang="en-US" sz="1800" dirty="0" err="1">
                <a:latin typeface="Book Antiqua" pitchFamily="18" charset="0"/>
              </a:rPr>
              <a:t>Öl</a:t>
            </a:r>
            <a:r>
              <a:rPr lang="tr-TR" sz="1800" dirty="0" err="1">
                <a:latin typeface="Book Antiqua" pitchFamily="18" charset="0"/>
              </a:rPr>
              <a:t>çeği</a:t>
            </a:r>
            <a:r>
              <a:rPr lang="tr-TR" sz="1800" dirty="0">
                <a:latin typeface="Book Antiqua" pitchFamily="18" charset="0"/>
              </a:rPr>
              <a:t> 1-9'dan 1-</a:t>
            </a:r>
            <a:r>
              <a:rPr lang="en-US" sz="1800" dirty="0">
                <a:latin typeface="Book Antiqua" pitchFamily="18" charset="0"/>
              </a:rPr>
              <a:t>inf</a:t>
            </a:r>
            <a:r>
              <a:rPr lang="tr-TR" sz="1800" dirty="0">
                <a:latin typeface="Book Antiqua" pitchFamily="18" charset="0"/>
              </a:rPr>
              <a:t>’</a:t>
            </a:r>
            <a:r>
              <a:rPr lang="en-US" sz="1800" dirty="0">
                <a:latin typeface="Book Antiqua" pitchFamily="18" charset="0"/>
              </a:rPr>
              <a:t>e</a:t>
            </a:r>
            <a:r>
              <a:rPr lang="tr-TR" sz="1800" dirty="0">
                <a:latin typeface="Book Antiqua" pitchFamily="18" charset="0"/>
              </a:rPr>
              <a:t> genişletmek için homojenlik ve kümeleme;</a:t>
            </a:r>
            <a:endParaRPr lang="en-US" sz="18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51898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r>
              <a:rPr lang="en-US" sz="3200" dirty="0">
                <a:latin typeface="Book Antiqua" pitchFamily="18" charset="0"/>
              </a:rPr>
              <a:t> – 7 </a:t>
            </a:r>
            <a:r>
              <a:rPr lang="en-US" sz="3200" dirty="0" err="1">
                <a:latin typeface="Book Antiqua" pitchFamily="18" charset="0"/>
              </a:rPr>
              <a:t>Temeli</a:t>
            </a:r>
            <a:endParaRPr lang="tr-TR" sz="3200" dirty="0">
              <a:latin typeface="Book Antiqua" pitchFamily="18" charset="0"/>
            </a:endParaRPr>
          </a:p>
        </p:txBody>
      </p:sp>
      <p:sp>
        <p:nvSpPr>
          <p:cNvPr id="11" name="Content Placeholder 10"/>
          <p:cNvSpPr>
            <a:spLocks noGrp="1"/>
          </p:cNvSpPr>
          <p:nvPr>
            <p:ph idx="1"/>
          </p:nvPr>
        </p:nvSpPr>
        <p:spPr/>
        <p:txBody>
          <a:bodyPr>
            <a:noAutofit/>
          </a:bodyPr>
          <a:lstStyle/>
          <a:p>
            <a:pPr marL="0" indent="0">
              <a:buNone/>
            </a:pPr>
            <a:r>
              <a:rPr lang="en-US" sz="1800" dirty="0">
                <a:latin typeface="Book Antiqua" pitchFamily="18" charset="0"/>
              </a:rPr>
              <a:t> 4.    </a:t>
            </a:r>
            <a:r>
              <a:rPr lang="en-US" sz="1800" dirty="0" err="1">
                <a:latin typeface="Book Antiqua" pitchFamily="18" charset="0"/>
              </a:rPr>
              <a:t>Öl</a:t>
            </a:r>
            <a:r>
              <a:rPr lang="tr-TR" sz="1800" dirty="0" err="1">
                <a:latin typeface="Book Antiqua" pitchFamily="18" charset="0"/>
              </a:rPr>
              <a:t>çeği</a:t>
            </a:r>
            <a:r>
              <a:rPr lang="tr-TR" sz="1800" dirty="0">
                <a:latin typeface="Book Antiqua" pitchFamily="18" charset="0"/>
              </a:rPr>
              <a:t> 1-9'dan 1-</a:t>
            </a:r>
            <a:r>
              <a:rPr lang="en-US" sz="1800" dirty="0">
                <a:latin typeface="Book Antiqua" pitchFamily="18" charset="0"/>
              </a:rPr>
              <a:t>inf</a:t>
            </a:r>
            <a:r>
              <a:rPr lang="tr-TR" sz="1800" dirty="0">
                <a:latin typeface="Book Antiqua" pitchFamily="18" charset="0"/>
              </a:rPr>
              <a:t>’</a:t>
            </a:r>
            <a:r>
              <a:rPr lang="en-US" sz="1800" dirty="0">
                <a:latin typeface="Book Antiqua" pitchFamily="18" charset="0"/>
              </a:rPr>
              <a:t>e</a:t>
            </a:r>
            <a:r>
              <a:rPr lang="tr-TR" sz="1800" dirty="0">
                <a:latin typeface="Book Antiqua" pitchFamily="18" charset="0"/>
              </a:rPr>
              <a:t> genişletmek için homojenlik ve kümeleme;</a:t>
            </a:r>
            <a:endParaRPr lang="en-US" sz="1800" dirty="0">
              <a:latin typeface="Book Antiqua" pitchFamily="18" charset="0"/>
            </a:endParaRPr>
          </a:p>
          <a:p>
            <a:pPr marL="0" indent="0">
              <a:buNone/>
            </a:pPr>
            <a:r>
              <a:rPr lang="en-US" sz="1800" dirty="0">
                <a:latin typeface="Book Antiqua" pitchFamily="18" charset="0"/>
              </a:rPr>
              <a:t>1-9 AHP </a:t>
            </a:r>
            <a:r>
              <a:rPr lang="en-US" sz="1800" dirty="0" err="1">
                <a:latin typeface="Book Antiqua" pitchFamily="18" charset="0"/>
              </a:rPr>
              <a:t>ölçeği</a:t>
            </a:r>
            <a:r>
              <a:rPr lang="en-US" sz="1800" dirty="0">
                <a:latin typeface="Book Antiqua" pitchFamily="18" charset="0"/>
              </a:rPr>
              <a:t>, </a:t>
            </a:r>
            <a:r>
              <a:rPr lang="en-US" sz="1800" dirty="0" err="1">
                <a:latin typeface="Book Antiqua" pitchFamily="18" charset="0"/>
              </a:rPr>
              <a:t>benzer</a:t>
            </a:r>
            <a:r>
              <a:rPr lang="en-US" sz="1800" dirty="0">
                <a:latin typeface="Book Antiqua" pitchFamily="18" charset="0"/>
              </a:rPr>
              <a:t> </a:t>
            </a:r>
            <a:r>
              <a:rPr lang="en-US" sz="1800" dirty="0" err="1">
                <a:latin typeface="Book Antiqua" pitchFamily="18" charset="0"/>
              </a:rPr>
              <a:t>nesneleri</a:t>
            </a:r>
            <a:r>
              <a:rPr lang="en-US" sz="1800" dirty="0">
                <a:latin typeface="Book Antiqua" pitchFamily="18" charset="0"/>
              </a:rPr>
              <a:t> </a:t>
            </a:r>
            <a:r>
              <a:rPr lang="en-US" sz="1800" dirty="0" err="1">
                <a:latin typeface="Book Antiqua" pitchFamily="18" charset="0"/>
              </a:rPr>
              <a:t>gruplar</a:t>
            </a:r>
            <a:r>
              <a:rPr lang="en-US" sz="1800" dirty="0">
                <a:latin typeface="Book Antiqua" pitchFamily="18" charset="0"/>
              </a:rPr>
              <a:t> </a:t>
            </a:r>
            <a:r>
              <a:rPr lang="en-US" sz="1800" dirty="0" err="1">
                <a:latin typeface="Book Antiqua" pitchFamily="18" charset="0"/>
              </a:rPr>
              <a:t>halinde</a:t>
            </a:r>
            <a:r>
              <a:rPr lang="en-US" sz="1800" dirty="0">
                <a:latin typeface="Book Antiqua" pitchFamily="18" charset="0"/>
              </a:rPr>
              <a:t> </a:t>
            </a:r>
            <a:r>
              <a:rPr lang="en-US" sz="1800" dirty="0" err="1">
                <a:latin typeface="Book Antiqua" pitchFamily="18" charset="0"/>
              </a:rPr>
              <a:t>nasıl</a:t>
            </a:r>
            <a:r>
              <a:rPr lang="en-US" sz="1800" dirty="0">
                <a:latin typeface="Book Antiqua" pitchFamily="18" charset="0"/>
              </a:rPr>
              <a:t> </a:t>
            </a:r>
            <a:r>
              <a:rPr lang="en-US" sz="1800" dirty="0" err="1">
                <a:latin typeface="Book Antiqua" pitchFamily="18" charset="0"/>
              </a:rPr>
              <a:t>kümeleyeceğimizi</a:t>
            </a:r>
            <a:r>
              <a:rPr lang="en-US" sz="1800" dirty="0">
                <a:latin typeface="Book Antiqua" pitchFamily="18" charset="0"/>
              </a:rPr>
              <a:t> </a:t>
            </a:r>
            <a:r>
              <a:rPr lang="en-US" sz="1800" dirty="0" err="1">
                <a:latin typeface="Book Antiqua" pitchFamily="18" charset="0"/>
              </a:rPr>
              <a:t>biliyorsak</a:t>
            </a:r>
            <a:r>
              <a:rPr lang="en-US" sz="1800" dirty="0">
                <a:latin typeface="Book Antiqua" pitchFamily="18" charset="0"/>
              </a:rPr>
              <a:t> </a:t>
            </a:r>
            <a:r>
              <a:rPr lang="en-US" sz="1800" dirty="0" err="1">
                <a:latin typeface="Book Antiqua" pitchFamily="18" charset="0"/>
              </a:rPr>
              <a:t>ve</a:t>
            </a:r>
            <a:r>
              <a:rPr lang="en-US" sz="1800" dirty="0">
                <a:latin typeface="Book Antiqua" pitchFamily="18" charset="0"/>
              </a:rPr>
              <a:t>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gruptaki</a:t>
            </a:r>
            <a:r>
              <a:rPr lang="en-US" sz="1800" dirty="0">
                <a:latin typeface="Book Antiqua" pitchFamily="18" charset="0"/>
              </a:rPr>
              <a:t> </a:t>
            </a:r>
            <a:r>
              <a:rPr lang="en-US" sz="1800" dirty="0" err="1">
                <a:latin typeface="Book Antiqua" pitchFamily="18" charset="0"/>
              </a:rPr>
              <a:t>en</a:t>
            </a:r>
            <a:r>
              <a:rPr lang="en-US" sz="1800" dirty="0">
                <a:latin typeface="Book Antiqua" pitchFamily="18" charset="0"/>
              </a:rPr>
              <a:t> </a:t>
            </a:r>
            <a:r>
              <a:rPr lang="en-US" sz="1800" dirty="0" err="1">
                <a:latin typeface="Book Antiqua" pitchFamily="18" charset="0"/>
              </a:rPr>
              <a:t>büyük</a:t>
            </a:r>
            <a:r>
              <a:rPr lang="en-US" sz="1800" dirty="0">
                <a:latin typeface="Book Antiqua" pitchFamily="18" charset="0"/>
              </a:rPr>
              <a:t> </a:t>
            </a:r>
            <a:r>
              <a:rPr lang="en-US" sz="1800" dirty="0" err="1">
                <a:latin typeface="Book Antiqua" pitchFamily="18" charset="0"/>
              </a:rPr>
              <a:t>öğeyi</a:t>
            </a:r>
            <a:r>
              <a:rPr lang="en-US" sz="1800" dirty="0">
                <a:latin typeface="Book Antiqua" pitchFamily="18" charset="0"/>
              </a:rPr>
              <a:t>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sonrakinde</a:t>
            </a:r>
            <a:r>
              <a:rPr lang="en-US" sz="1800" dirty="0">
                <a:latin typeface="Book Antiqua" pitchFamily="18" charset="0"/>
              </a:rPr>
              <a:t> </a:t>
            </a:r>
            <a:r>
              <a:rPr lang="en-US" sz="1800" dirty="0" err="1">
                <a:latin typeface="Book Antiqua" pitchFamily="18" charset="0"/>
              </a:rPr>
              <a:t>en</a:t>
            </a:r>
            <a:r>
              <a:rPr lang="en-US" sz="1800" dirty="0">
                <a:latin typeface="Book Antiqua" pitchFamily="18" charset="0"/>
              </a:rPr>
              <a:t> </a:t>
            </a:r>
            <a:r>
              <a:rPr lang="en-US" sz="1800" dirty="0" err="1">
                <a:latin typeface="Book Antiqua" pitchFamily="18" charset="0"/>
              </a:rPr>
              <a:t>küçük</a:t>
            </a:r>
            <a:r>
              <a:rPr lang="en-US" sz="1800" dirty="0">
                <a:latin typeface="Book Antiqua" pitchFamily="18" charset="0"/>
              </a:rPr>
              <a:t> </a:t>
            </a:r>
            <a:r>
              <a:rPr lang="en-US" sz="1800" dirty="0" err="1">
                <a:latin typeface="Book Antiqua" pitchFamily="18" charset="0"/>
              </a:rPr>
              <a:t>olarak</a:t>
            </a:r>
            <a:r>
              <a:rPr lang="en-US" sz="1800" dirty="0">
                <a:latin typeface="Book Antiqua" pitchFamily="18" charset="0"/>
              </a:rPr>
              <a:t> </a:t>
            </a:r>
            <a:r>
              <a:rPr lang="en-US" sz="1800" dirty="0" err="1">
                <a:latin typeface="Book Antiqua" pitchFamily="18" charset="0"/>
              </a:rPr>
              <a:t>kullanırsak</a:t>
            </a:r>
            <a:r>
              <a:rPr lang="en-US" sz="1800" dirty="0">
                <a:latin typeface="Book Antiqua" pitchFamily="18" charset="0"/>
              </a:rPr>
              <a:t> </a:t>
            </a:r>
            <a:r>
              <a:rPr lang="en-US" sz="1800" dirty="0" err="1">
                <a:latin typeface="Book Antiqua" pitchFamily="18" charset="0"/>
              </a:rPr>
              <a:t>bizi</a:t>
            </a:r>
            <a:r>
              <a:rPr lang="en-US" sz="1800" dirty="0">
                <a:latin typeface="Book Antiqua" pitchFamily="18" charset="0"/>
              </a:rPr>
              <a:t> </a:t>
            </a:r>
            <a:r>
              <a:rPr lang="en-US" sz="1800" dirty="0" err="1">
                <a:latin typeface="Book Antiqua" pitchFamily="18" charset="0"/>
              </a:rPr>
              <a:t>sınırlamaz</a:t>
            </a:r>
            <a:r>
              <a:rPr lang="en-US" sz="1800" dirty="0">
                <a:latin typeface="Book Antiqua" pitchFamily="18" charset="0"/>
              </a:rPr>
              <a:t>.  </a:t>
            </a:r>
            <a:r>
              <a:rPr lang="en-US" sz="1800" dirty="0" err="1">
                <a:latin typeface="Book Antiqua" pitchFamily="18" charset="0"/>
              </a:rPr>
              <a:t>İkisini</a:t>
            </a:r>
            <a:r>
              <a:rPr lang="en-US" sz="1800" dirty="0">
                <a:latin typeface="Book Antiqua" pitchFamily="18" charset="0"/>
              </a:rPr>
              <a:t> </a:t>
            </a:r>
            <a:r>
              <a:rPr lang="en-US" sz="1800" dirty="0" err="1">
                <a:latin typeface="Book Antiqua" pitchFamily="18" charset="0"/>
              </a:rPr>
              <a:t>birbirine</a:t>
            </a:r>
            <a:r>
              <a:rPr lang="en-US" sz="1800" dirty="0">
                <a:latin typeface="Book Antiqua" pitchFamily="18" charset="0"/>
              </a:rPr>
              <a:t> </a:t>
            </a:r>
            <a:r>
              <a:rPr lang="en-US" sz="1800" dirty="0" err="1">
                <a:latin typeface="Book Antiqua" pitchFamily="18" charset="0"/>
              </a:rPr>
              <a:t>bağlayan</a:t>
            </a:r>
            <a:r>
              <a:rPr lang="en-US" sz="1800" dirty="0">
                <a:latin typeface="Book Antiqua" pitchFamily="18" charset="0"/>
              </a:rPr>
              <a:t> </a:t>
            </a:r>
            <a:r>
              <a:rPr lang="en-US" sz="1800" dirty="0" err="1">
                <a:latin typeface="Book Antiqua" pitchFamily="18" charset="0"/>
              </a:rPr>
              <a:t>bir</a:t>
            </a:r>
            <a:r>
              <a:rPr lang="en-US" sz="1800" dirty="0">
                <a:latin typeface="Book Antiqua" pitchFamily="18" charset="0"/>
              </a:rPr>
              <a:t> pivot </a:t>
            </a:r>
            <a:r>
              <a:rPr lang="en-US" sz="1800" dirty="0" err="1">
                <a:latin typeface="Book Antiqua" pitchFamily="18" charset="0"/>
              </a:rPr>
              <a:t>görevi</a:t>
            </a:r>
            <a:r>
              <a:rPr lang="en-US" sz="1800" dirty="0">
                <a:latin typeface="Book Antiqua" pitchFamily="18" charset="0"/>
              </a:rPr>
              <a:t> </a:t>
            </a:r>
            <a:r>
              <a:rPr lang="en-US" sz="1800" dirty="0" err="1">
                <a:latin typeface="Book Antiqua" pitchFamily="18" charset="0"/>
              </a:rPr>
              <a:t>görür</a:t>
            </a:r>
            <a:r>
              <a:rPr lang="en-US" sz="1800" dirty="0">
                <a:latin typeface="Book Antiqua" pitchFamily="18" charset="0"/>
              </a:rPr>
              <a:t>. Bunun </a:t>
            </a:r>
            <a:r>
              <a:rPr lang="en-US" sz="1800" dirty="0" err="1">
                <a:latin typeface="Book Antiqua" pitchFamily="18" charset="0"/>
              </a:rPr>
              <a:t>gibi</a:t>
            </a:r>
            <a:r>
              <a:rPr lang="en-US" sz="1800" dirty="0">
                <a:latin typeface="Book Antiqua" pitchFamily="18" charset="0"/>
              </a:rPr>
              <a:t> pivot </a:t>
            </a:r>
            <a:r>
              <a:rPr lang="en-US" sz="1800" dirty="0" err="1">
                <a:latin typeface="Book Antiqua" pitchFamily="18" charset="0"/>
              </a:rPr>
              <a:t>öğeleri</a:t>
            </a:r>
            <a:r>
              <a:rPr lang="en-US" sz="1800" dirty="0">
                <a:latin typeface="Book Antiqua" pitchFamily="18" charset="0"/>
              </a:rPr>
              <a:t> </a:t>
            </a:r>
            <a:r>
              <a:rPr lang="en-US" sz="1800" dirty="0" err="1">
                <a:latin typeface="Book Antiqua" pitchFamily="18" charset="0"/>
              </a:rPr>
              <a:t>kullanarak</a:t>
            </a:r>
            <a:r>
              <a:rPr lang="en-US" sz="1800" dirty="0">
                <a:latin typeface="Book Antiqua" pitchFamily="18" charset="0"/>
              </a:rPr>
              <a:t> </a:t>
            </a:r>
            <a:r>
              <a:rPr lang="en-US" sz="1800" dirty="0" err="1">
                <a:latin typeface="Book Antiqua" pitchFamily="18" charset="0"/>
              </a:rPr>
              <a:t>tüm</a:t>
            </a:r>
            <a:r>
              <a:rPr lang="en-US" sz="1800" dirty="0">
                <a:latin typeface="Book Antiqua" pitchFamily="18" charset="0"/>
              </a:rPr>
              <a:t> </a:t>
            </a:r>
            <a:r>
              <a:rPr lang="en-US" sz="1800" dirty="0" err="1">
                <a:latin typeface="Book Antiqua" pitchFamily="18" charset="0"/>
              </a:rPr>
              <a:t>grupları</a:t>
            </a:r>
            <a:r>
              <a:rPr lang="en-US" sz="1800" dirty="0">
                <a:latin typeface="Book Antiqua" pitchFamily="18" charset="0"/>
              </a:rPr>
              <a:t> </a:t>
            </a:r>
            <a:r>
              <a:rPr lang="en-US" sz="1800" dirty="0" err="1">
                <a:latin typeface="Book Antiqua" pitchFamily="18" charset="0"/>
              </a:rPr>
              <a:t>bağlayın</a:t>
            </a:r>
            <a:r>
              <a:rPr lang="en-US" sz="1800" dirty="0">
                <a:latin typeface="Book Antiqua" pitchFamily="18" charset="0"/>
              </a:rPr>
              <a:t>. </a:t>
            </a:r>
            <a:r>
              <a:rPr lang="en-US" sz="1800" dirty="0" err="1">
                <a:latin typeface="Book Antiqua" pitchFamily="18" charset="0"/>
              </a:rPr>
              <a:t>Daha</a:t>
            </a:r>
            <a:r>
              <a:rPr lang="en-US" sz="1800" dirty="0">
                <a:latin typeface="Book Antiqua" pitchFamily="18" charset="0"/>
              </a:rPr>
              <a:t> </a:t>
            </a:r>
            <a:r>
              <a:rPr lang="en-US" sz="1800" dirty="0" err="1">
                <a:latin typeface="Book Antiqua" pitchFamily="18" charset="0"/>
              </a:rPr>
              <a:t>sonra</a:t>
            </a:r>
            <a:r>
              <a:rPr lang="en-US" sz="1800" dirty="0">
                <a:latin typeface="Book Antiqua" pitchFamily="18" charset="0"/>
              </a:rPr>
              <a:t> her </a:t>
            </a:r>
            <a:r>
              <a:rPr lang="en-US" sz="1800" dirty="0" err="1">
                <a:latin typeface="Book Antiqua" pitchFamily="18" charset="0"/>
              </a:rPr>
              <a:t>gruptaki</a:t>
            </a:r>
            <a:r>
              <a:rPr lang="en-US" sz="1800" dirty="0">
                <a:latin typeface="Book Antiqua" pitchFamily="18" charset="0"/>
              </a:rPr>
              <a:t> </a:t>
            </a:r>
            <a:r>
              <a:rPr lang="en-US" sz="1800" dirty="0" err="1">
                <a:latin typeface="Book Antiqua" pitchFamily="18" charset="0"/>
              </a:rPr>
              <a:t>öğeleri</a:t>
            </a:r>
            <a:r>
              <a:rPr lang="en-US" sz="1800" dirty="0">
                <a:latin typeface="Book Antiqua" pitchFamily="18" charset="0"/>
              </a:rPr>
              <a:t> 1-9 </a:t>
            </a:r>
            <a:r>
              <a:rPr lang="en-US" sz="1800" dirty="0" err="1">
                <a:latin typeface="Book Antiqua" pitchFamily="18" charset="0"/>
              </a:rPr>
              <a:t>ölçeğinde</a:t>
            </a:r>
            <a:r>
              <a:rPr lang="en-US" sz="1800" dirty="0">
                <a:latin typeface="Book Antiqua" pitchFamily="18" charset="0"/>
              </a:rPr>
              <a:t> </a:t>
            </a:r>
            <a:r>
              <a:rPr lang="en-US" sz="1800" dirty="0" err="1">
                <a:latin typeface="Book Antiqua" pitchFamily="18" charset="0"/>
              </a:rPr>
              <a:t>karşılaştırırız</a:t>
            </a:r>
            <a:r>
              <a:rPr lang="en-US" sz="1800" dirty="0">
                <a:latin typeface="Book Antiqua" pitchFamily="18" charset="0"/>
              </a:rPr>
              <a:t>, </a:t>
            </a:r>
            <a:r>
              <a:rPr lang="en-US" sz="1800" dirty="0" err="1">
                <a:latin typeface="Book Antiqua" pitchFamily="18" charset="0"/>
              </a:rPr>
              <a:t>öncelikleri</a:t>
            </a:r>
            <a:r>
              <a:rPr lang="en-US" sz="1800" dirty="0">
                <a:latin typeface="Book Antiqua" pitchFamily="18" charset="0"/>
              </a:rPr>
              <a:t> </a:t>
            </a:r>
            <a:r>
              <a:rPr lang="en-US" sz="1800" dirty="0" err="1">
                <a:latin typeface="Book Antiqua" pitchFamily="18" charset="0"/>
              </a:rPr>
              <a:t>alırız</a:t>
            </a:r>
            <a:r>
              <a:rPr lang="en-US" sz="1800" dirty="0">
                <a:latin typeface="Book Antiqua" pitchFamily="18" charset="0"/>
              </a:rPr>
              <a:t>, </a:t>
            </a:r>
            <a:r>
              <a:rPr lang="en-US" sz="1800" dirty="0" err="1">
                <a:latin typeface="Book Antiqua" pitchFamily="18" charset="0"/>
              </a:rPr>
              <a:t>daha</a:t>
            </a:r>
            <a:r>
              <a:rPr lang="en-US" sz="1800" dirty="0">
                <a:latin typeface="Book Antiqua" pitchFamily="18" charset="0"/>
              </a:rPr>
              <a:t> </a:t>
            </a:r>
            <a:r>
              <a:rPr lang="en-US" sz="1800" dirty="0" err="1">
                <a:latin typeface="Book Antiqua" pitchFamily="18" charset="0"/>
              </a:rPr>
              <a:t>sonra</a:t>
            </a:r>
            <a:r>
              <a:rPr lang="en-US" sz="1800" dirty="0">
                <a:latin typeface="Book Antiqua" pitchFamily="18" charset="0"/>
              </a:rPr>
              <a:t> o </a:t>
            </a:r>
            <a:r>
              <a:rPr lang="en-US" sz="1800" dirty="0" err="1">
                <a:latin typeface="Book Antiqua" pitchFamily="18" charset="0"/>
              </a:rPr>
              <a:t>gruptaki</a:t>
            </a:r>
            <a:r>
              <a:rPr lang="en-US" sz="1800" dirty="0">
                <a:latin typeface="Book Antiqua" pitchFamily="18" charset="0"/>
              </a:rPr>
              <a:t> </a:t>
            </a:r>
            <a:r>
              <a:rPr lang="en-US" sz="1800" dirty="0" err="1">
                <a:latin typeface="Book Antiqua" pitchFamily="18" charset="0"/>
              </a:rPr>
              <a:t>pivotun</a:t>
            </a:r>
            <a:r>
              <a:rPr lang="en-US" sz="1800" dirty="0">
                <a:latin typeface="Book Antiqua" pitchFamily="18" charset="0"/>
              </a:rPr>
              <a:t> </a:t>
            </a:r>
            <a:r>
              <a:rPr lang="en-US" sz="1800" dirty="0" err="1">
                <a:latin typeface="Book Antiqua" pitchFamily="18" charset="0"/>
              </a:rPr>
              <a:t>ağırlığına</a:t>
            </a:r>
            <a:r>
              <a:rPr lang="en-US" sz="1800" dirty="0">
                <a:latin typeface="Book Antiqua" pitchFamily="18" charset="0"/>
              </a:rPr>
              <a:t> </a:t>
            </a:r>
            <a:r>
              <a:rPr lang="en-US" sz="1800" dirty="0" err="1">
                <a:latin typeface="Book Antiqua" pitchFamily="18" charset="0"/>
              </a:rPr>
              <a:t>böleriz</a:t>
            </a:r>
            <a:r>
              <a:rPr lang="en-US" sz="1800" dirty="0">
                <a:latin typeface="Book Antiqua" pitchFamily="18" charset="0"/>
              </a:rPr>
              <a:t> </a:t>
            </a:r>
            <a:r>
              <a:rPr lang="en-US" sz="1800" dirty="0" err="1">
                <a:latin typeface="Book Antiqua" pitchFamily="18" charset="0"/>
              </a:rPr>
              <a:t>ve</a:t>
            </a:r>
            <a:r>
              <a:rPr lang="en-US" sz="1800" dirty="0">
                <a:latin typeface="Book Antiqua" pitchFamily="18" charset="0"/>
              </a:rPr>
              <a:t> </a:t>
            </a:r>
            <a:r>
              <a:rPr lang="en-US" sz="1800" dirty="0" err="1">
                <a:latin typeface="Book Antiqua" pitchFamily="18" charset="0"/>
              </a:rPr>
              <a:t>önceki</a:t>
            </a:r>
            <a:r>
              <a:rPr lang="en-US" sz="1800" dirty="0">
                <a:latin typeface="Book Antiqua" pitchFamily="18" charset="0"/>
              </a:rPr>
              <a:t> </a:t>
            </a:r>
            <a:r>
              <a:rPr lang="en-US" sz="1800" dirty="0" err="1">
                <a:latin typeface="Book Antiqua" pitchFamily="18" charset="0"/>
              </a:rPr>
              <a:t>gruptaki</a:t>
            </a:r>
            <a:r>
              <a:rPr lang="en-US" sz="1800" dirty="0">
                <a:latin typeface="Book Antiqua" pitchFamily="18" charset="0"/>
              </a:rPr>
              <a:t> </a:t>
            </a:r>
            <a:r>
              <a:rPr lang="en-US" sz="1800" dirty="0" err="1">
                <a:latin typeface="Book Antiqua" pitchFamily="18" charset="0"/>
              </a:rPr>
              <a:t>ağırlığıyla</a:t>
            </a:r>
            <a:r>
              <a:rPr lang="en-US" sz="1800" dirty="0">
                <a:latin typeface="Book Antiqua" pitchFamily="18" charset="0"/>
              </a:rPr>
              <a:t> </a:t>
            </a:r>
            <a:r>
              <a:rPr lang="en-US" sz="1800" dirty="0" err="1">
                <a:latin typeface="Book Antiqua" pitchFamily="18" charset="0"/>
              </a:rPr>
              <a:t>çarparız</a:t>
            </a:r>
            <a:r>
              <a:rPr lang="en-US" sz="1800" dirty="0">
                <a:latin typeface="Book Antiqua" pitchFamily="18" charset="0"/>
              </a:rPr>
              <a:t>. •Sonra, </a:t>
            </a:r>
            <a:r>
              <a:rPr lang="en-US" sz="1800" dirty="0" err="1">
                <a:latin typeface="Book Antiqua" pitchFamily="18" charset="0"/>
              </a:rPr>
              <a:t>çok</a:t>
            </a:r>
            <a:r>
              <a:rPr lang="en-US" sz="1800" dirty="0">
                <a:latin typeface="Book Antiqua" pitchFamily="18" charset="0"/>
              </a:rPr>
              <a:t> </a:t>
            </a:r>
            <a:r>
              <a:rPr lang="en-US" sz="1800" dirty="0" err="1">
                <a:latin typeface="Book Antiqua" pitchFamily="18" charset="0"/>
              </a:rPr>
              <a:t>küçük</a:t>
            </a:r>
            <a:r>
              <a:rPr lang="en-US" sz="1800" dirty="0">
                <a:latin typeface="Book Antiqua" pitchFamily="18" charset="0"/>
              </a:rPr>
              <a:t>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kiraz</a:t>
            </a:r>
            <a:r>
              <a:rPr lang="en-US" sz="1800" dirty="0">
                <a:latin typeface="Book Antiqua" pitchFamily="18" charset="0"/>
              </a:rPr>
              <a:t> </a:t>
            </a:r>
            <a:r>
              <a:rPr lang="en-US" sz="1800" dirty="0" err="1">
                <a:latin typeface="Book Antiqua" pitchFamily="18" charset="0"/>
              </a:rPr>
              <a:t>domatesi</a:t>
            </a:r>
            <a:r>
              <a:rPr lang="en-US" sz="1800" dirty="0">
                <a:latin typeface="Book Antiqua" pitchFamily="18" charset="0"/>
              </a:rPr>
              <a:t> </a:t>
            </a:r>
            <a:r>
              <a:rPr lang="en-US" sz="1800" dirty="0" err="1">
                <a:latin typeface="Book Antiqua" pitchFamily="18" charset="0"/>
              </a:rPr>
              <a:t>çok</a:t>
            </a:r>
            <a:r>
              <a:rPr lang="en-US" sz="1800" dirty="0">
                <a:latin typeface="Book Antiqua" pitchFamily="18" charset="0"/>
              </a:rPr>
              <a:t> </a:t>
            </a:r>
            <a:r>
              <a:rPr lang="en-US" sz="1800" dirty="0" err="1">
                <a:latin typeface="Book Antiqua" pitchFamily="18" charset="0"/>
              </a:rPr>
              <a:t>büyük</a:t>
            </a:r>
            <a:r>
              <a:rPr lang="en-US" sz="1800" dirty="0">
                <a:latin typeface="Book Antiqua" pitchFamily="18" charset="0"/>
              </a:rPr>
              <a:t>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karpuzla</a:t>
            </a:r>
            <a:r>
              <a:rPr lang="en-US" sz="1800" dirty="0">
                <a:latin typeface="Book Antiqua" pitchFamily="18" charset="0"/>
              </a:rPr>
              <a:t> </a:t>
            </a:r>
            <a:r>
              <a:rPr lang="en-US" sz="1800" dirty="0" err="1">
                <a:latin typeface="Book Antiqua" pitchFamily="18" charset="0"/>
              </a:rPr>
              <a:t>karşılaştıran</a:t>
            </a:r>
            <a:r>
              <a:rPr lang="en-US" sz="1800" dirty="0">
                <a:latin typeface="Book Antiqua" pitchFamily="18" charset="0"/>
              </a:rPr>
              <a:t> </a:t>
            </a:r>
            <a:r>
              <a:rPr lang="en-US" sz="1800" dirty="0" err="1">
                <a:latin typeface="Book Antiqua" pitchFamily="18" charset="0"/>
              </a:rPr>
              <a:t>aşağıdaki</a:t>
            </a:r>
            <a:r>
              <a:rPr lang="en-US" sz="1800" dirty="0">
                <a:latin typeface="Book Antiqua" pitchFamily="18" charset="0"/>
              </a:rPr>
              <a:t> </a:t>
            </a:r>
            <a:r>
              <a:rPr lang="en-US" sz="1800" dirty="0" err="1">
                <a:latin typeface="Book Antiqua" pitchFamily="18" charset="0"/>
              </a:rPr>
              <a:t>örnekte</a:t>
            </a:r>
            <a:r>
              <a:rPr lang="en-US" sz="1800" dirty="0">
                <a:latin typeface="Book Antiqua" pitchFamily="18" charset="0"/>
              </a:rPr>
              <a:t> </a:t>
            </a:r>
            <a:r>
              <a:rPr lang="en-US" sz="1800" dirty="0" err="1">
                <a:latin typeface="Book Antiqua" pitchFamily="18" charset="0"/>
              </a:rPr>
              <a:t>olduğu</a:t>
            </a:r>
            <a:r>
              <a:rPr lang="en-US" sz="1800" dirty="0">
                <a:latin typeface="Book Antiqua" pitchFamily="18" charset="0"/>
              </a:rPr>
              <a:t> </a:t>
            </a:r>
            <a:r>
              <a:rPr lang="en-US" sz="1800" dirty="0" err="1">
                <a:latin typeface="Book Antiqua" pitchFamily="18" charset="0"/>
              </a:rPr>
              <a:t>gibi</a:t>
            </a:r>
            <a:r>
              <a:rPr lang="en-US" sz="1800" dirty="0">
                <a:latin typeface="Book Antiqua" pitchFamily="18" charset="0"/>
              </a:rPr>
              <a:t> </a:t>
            </a:r>
            <a:r>
              <a:rPr lang="en-US" sz="1800" dirty="0" err="1">
                <a:latin typeface="Book Antiqua" pitchFamily="18" charset="0"/>
              </a:rPr>
              <a:t>tüm</a:t>
            </a:r>
            <a:r>
              <a:rPr lang="en-US" sz="1800" dirty="0">
                <a:latin typeface="Book Antiqua" pitchFamily="18" charset="0"/>
              </a:rPr>
              <a:t> </a:t>
            </a:r>
            <a:r>
              <a:rPr lang="en-US" sz="1800" dirty="0" err="1">
                <a:latin typeface="Book Antiqua" pitchFamily="18" charset="0"/>
              </a:rPr>
              <a:t>grup</a:t>
            </a:r>
            <a:r>
              <a:rPr lang="en-US" sz="1800" dirty="0">
                <a:latin typeface="Book Antiqua" pitchFamily="18" charset="0"/>
              </a:rPr>
              <a:t> </a:t>
            </a:r>
            <a:r>
              <a:rPr lang="en-US" sz="1800" dirty="0" err="1">
                <a:latin typeface="Book Antiqua" pitchFamily="18" charset="0"/>
              </a:rPr>
              <a:t>ölçümlerini</a:t>
            </a:r>
            <a:r>
              <a:rPr lang="en-US" sz="1800" dirty="0">
                <a:latin typeface="Book Antiqua" pitchFamily="18" charset="0"/>
              </a:rPr>
              <a:t> </a:t>
            </a:r>
            <a:r>
              <a:rPr lang="en-US" sz="1800" dirty="0" err="1">
                <a:latin typeface="Book Antiqua" pitchFamily="18" charset="0"/>
              </a:rPr>
              <a:t>birleştirebiliriz</a:t>
            </a:r>
            <a:r>
              <a:rPr lang="en-US" sz="1800" dirty="0">
                <a:latin typeface="Book Antiqua" pitchFamily="18" charset="0"/>
              </a:rPr>
              <a:t>.</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551791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r>
              <a:rPr lang="en-US" sz="3200" dirty="0">
                <a:latin typeface="Book Antiqua" pitchFamily="18" charset="0"/>
              </a:rPr>
              <a:t> – 7 </a:t>
            </a:r>
            <a:r>
              <a:rPr lang="en-US" sz="3200" dirty="0" err="1">
                <a:latin typeface="Book Antiqua" pitchFamily="18" charset="0"/>
              </a:rPr>
              <a:t>Temeli</a:t>
            </a:r>
            <a:endParaRPr lang="tr-TR" sz="3200" dirty="0">
              <a:latin typeface="Book Antiqua" pitchFamily="18" charset="0"/>
            </a:endParaRPr>
          </a:p>
        </p:txBody>
      </p:sp>
      <p:sp>
        <p:nvSpPr>
          <p:cNvPr id="11" name="Content Placeholder 10"/>
          <p:cNvSpPr>
            <a:spLocks noGrp="1"/>
          </p:cNvSpPr>
          <p:nvPr>
            <p:ph idx="1"/>
          </p:nvPr>
        </p:nvSpPr>
        <p:spPr/>
        <p:txBody>
          <a:bodyPr>
            <a:noAutofit/>
          </a:bodyPr>
          <a:lstStyle/>
          <a:p>
            <a:pPr marL="0" indent="0">
              <a:buNone/>
            </a:pPr>
            <a:r>
              <a:rPr lang="en-US" sz="1800" dirty="0">
                <a:latin typeface="Book Antiqua" pitchFamily="18" charset="0"/>
              </a:rPr>
              <a:t> 4.    </a:t>
            </a:r>
            <a:r>
              <a:rPr lang="en-US" sz="1800" dirty="0" err="1">
                <a:latin typeface="Book Antiqua" pitchFamily="18" charset="0"/>
              </a:rPr>
              <a:t>Öl</a:t>
            </a:r>
            <a:r>
              <a:rPr lang="tr-TR" sz="1800" dirty="0" err="1">
                <a:latin typeface="Book Antiqua" pitchFamily="18" charset="0"/>
              </a:rPr>
              <a:t>çeği</a:t>
            </a:r>
            <a:r>
              <a:rPr lang="tr-TR" sz="1800" dirty="0">
                <a:latin typeface="Book Antiqua" pitchFamily="18" charset="0"/>
              </a:rPr>
              <a:t> 1-9'dan 1-</a:t>
            </a:r>
            <a:r>
              <a:rPr lang="en-US" sz="1800" dirty="0">
                <a:latin typeface="Book Antiqua" pitchFamily="18" charset="0"/>
              </a:rPr>
              <a:t>inf</a:t>
            </a:r>
            <a:r>
              <a:rPr lang="tr-TR" sz="1800" dirty="0">
                <a:latin typeface="Book Antiqua" pitchFamily="18" charset="0"/>
              </a:rPr>
              <a:t>’</a:t>
            </a:r>
            <a:r>
              <a:rPr lang="en-US" sz="1800" dirty="0">
                <a:latin typeface="Book Antiqua" pitchFamily="18" charset="0"/>
              </a:rPr>
              <a:t>e</a:t>
            </a:r>
            <a:r>
              <a:rPr lang="tr-TR" sz="1800" dirty="0">
                <a:latin typeface="Book Antiqua" pitchFamily="18" charset="0"/>
              </a:rPr>
              <a:t> genişletmek için homojenlik ve kümeleme;</a:t>
            </a:r>
            <a:endParaRPr lang="en-US" sz="18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6</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2" name="Object 1">
            <a:extLst>
              <a:ext uri="{FF2B5EF4-FFF2-40B4-BE49-F238E27FC236}">
                <a16:creationId xmlns:a16="http://schemas.microsoft.com/office/drawing/2014/main" id="{E1FB6648-AA85-0F1F-A78D-7ED93B7B7DD4}"/>
              </a:ext>
            </a:extLst>
          </p:cNvPr>
          <p:cNvGraphicFramePr>
            <a:graphicFrameLocks noChangeAspect="1"/>
          </p:cNvGraphicFramePr>
          <p:nvPr>
            <p:extLst>
              <p:ext uri="{D42A27DB-BD31-4B8C-83A1-F6EECF244321}">
                <p14:modId xmlns:p14="http://schemas.microsoft.com/office/powerpoint/2010/main" val="4220246937"/>
              </p:ext>
            </p:extLst>
          </p:nvPr>
        </p:nvGraphicFramePr>
        <p:xfrm>
          <a:off x="437674" y="1241181"/>
          <a:ext cx="7230670" cy="5047775"/>
        </p:xfrm>
        <a:graphic>
          <a:graphicData uri="http://schemas.openxmlformats.org/presentationml/2006/ole">
            <mc:AlternateContent xmlns:mc="http://schemas.openxmlformats.org/markup-compatibility/2006">
              <mc:Choice xmlns:v="urn:schemas-microsoft-com:vml" Requires="v">
                <p:oleObj name="Slide" r:id="rId3" imgW="4747358" imgH="3560370" progId="PowerPoint.Slide.8">
                  <p:embed/>
                </p:oleObj>
              </mc:Choice>
              <mc:Fallback>
                <p:oleObj name="Slide" r:id="rId3" imgW="4747358" imgH="3560370" progId="PowerPoint.Slide.8">
                  <p:embed/>
                  <p:pic>
                    <p:nvPicPr>
                      <p:cNvPr id="2" name="Object 1">
                        <a:extLst>
                          <a:ext uri="{FF2B5EF4-FFF2-40B4-BE49-F238E27FC236}">
                            <a16:creationId xmlns:a16="http://schemas.microsoft.com/office/drawing/2014/main" id="{E1FB6648-AA85-0F1F-A78D-7ED93B7B7D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674" y="1241181"/>
                        <a:ext cx="7230670" cy="5047775"/>
                      </a:xfrm>
                      <a:prstGeom prst="rect">
                        <a:avLst/>
                      </a:prstGeom>
                      <a:noFill/>
                    </p:spPr>
                  </p:pic>
                </p:oleObj>
              </mc:Fallback>
            </mc:AlternateContent>
          </a:graphicData>
        </a:graphic>
      </p:graphicFrame>
    </p:spTree>
    <p:extLst>
      <p:ext uri="{BB962C8B-B14F-4D97-AF65-F5344CB8AC3E}">
        <p14:creationId xmlns:p14="http://schemas.microsoft.com/office/powerpoint/2010/main" val="1278971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r>
              <a:rPr lang="en-US" sz="3200" dirty="0">
                <a:latin typeface="Book Antiqua" pitchFamily="18" charset="0"/>
              </a:rPr>
              <a:t> – 7 </a:t>
            </a:r>
            <a:r>
              <a:rPr lang="en-US" sz="3200" dirty="0" err="1">
                <a:latin typeface="Book Antiqua" pitchFamily="18" charset="0"/>
              </a:rPr>
              <a:t>Temeli</a:t>
            </a:r>
            <a:endParaRPr lang="tr-TR" sz="3200" dirty="0">
              <a:latin typeface="Book Antiqua" pitchFamily="18" charset="0"/>
            </a:endParaRPr>
          </a:p>
        </p:txBody>
      </p:sp>
      <p:sp>
        <p:nvSpPr>
          <p:cNvPr id="11" name="Content Placeholder 10"/>
          <p:cNvSpPr>
            <a:spLocks noGrp="1"/>
          </p:cNvSpPr>
          <p:nvPr>
            <p:ph idx="1"/>
          </p:nvPr>
        </p:nvSpPr>
        <p:spPr/>
        <p:txBody>
          <a:bodyPr>
            <a:noAutofit/>
          </a:bodyPr>
          <a:lstStyle/>
          <a:p>
            <a:pPr marL="0" indent="0">
              <a:buNone/>
            </a:pPr>
            <a:r>
              <a:rPr lang="en-US" sz="1800" dirty="0">
                <a:latin typeface="Book Antiqua" pitchFamily="18" charset="0"/>
              </a:rPr>
              <a:t> 4.    </a:t>
            </a:r>
            <a:r>
              <a:rPr lang="en-US" sz="1800" dirty="0" err="1">
                <a:latin typeface="Book Antiqua" pitchFamily="18" charset="0"/>
              </a:rPr>
              <a:t>Öl</a:t>
            </a:r>
            <a:r>
              <a:rPr lang="tr-TR" sz="1800" dirty="0" err="1">
                <a:latin typeface="Book Antiqua" pitchFamily="18" charset="0"/>
              </a:rPr>
              <a:t>çeği</a:t>
            </a:r>
            <a:r>
              <a:rPr lang="tr-TR" sz="1800" dirty="0">
                <a:latin typeface="Book Antiqua" pitchFamily="18" charset="0"/>
              </a:rPr>
              <a:t> 1-9'dan 1-</a:t>
            </a:r>
            <a:r>
              <a:rPr lang="en-US" sz="1800" dirty="0">
                <a:latin typeface="Book Antiqua" pitchFamily="18" charset="0"/>
              </a:rPr>
              <a:t>inf</a:t>
            </a:r>
            <a:r>
              <a:rPr lang="tr-TR" sz="1800" dirty="0">
                <a:latin typeface="Book Antiqua" pitchFamily="18" charset="0"/>
              </a:rPr>
              <a:t>’</a:t>
            </a:r>
            <a:r>
              <a:rPr lang="en-US" sz="1800" dirty="0">
                <a:latin typeface="Book Antiqua" pitchFamily="18" charset="0"/>
              </a:rPr>
              <a:t>e</a:t>
            </a:r>
            <a:r>
              <a:rPr lang="tr-TR" sz="1800" dirty="0">
                <a:latin typeface="Book Antiqua" pitchFamily="18" charset="0"/>
              </a:rPr>
              <a:t> genişletmek için homojenlik ve kümeleme;</a:t>
            </a:r>
            <a:endParaRPr lang="en-US" sz="18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pic>
        <p:nvPicPr>
          <p:cNvPr id="5" name="Picture 4">
            <a:extLst>
              <a:ext uri="{FF2B5EF4-FFF2-40B4-BE49-F238E27FC236}">
                <a16:creationId xmlns:a16="http://schemas.microsoft.com/office/drawing/2014/main" id="{CA992DC7-82E9-9906-DF83-74BD9C3B1BE0}"/>
              </a:ext>
            </a:extLst>
          </p:cNvPr>
          <p:cNvPicPr>
            <a:picLocks noChangeAspect="1"/>
          </p:cNvPicPr>
          <p:nvPr/>
        </p:nvPicPr>
        <p:blipFill>
          <a:blip r:embed="rId3"/>
          <a:stretch>
            <a:fillRect/>
          </a:stretch>
        </p:blipFill>
        <p:spPr>
          <a:xfrm>
            <a:off x="179512" y="1998145"/>
            <a:ext cx="8351912" cy="4169143"/>
          </a:xfrm>
          <a:prstGeom prst="rect">
            <a:avLst/>
          </a:prstGeom>
        </p:spPr>
      </p:pic>
    </p:spTree>
    <p:extLst>
      <p:ext uri="{BB962C8B-B14F-4D97-AF65-F5344CB8AC3E}">
        <p14:creationId xmlns:p14="http://schemas.microsoft.com/office/powerpoint/2010/main" val="2494658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r>
              <a:rPr lang="en-US" sz="3200" dirty="0">
                <a:latin typeface="Book Antiqua" pitchFamily="18" charset="0"/>
              </a:rPr>
              <a:t> – 7 </a:t>
            </a:r>
            <a:r>
              <a:rPr lang="en-US" sz="3200" dirty="0" err="1">
                <a:latin typeface="Book Antiqua" pitchFamily="18" charset="0"/>
              </a:rPr>
              <a:t>Temeli</a:t>
            </a:r>
            <a:endParaRPr lang="tr-TR" sz="3200" dirty="0">
              <a:latin typeface="Book Antiqua" pitchFamily="18" charset="0"/>
            </a:endParaRPr>
          </a:p>
        </p:txBody>
      </p:sp>
      <p:sp>
        <p:nvSpPr>
          <p:cNvPr id="11" name="Content Placeholder 10"/>
          <p:cNvSpPr>
            <a:spLocks noGrp="1"/>
          </p:cNvSpPr>
          <p:nvPr>
            <p:ph idx="1"/>
          </p:nvPr>
        </p:nvSpPr>
        <p:spPr/>
        <p:txBody>
          <a:bodyPr>
            <a:noAutofit/>
          </a:bodyPr>
          <a:lstStyle/>
          <a:p>
            <a:pPr marL="457200" indent="-457200">
              <a:buFont typeface="+mj-lt"/>
              <a:buAutoNum type="arabicPeriod" startAt="5"/>
            </a:pPr>
            <a:r>
              <a:rPr lang="en-US" sz="1800" dirty="0" err="1">
                <a:latin typeface="Book Antiqua" pitchFamily="18" charset="0"/>
              </a:rPr>
              <a:t>Önceliklerin</a:t>
            </a:r>
            <a:r>
              <a:rPr lang="en-US" sz="1800" dirty="0">
                <a:latin typeface="Book Antiqua" pitchFamily="18" charset="0"/>
              </a:rPr>
              <a:t> </a:t>
            </a:r>
            <a:r>
              <a:rPr lang="en-US" sz="1800" dirty="0" err="1">
                <a:latin typeface="Book Antiqua" pitchFamily="18" charset="0"/>
              </a:rPr>
              <a:t>sentezi</a:t>
            </a:r>
            <a:r>
              <a:rPr lang="en-US" sz="1800" dirty="0">
                <a:latin typeface="Book Antiqua" pitchFamily="18" charset="0"/>
              </a:rPr>
              <a:t> (Ç</a:t>
            </a:r>
            <a:r>
              <a:rPr lang="tr-TR" sz="1800" dirty="0">
                <a:latin typeface="Book Antiqua" pitchFamily="18" charset="0"/>
              </a:rPr>
              <a:t>ok boyutlu ölçümleri tek boyutlu bir oran </a:t>
            </a:r>
            <a:r>
              <a:rPr lang="en-US" sz="1800" dirty="0" err="1">
                <a:latin typeface="Book Antiqua" pitchFamily="18" charset="0"/>
              </a:rPr>
              <a:t>ölçeğine</a:t>
            </a:r>
            <a:r>
              <a:rPr lang="tr-TR" sz="1800" dirty="0">
                <a:latin typeface="Book Antiqua" pitchFamily="18" charset="0"/>
              </a:rPr>
              <a:t> indirge</a:t>
            </a:r>
            <a:r>
              <a:rPr lang="en-US" sz="1800" dirty="0">
                <a:latin typeface="Book Antiqua" pitchFamily="18" charset="0"/>
              </a:rPr>
              <a:t>yen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çoklu</a:t>
            </a:r>
            <a:r>
              <a:rPr lang="en-US" sz="1800" dirty="0">
                <a:latin typeface="Book Antiqua" pitchFamily="18" charset="0"/>
              </a:rPr>
              <a:t> </a:t>
            </a:r>
            <a:r>
              <a:rPr lang="en-US" sz="1800" dirty="0" err="1">
                <a:latin typeface="Book Antiqua" pitchFamily="18" charset="0"/>
              </a:rPr>
              <a:t>doğrusal</a:t>
            </a:r>
            <a:r>
              <a:rPr lang="en-US" sz="1800" dirty="0">
                <a:latin typeface="Book Antiqua" pitchFamily="18" charset="0"/>
              </a:rPr>
              <a:t> </a:t>
            </a:r>
            <a:r>
              <a:rPr lang="en-US" sz="1800" dirty="0" err="1">
                <a:latin typeface="Book Antiqua" pitchFamily="18" charset="0"/>
              </a:rPr>
              <a:t>formlardan</a:t>
            </a:r>
            <a:r>
              <a:rPr lang="en-US" sz="1800" dirty="0">
                <a:latin typeface="Book Antiqua" pitchFamily="18" charset="0"/>
              </a:rPr>
              <a:t> </a:t>
            </a:r>
            <a:r>
              <a:rPr lang="en-US" sz="1800" dirty="0" err="1">
                <a:latin typeface="Book Antiqua" pitchFamily="18" charset="0"/>
              </a:rPr>
              <a:t>oluşan</a:t>
            </a:r>
            <a:r>
              <a:rPr lang="en-US" sz="1800" dirty="0">
                <a:latin typeface="Book Antiqua" pitchFamily="18" charset="0"/>
              </a:rPr>
              <a:t> </a:t>
            </a:r>
            <a:r>
              <a:rPr lang="en-US" sz="1800" dirty="0" err="1">
                <a:latin typeface="Book Antiqua" pitchFamily="18" charset="0"/>
              </a:rPr>
              <a:t>bir</a:t>
            </a:r>
            <a:r>
              <a:rPr lang="en-US" sz="1800" dirty="0">
                <a:latin typeface="Book Antiqua" pitchFamily="18" charset="0"/>
              </a:rPr>
              <a:t> </a:t>
            </a:r>
            <a:r>
              <a:rPr lang="en-US" sz="1800" dirty="0" err="1">
                <a:latin typeface="Book Antiqua" pitchFamily="18" charset="0"/>
              </a:rPr>
              <a:t>vektör</a:t>
            </a:r>
            <a:r>
              <a:rPr lang="en-US" sz="1800" dirty="0">
                <a:latin typeface="Book Antiqua" pitchFamily="18" charset="0"/>
              </a:rPr>
              <a:t> </a:t>
            </a:r>
            <a:r>
              <a:rPr lang="en-US" sz="1800" dirty="0" err="1">
                <a:latin typeface="Book Antiqua" pitchFamily="18" charset="0"/>
              </a:rPr>
              <a:t>elde</a:t>
            </a:r>
            <a:r>
              <a:rPr lang="en-US" sz="1800" dirty="0">
                <a:latin typeface="Book Antiqua" pitchFamily="18" charset="0"/>
              </a:rPr>
              <a:t> </a:t>
            </a:r>
            <a:r>
              <a:rPr lang="en-US" sz="1800" dirty="0" err="1">
                <a:latin typeface="Book Antiqua" pitchFamily="18" charset="0"/>
              </a:rPr>
              <a:t>edilmesi</a:t>
            </a:r>
            <a:r>
              <a:rPr lang="en-US" sz="1800" dirty="0">
                <a:latin typeface="Book Antiqua" pitchFamily="18" charset="0"/>
              </a:rPr>
              <a:t>,</a:t>
            </a:r>
          </a:p>
          <a:p>
            <a:pPr marL="457200" indent="-457200">
              <a:buFont typeface="+mj-lt"/>
              <a:buAutoNum type="arabicPeriod" startAt="5"/>
            </a:pPr>
            <a:r>
              <a:rPr lang="en-US" sz="1800" dirty="0">
                <a:latin typeface="Book Antiqua" pitchFamily="18" charset="0"/>
              </a:rPr>
              <a:t>S</a:t>
            </a:r>
            <a:r>
              <a:rPr lang="tr-TR" sz="1800" dirty="0">
                <a:latin typeface="Book Antiqua" pitchFamily="18" charset="0"/>
              </a:rPr>
              <a:t>ıranın korunmasına izin verilmesi (ideal mod) veya sıranın tersine çevrilmesine izin verilmesi (dağıtıcı mod); </a:t>
            </a:r>
            <a:endParaRPr lang="en-US" sz="1800" dirty="0">
              <a:latin typeface="Book Antiqua" pitchFamily="18" charset="0"/>
            </a:endParaRPr>
          </a:p>
          <a:p>
            <a:pPr marL="400050" lvl="1" indent="0">
              <a:buNone/>
            </a:pPr>
            <a:r>
              <a:rPr lang="en-US" sz="1400" dirty="0">
                <a:latin typeface="Book Antiqua" pitchFamily="18" charset="0"/>
              </a:rPr>
              <a:t>Bir </a:t>
            </a:r>
            <a:r>
              <a:rPr lang="en-US" sz="1400" dirty="0" err="1">
                <a:latin typeface="Book Antiqua" pitchFamily="18" charset="0"/>
              </a:rPr>
              <a:t>bireyin</a:t>
            </a:r>
            <a:r>
              <a:rPr lang="en-US" sz="1400" dirty="0">
                <a:latin typeface="Book Antiqua" pitchFamily="18" charset="0"/>
              </a:rPr>
              <a:t> </a:t>
            </a:r>
            <a:r>
              <a:rPr lang="en-US" sz="1400" dirty="0" err="1">
                <a:latin typeface="Book Antiqua" pitchFamily="18" charset="0"/>
              </a:rPr>
              <a:t>bir</a:t>
            </a:r>
            <a:r>
              <a:rPr lang="en-US" sz="1400" dirty="0">
                <a:latin typeface="Book Antiqua" pitchFamily="18" charset="0"/>
              </a:rPr>
              <a:t> dizi </a:t>
            </a:r>
            <a:r>
              <a:rPr lang="en-US" sz="1400" dirty="0" err="1">
                <a:latin typeface="Book Antiqua" pitchFamily="18" charset="0"/>
              </a:rPr>
              <a:t>alternatif</a:t>
            </a:r>
            <a:r>
              <a:rPr lang="en-US" sz="1400" dirty="0">
                <a:latin typeface="Book Antiqua" pitchFamily="18" charset="0"/>
              </a:rPr>
              <a:t> </a:t>
            </a:r>
            <a:r>
              <a:rPr lang="en-US" sz="1400" dirty="0" err="1">
                <a:latin typeface="Book Antiqua" pitchFamily="18" charset="0"/>
              </a:rPr>
              <a:t>arasından</a:t>
            </a:r>
            <a:r>
              <a:rPr lang="en-US" sz="1400" dirty="0">
                <a:latin typeface="Book Antiqua" pitchFamily="18" charset="0"/>
              </a:rPr>
              <a:t> </a:t>
            </a:r>
            <a:r>
              <a:rPr lang="en-US" sz="1400" dirty="0" err="1">
                <a:latin typeface="Book Antiqua" pitchFamily="18" charset="0"/>
              </a:rPr>
              <a:t>tercihini</a:t>
            </a:r>
            <a:r>
              <a:rPr lang="en-US" sz="1400" dirty="0">
                <a:latin typeface="Book Antiqua" pitchFamily="18" charset="0"/>
              </a:rPr>
              <a:t> </a:t>
            </a:r>
            <a:r>
              <a:rPr lang="en-US" sz="1400" dirty="0" err="1">
                <a:latin typeface="Book Antiqua" pitchFamily="18" charset="0"/>
              </a:rPr>
              <a:t>ifade</a:t>
            </a:r>
            <a:r>
              <a:rPr lang="en-US" sz="1400" dirty="0">
                <a:latin typeface="Book Antiqua" pitchFamily="18" charset="0"/>
              </a:rPr>
              <a:t> </a:t>
            </a:r>
            <a:r>
              <a:rPr lang="en-US" sz="1400" dirty="0" err="1">
                <a:latin typeface="Book Antiqua" pitchFamily="18" charset="0"/>
              </a:rPr>
              <a:t>ettiğini</a:t>
            </a:r>
            <a:r>
              <a:rPr lang="en-US" sz="1400" dirty="0">
                <a:latin typeface="Book Antiqua" pitchFamily="18" charset="0"/>
              </a:rPr>
              <a:t> </a:t>
            </a:r>
            <a:r>
              <a:rPr lang="en-US" sz="1400" dirty="0" err="1">
                <a:latin typeface="Book Antiqua" pitchFamily="18" charset="0"/>
              </a:rPr>
              <a:t>ve</a:t>
            </a:r>
            <a:r>
              <a:rPr lang="en-US" sz="1400" dirty="0">
                <a:latin typeface="Book Antiqua" pitchFamily="18" charset="0"/>
              </a:rPr>
              <a:t> </a:t>
            </a:r>
            <a:r>
              <a:rPr lang="en-US" sz="1400" dirty="0" err="1">
                <a:latin typeface="Book Antiqua" pitchFamily="18" charset="0"/>
              </a:rPr>
              <a:t>sonuç</a:t>
            </a:r>
            <a:r>
              <a:rPr lang="en-US" sz="1400" dirty="0">
                <a:latin typeface="Book Antiqua" pitchFamily="18" charset="0"/>
              </a:rPr>
              <a:t> </a:t>
            </a:r>
            <a:r>
              <a:rPr lang="en-US" sz="1400" dirty="0" err="1">
                <a:latin typeface="Book Antiqua" pitchFamily="18" charset="0"/>
              </a:rPr>
              <a:t>olarak</a:t>
            </a:r>
            <a:r>
              <a:rPr lang="en-US" sz="1400" dirty="0">
                <a:latin typeface="Book Antiqua" pitchFamily="18" charset="0"/>
              </a:rPr>
              <a:t> </a:t>
            </a:r>
            <a:r>
              <a:rPr lang="en-US" sz="1400" dirty="0" err="1">
                <a:latin typeface="Book Antiqua" pitchFamily="18" charset="0"/>
              </a:rPr>
              <a:t>onlar</a:t>
            </a:r>
            <a:r>
              <a:rPr lang="en-US" sz="1400" dirty="0">
                <a:latin typeface="Book Antiqua" pitchFamily="18" charset="0"/>
              </a:rPr>
              <a:t> </a:t>
            </a:r>
            <a:r>
              <a:rPr lang="en-US" sz="1400" dirty="0" err="1">
                <a:latin typeface="Book Antiqua" pitchFamily="18" charset="0"/>
              </a:rPr>
              <a:t>için</a:t>
            </a:r>
            <a:r>
              <a:rPr lang="en-US" sz="1400" dirty="0">
                <a:latin typeface="Book Antiqua" pitchFamily="18" charset="0"/>
              </a:rPr>
              <a:t> </a:t>
            </a:r>
            <a:r>
              <a:rPr lang="en-US" sz="1400" dirty="0" err="1">
                <a:latin typeface="Book Antiqua" pitchFamily="18" charset="0"/>
              </a:rPr>
              <a:t>bir</a:t>
            </a:r>
            <a:r>
              <a:rPr lang="en-US" sz="1400" dirty="0">
                <a:latin typeface="Book Antiqua" pitchFamily="18" charset="0"/>
              </a:rPr>
              <a:t> </a:t>
            </a:r>
            <a:r>
              <a:rPr lang="en-US" sz="1400" dirty="0" err="1">
                <a:latin typeface="Book Antiqua" pitchFamily="18" charset="0"/>
              </a:rPr>
              <a:t>sıralama</a:t>
            </a:r>
            <a:r>
              <a:rPr lang="en-US" sz="1400" dirty="0">
                <a:latin typeface="Book Antiqua" pitchFamily="18" charset="0"/>
              </a:rPr>
              <a:t> </a:t>
            </a:r>
            <a:r>
              <a:rPr lang="en-US" sz="1400" dirty="0" err="1">
                <a:latin typeface="Book Antiqua" pitchFamily="18" charset="0"/>
              </a:rPr>
              <a:t>geliştirdiğini</a:t>
            </a:r>
            <a:r>
              <a:rPr lang="en-US" sz="1400" dirty="0">
                <a:latin typeface="Book Antiqua" pitchFamily="18" charset="0"/>
              </a:rPr>
              <a:t> </a:t>
            </a:r>
            <a:r>
              <a:rPr lang="en-US" sz="1400" dirty="0" err="1">
                <a:latin typeface="Book Antiqua" pitchFamily="18" charset="0"/>
              </a:rPr>
              <a:t>varsayalım</a:t>
            </a:r>
            <a:r>
              <a:rPr lang="en-US" sz="1400" dirty="0">
                <a:latin typeface="Book Antiqua" pitchFamily="18" charset="0"/>
              </a:rPr>
              <a:t>. Bir </a:t>
            </a:r>
            <a:r>
              <a:rPr lang="en-US" sz="1400" dirty="0" err="1">
                <a:latin typeface="Book Antiqua" pitchFamily="18" charset="0"/>
              </a:rPr>
              <a:t>kümeye</a:t>
            </a:r>
            <a:r>
              <a:rPr lang="en-US" sz="1400" dirty="0">
                <a:latin typeface="Book Antiqua" pitchFamily="18" charset="0"/>
              </a:rPr>
              <a:t> </a:t>
            </a:r>
            <a:r>
              <a:rPr lang="en-US" sz="1400" dirty="0" err="1">
                <a:latin typeface="Book Antiqua" pitchFamily="18" charset="0"/>
              </a:rPr>
              <a:t>alternatifler</a:t>
            </a:r>
            <a:r>
              <a:rPr lang="en-US" sz="1400" dirty="0">
                <a:latin typeface="Book Antiqua" pitchFamily="18" charset="0"/>
              </a:rPr>
              <a:t> </a:t>
            </a:r>
            <a:r>
              <a:rPr lang="en-US" sz="1400" dirty="0" err="1">
                <a:latin typeface="Book Antiqua" pitchFamily="18" charset="0"/>
              </a:rPr>
              <a:t>eklenirse</a:t>
            </a:r>
            <a:r>
              <a:rPr lang="en-US" sz="1400" dirty="0">
                <a:latin typeface="Book Antiqua" pitchFamily="18" charset="0"/>
              </a:rPr>
              <a:t> </a:t>
            </a:r>
            <a:r>
              <a:rPr lang="en-US" sz="1400" dirty="0" err="1">
                <a:latin typeface="Book Antiqua" pitchFamily="18" charset="0"/>
              </a:rPr>
              <a:t>veya</a:t>
            </a:r>
            <a:r>
              <a:rPr lang="en-US" sz="1400" dirty="0">
                <a:latin typeface="Book Antiqua" pitchFamily="18" charset="0"/>
              </a:rPr>
              <a:t> </a:t>
            </a:r>
            <a:r>
              <a:rPr lang="en-US" sz="1400" dirty="0" err="1">
                <a:latin typeface="Book Antiqua" pitchFamily="18" charset="0"/>
              </a:rPr>
              <a:t>kümeden</a:t>
            </a:r>
            <a:r>
              <a:rPr lang="en-US" sz="1400" dirty="0">
                <a:latin typeface="Book Antiqua" pitchFamily="18" charset="0"/>
              </a:rPr>
              <a:t> </a:t>
            </a:r>
            <a:r>
              <a:rPr lang="en-US" sz="1400" dirty="0" err="1">
                <a:latin typeface="Book Antiqua" pitchFamily="18" charset="0"/>
              </a:rPr>
              <a:t>çıkarılırsa</a:t>
            </a:r>
            <a:r>
              <a:rPr lang="en-US" sz="1400" dirty="0">
                <a:latin typeface="Book Antiqua" pitchFamily="18" charset="0"/>
              </a:rPr>
              <a:t> </a:t>
            </a:r>
            <a:r>
              <a:rPr lang="en-US" sz="1400" dirty="0" err="1">
                <a:latin typeface="Book Antiqua" pitchFamily="18" charset="0"/>
              </a:rPr>
              <a:t>ve</a:t>
            </a:r>
            <a:r>
              <a:rPr lang="en-US" sz="1400" dirty="0">
                <a:latin typeface="Book Antiqua" pitchFamily="18" charset="0"/>
              </a:rPr>
              <a:t> </a:t>
            </a:r>
            <a:r>
              <a:rPr lang="en-US" sz="1400" dirty="0" err="1">
                <a:latin typeface="Book Antiqua" pitchFamily="18" charset="0"/>
              </a:rPr>
              <a:t>herhangi</a:t>
            </a:r>
            <a:r>
              <a:rPr lang="en-US" sz="1400" dirty="0">
                <a:latin typeface="Book Antiqua" pitchFamily="18" charset="0"/>
              </a:rPr>
              <a:t> </a:t>
            </a:r>
            <a:r>
              <a:rPr lang="en-US" sz="1400" dirty="0" err="1">
                <a:latin typeface="Book Antiqua" pitchFamily="18" charset="0"/>
              </a:rPr>
              <a:t>bir</a:t>
            </a:r>
            <a:r>
              <a:rPr lang="en-US" sz="1400" dirty="0">
                <a:latin typeface="Book Antiqua" pitchFamily="18" charset="0"/>
              </a:rPr>
              <a:t> </a:t>
            </a:r>
            <a:r>
              <a:rPr lang="en-US" sz="1400" dirty="0" err="1">
                <a:latin typeface="Book Antiqua" pitchFamily="18" charset="0"/>
              </a:rPr>
              <a:t>kriter</a:t>
            </a:r>
            <a:r>
              <a:rPr lang="en-US" sz="1400" dirty="0">
                <a:latin typeface="Book Antiqua" pitchFamily="18" charset="0"/>
              </a:rPr>
              <a:t> </a:t>
            </a:r>
            <a:r>
              <a:rPr lang="en-US" sz="1400" dirty="0" err="1">
                <a:latin typeface="Book Antiqua" pitchFamily="18" charset="0"/>
              </a:rPr>
              <a:t>eklenmezse</a:t>
            </a:r>
            <a:r>
              <a:rPr lang="en-US" sz="1400" dirty="0">
                <a:latin typeface="Book Antiqua" pitchFamily="18" charset="0"/>
              </a:rPr>
              <a:t> </a:t>
            </a:r>
            <a:r>
              <a:rPr lang="en-US" sz="1400" dirty="0" err="1">
                <a:latin typeface="Book Antiqua" pitchFamily="18" charset="0"/>
              </a:rPr>
              <a:t>veya</a:t>
            </a:r>
            <a:r>
              <a:rPr lang="en-US" sz="1400" dirty="0">
                <a:latin typeface="Book Antiqua" pitchFamily="18" charset="0"/>
              </a:rPr>
              <a:t> </a:t>
            </a:r>
            <a:r>
              <a:rPr lang="en-US" sz="1400" dirty="0" err="1">
                <a:latin typeface="Book Antiqua" pitchFamily="18" charset="0"/>
              </a:rPr>
              <a:t>çıkarılmazsa</a:t>
            </a:r>
            <a:r>
              <a:rPr lang="en-US" sz="1400" dirty="0">
                <a:latin typeface="Book Antiqua" pitchFamily="18" charset="0"/>
              </a:rPr>
              <a:t>, </a:t>
            </a:r>
            <a:r>
              <a:rPr lang="en-US" sz="1400" dirty="0" err="1">
                <a:latin typeface="Book Antiqua" pitchFamily="18" charset="0"/>
              </a:rPr>
              <a:t>hangi</a:t>
            </a:r>
            <a:r>
              <a:rPr lang="en-US" sz="1400" dirty="0">
                <a:latin typeface="Book Antiqua" pitchFamily="18" charset="0"/>
              </a:rPr>
              <a:t> </a:t>
            </a:r>
            <a:r>
              <a:rPr lang="en-US" sz="1400" dirty="0" err="1">
                <a:latin typeface="Book Antiqua" pitchFamily="18" charset="0"/>
              </a:rPr>
              <a:t>eski</a:t>
            </a:r>
            <a:r>
              <a:rPr lang="en-US" sz="1400" dirty="0">
                <a:latin typeface="Book Antiqua" pitchFamily="18" charset="0"/>
              </a:rPr>
              <a:t> </a:t>
            </a:r>
            <a:r>
              <a:rPr lang="en-US" sz="1400" dirty="0" err="1">
                <a:latin typeface="Book Antiqua" pitchFamily="18" charset="0"/>
              </a:rPr>
              <a:t>kriterlerin</a:t>
            </a:r>
            <a:r>
              <a:rPr lang="en-US" sz="1400" dirty="0">
                <a:latin typeface="Book Antiqua" pitchFamily="18" charset="0"/>
              </a:rPr>
              <a:t> </a:t>
            </a:r>
            <a:r>
              <a:rPr lang="en-US" sz="1400" dirty="0" err="1">
                <a:latin typeface="Book Antiqua" pitchFamily="18" charset="0"/>
              </a:rPr>
              <a:t>ağırlıklarını</a:t>
            </a:r>
            <a:r>
              <a:rPr lang="en-US" sz="1400" dirty="0">
                <a:latin typeface="Book Antiqua" pitchFamily="18" charset="0"/>
              </a:rPr>
              <a:t> </a:t>
            </a:r>
            <a:r>
              <a:rPr lang="en-US" sz="1400" dirty="0" err="1">
                <a:latin typeface="Book Antiqua" pitchFamily="18" charset="0"/>
              </a:rPr>
              <a:t>etkilerse</a:t>
            </a:r>
            <a:r>
              <a:rPr lang="en-US" sz="1400" dirty="0">
                <a:latin typeface="Book Antiqua" pitchFamily="18" charset="0"/>
              </a:rPr>
              <a:t>, </a:t>
            </a:r>
            <a:r>
              <a:rPr lang="en-US" sz="1400" dirty="0" err="1">
                <a:latin typeface="Book Antiqua" pitchFamily="18" charset="0"/>
              </a:rPr>
              <a:t>bireyin</a:t>
            </a:r>
            <a:r>
              <a:rPr lang="en-US" sz="1400" dirty="0">
                <a:latin typeface="Book Antiqua" pitchFamily="18" charset="0"/>
              </a:rPr>
              <a:t> </a:t>
            </a:r>
            <a:r>
              <a:rPr lang="en-US" sz="1400" dirty="0" err="1">
                <a:latin typeface="Book Antiqua" pitchFamily="18" charset="0"/>
              </a:rPr>
              <a:t>tercihlerindeki</a:t>
            </a:r>
            <a:r>
              <a:rPr lang="en-US" sz="1400" dirty="0">
                <a:latin typeface="Book Antiqua" pitchFamily="18" charset="0"/>
              </a:rPr>
              <a:t> </a:t>
            </a:r>
            <a:r>
              <a:rPr lang="en-US" sz="1400" dirty="0" err="1">
                <a:latin typeface="Book Antiqua" pitchFamily="18" charset="0"/>
              </a:rPr>
              <a:t>ve</a:t>
            </a:r>
            <a:r>
              <a:rPr lang="en-US" sz="1400" dirty="0">
                <a:latin typeface="Book Antiqua" pitchFamily="18" charset="0"/>
              </a:rPr>
              <a:t> </a:t>
            </a:r>
            <a:r>
              <a:rPr lang="en-US" sz="1400" dirty="0" err="1">
                <a:latin typeface="Book Antiqua" pitchFamily="18" charset="0"/>
              </a:rPr>
              <a:t>sonuçta</a:t>
            </a:r>
            <a:r>
              <a:rPr lang="en-US" sz="1400" dirty="0">
                <a:latin typeface="Book Antiqua" pitchFamily="18" charset="0"/>
              </a:rPr>
              <a:t> </a:t>
            </a:r>
            <a:r>
              <a:rPr lang="en-US" sz="1400" dirty="0" err="1">
                <a:latin typeface="Book Antiqua" pitchFamily="18" charset="0"/>
              </a:rPr>
              <a:t>ortaya</a:t>
            </a:r>
            <a:r>
              <a:rPr lang="en-US" sz="1400" dirty="0">
                <a:latin typeface="Book Antiqua" pitchFamily="18" charset="0"/>
              </a:rPr>
              <a:t> </a:t>
            </a:r>
            <a:r>
              <a:rPr lang="en-US" sz="1400" dirty="0" err="1">
                <a:latin typeface="Book Antiqua" pitchFamily="18" charset="0"/>
              </a:rPr>
              <a:t>çıkan</a:t>
            </a:r>
            <a:r>
              <a:rPr lang="en-US" sz="1400" dirty="0">
                <a:latin typeface="Book Antiqua" pitchFamily="18" charset="0"/>
              </a:rPr>
              <a:t> </a:t>
            </a:r>
            <a:r>
              <a:rPr lang="en-US" sz="1400" dirty="0" err="1">
                <a:latin typeface="Book Antiqua" pitchFamily="18" charset="0"/>
              </a:rPr>
              <a:t>alternatiflerin</a:t>
            </a:r>
            <a:r>
              <a:rPr lang="en-US" sz="1400" dirty="0">
                <a:latin typeface="Book Antiqua" pitchFamily="18" charset="0"/>
              </a:rPr>
              <a:t> </a:t>
            </a:r>
            <a:r>
              <a:rPr lang="en-US" sz="1400" dirty="0" err="1">
                <a:latin typeface="Book Antiqua" pitchFamily="18" charset="0"/>
              </a:rPr>
              <a:t>sıra</a:t>
            </a:r>
            <a:r>
              <a:rPr lang="en-US" sz="1400" dirty="0">
                <a:latin typeface="Book Antiqua" pitchFamily="18" charset="0"/>
              </a:rPr>
              <a:t> </a:t>
            </a:r>
            <a:r>
              <a:rPr lang="en-US" sz="1400" dirty="0" err="1">
                <a:latin typeface="Book Antiqua" pitchFamily="18" charset="0"/>
              </a:rPr>
              <a:t>düzeni</a:t>
            </a:r>
            <a:r>
              <a:rPr lang="en-US" sz="1400" dirty="0">
                <a:latin typeface="Book Antiqua" pitchFamily="18" charset="0"/>
              </a:rPr>
              <a:t> </a:t>
            </a:r>
            <a:r>
              <a:rPr lang="en-US" sz="1400" dirty="0" err="1">
                <a:latin typeface="Book Antiqua" pitchFamily="18" charset="0"/>
              </a:rPr>
              <a:t>etkilenir</a:t>
            </a:r>
            <a:r>
              <a:rPr lang="en-US" sz="1400" dirty="0">
                <a:latin typeface="Book Antiqua" pitchFamily="18" charset="0"/>
              </a:rPr>
              <a:t> mi </a:t>
            </a:r>
            <a:r>
              <a:rPr lang="en-US" sz="1400" dirty="0" err="1">
                <a:latin typeface="Book Antiqua" pitchFamily="18" charset="0"/>
              </a:rPr>
              <a:t>ve</a:t>
            </a:r>
            <a:r>
              <a:rPr lang="en-US" sz="1400" dirty="0">
                <a:latin typeface="Book Antiqua" pitchFamily="18" charset="0"/>
              </a:rPr>
              <a:t> </a:t>
            </a:r>
            <a:r>
              <a:rPr lang="en-US" sz="1400" dirty="0" err="1">
                <a:latin typeface="Book Antiqua" pitchFamily="18" charset="0"/>
              </a:rPr>
              <a:t>etkilenmeli</a:t>
            </a:r>
            <a:r>
              <a:rPr lang="en-US" sz="1400" dirty="0">
                <a:latin typeface="Book Antiqua" pitchFamily="18" charset="0"/>
              </a:rPr>
              <a:t> mi? </a:t>
            </a:r>
            <a:r>
              <a:rPr lang="en-US" sz="1400" dirty="0" err="1">
                <a:latin typeface="Book Antiqua" pitchFamily="18" charset="0"/>
              </a:rPr>
              <a:t>Eklenen</a:t>
            </a:r>
            <a:r>
              <a:rPr lang="en-US" sz="1400" dirty="0">
                <a:latin typeface="Book Antiqua" pitchFamily="18" charset="0"/>
              </a:rPr>
              <a:t> </a:t>
            </a:r>
            <a:r>
              <a:rPr lang="en-US" sz="1400" dirty="0" err="1">
                <a:latin typeface="Book Antiqua" pitchFamily="18" charset="0"/>
              </a:rPr>
              <a:t>alternatifler</a:t>
            </a:r>
            <a:r>
              <a:rPr lang="en-US" sz="1400" dirty="0">
                <a:latin typeface="Book Antiqua" pitchFamily="18" charset="0"/>
              </a:rPr>
              <a:t>, </a:t>
            </a:r>
            <a:r>
              <a:rPr lang="en-US" sz="1400" dirty="0" err="1">
                <a:latin typeface="Book Antiqua" pitchFamily="18" charset="0"/>
              </a:rPr>
              <a:t>orijinal</a:t>
            </a:r>
            <a:r>
              <a:rPr lang="en-US" sz="1400" dirty="0">
                <a:latin typeface="Book Antiqua" pitchFamily="18" charset="0"/>
              </a:rPr>
              <a:t> </a:t>
            </a:r>
            <a:r>
              <a:rPr lang="en-US" sz="1400" dirty="0" err="1">
                <a:latin typeface="Book Antiqua" pitchFamily="18" charset="0"/>
              </a:rPr>
              <a:t>alternatiflerden</a:t>
            </a:r>
            <a:r>
              <a:rPr lang="en-US" sz="1400" dirty="0">
                <a:latin typeface="Book Antiqua" pitchFamily="18" charset="0"/>
              </a:rPr>
              <a:t> </a:t>
            </a:r>
            <a:r>
              <a:rPr lang="en-US" sz="1400" dirty="0" err="1">
                <a:latin typeface="Book Antiqua" pitchFamily="18" charset="0"/>
              </a:rPr>
              <a:t>birinin</a:t>
            </a:r>
            <a:r>
              <a:rPr lang="en-US" sz="1400" dirty="0">
                <a:latin typeface="Book Antiqua" pitchFamily="18" charset="0"/>
              </a:rPr>
              <a:t> </a:t>
            </a:r>
            <a:r>
              <a:rPr lang="en-US" sz="1400" dirty="0" err="1">
                <a:latin typeface="Book Antiqua" pitchFamily="18" charset="0"/>
              </a:rPr>
              <a:t>veya</a:t>
            </a:r>
            <a:r>
              <a:rPr lang="en-US" sz="1400" dirty="0">
                <a:latin typeface="Book Antiqua" pitchFamily="18" charset="0"/>
              </a:rPr>
              <a:t> </a:t>
            </a:r>
            <a:r>
              <a:rPr lang="en-US" sz="1400" dirty="0" err="1">
                <a:latin typeface="Book Antiqua" pitchFamily="18" charset="0"/>
              </a:rPr>
              <a:t>birkaçının</a:t>
            </a:r>
            <a:r>
              <a:rPr lang="en-US" sz="1400" dirty="0">
                <a:latin typeface="Book Antiqua" pitchFamily="18" charset="0"/>
              </a:rPr>
              <a:t> </a:t>
            </a:r>
            <a:r>
              <a:rPr lang="en-US" sz="1400" dirty="0" err="1">
                <a:latin typeface="Book Antiqua" pitchFamily="18" charset="0"/>
              </a:rPr>
              <a:t>kopyaları</a:t>
            </a:r>
            <a:r>
              <a:rPr lang="en-US" sz="1400" dirty="0">
                <a:latin typeface="Book Antiqua" pitchFamily="18" charset="0"/>
              </a:rPr>
              <a:t> </a:t>
            </a:r>
            <a:r>
              <a:rPr lang="en-US" sz="1400" dirty="0" err="1">
                <a:latin typeface="Book Antiqua" pitchFamily="18" charset="0"/>
              </a:rPr>
              <a:t>veya</a:t>
            </a:r>
            <a:r>
              <a:rPr lang="en-US" sz="1400" dirty="0">
                <a:latin typeface="Book Antiqua" pitchFamily="18" charset="0"/>
              </a:rPr>
              <a:t> </a:t>
            </a:r>
            <a:r>
              <a:rPr lang="en-US" sz="1400" dirty="0" err="1">
                <a:latin typeface="Book Antiqua" pitchFamily="18" charset="0"/>
              </a:rPr>
              <a:t>yakın</a:t>
            </a:r>
            <a:r>
              <a:rPr lang="en-US" sz="1400" dirty="0">
                <a:latin typeface="Book Antiqua" pitchFamily="18" charset="0"/>
              </a:rPr>
              <a:t> </a:t>
            </a:r>
            <a:r>
              <a:rPr lang="en-US" sz="1400" dirty="0" err="1">
                <a:latin typeface="Book Antiqua" pitchFamily="18" charset="0"/>
              </a:rPr>
              <a:t>kopyalarıysa</a:t>
            </a:r>
            <a:r>
              <a:rPr lang="en-US" sz="1400" dirty="0">
                <a:latin typeface="Book Antiqua" pitchFamily="18" charset="0"/>
              </a:rPr>
              <a:t> </a:t>
            </a:r>
            <a:r>
              <a:rPr lang="en-US" sz="1400" dirty="0" err="1">
                <a:latin typeface="Book Antiqua" pitchFamily="18" charset="0"/>
              </a:rPr>
              <a:t>ve</a:t>
            </a:r>
            <a:r>
              <a:rPr lang="en-US" sz="1400" dirty="0">
                <a:latin typeface="Book Antiqua" pitchFamily="18" charset="0"/>
              </a:rPr>
              <a:t> </a:t>
            </a:r>
            <a:r>
              <a:rPr lang="en-US" sz="1400" dirty="0" err="1">
                <a:latin typeface="Book Antiqua" pitchFamily="18" charset="0"/>
              </a:rPr>
              <a:t>sayıları</a:t>
            </a:r>
            <a:r>
              <a:rPr lang="en-US" sz="1400" dirty="0">
                <a:latin typeface="Book Antiqua" pitchFamily="18" charset="0"/>
              </a:rPr>
              <a:t> </a:t>
            </a:r>
            <a:r>
              <a:rPr lang="en-US" sz="1400" dirty="0" err="1">
                <a:latin typeface="Book Antiqua" pitchFamily="18" charset="0"/>
              </a:rPr>
              <a:t>fazlaysa</a:t>
            </a:r>
            <a:r>
              <a:rPr lang="en-US" sz="1400" dirty="0">
                <a:latin typeface="Book Antiqua" pitchFamily="18" charset="0"/>
              </a:rPr>
              <a:t>? </a:t>
            </a:r>
            <a:r>
              <a:rPr lang="en-US" sz="1400" dirty="0" err="1">
                <a:latin typeface="Book Antiqua" pitchFamily="18" charset="0"/>
              </a:rPr>
              <a:t>Gerçekten</a:t>
            </a:r>
            <a:r>
              <a:rPr lang="en-US" sz="1400" dirty="0">
                <a:latin typeface="Book Antiqua" pitchFamily="18" charset="0"/>
              </a:rPr>
              <a:t> </a:t>
            </a:r>
            <a:r>
              <a:rPr lang="en-US" sz="1400" dirty="0" err="1">
                <a:latin typeface="Book Antiqua" pitchFamily="18" charset="0"/>
              </a:rPr>
              <a:t>alakasız</a:t>
            </a:r>
            <a:r>
              <a:rPr lang="en-US" sz="1400" dirty="0">
                <a:latin typeface="Book Antiqua" pitchFamily="18" charset="0"/>
              </a:rPr>
              <a:t> </a:t>
            </a:r>
            <a:r>
              <a:rPr lang="en-US" sz="1400" dirty="0" err="1">
                <a:latin typeface="Book Antiqua" pitchFamily="18" charset="0"/>
              </a:rPr>
              <a:t>alternatiflerin</a:t>
            </a:r>
            <a:r>
              <a:rPr lang="en-US" sz="1400" dirty="0">
                <a:latin typeface="Book Antiqua" pitchFamily="18" charset="0"/>
              </a:rPr>
              <a:t> </a:t>
            </a:r>
            <a:r>
              <a:rPr lang="en-US" sz="1400" dirty="0" err="1">
                <a:latin typeface="Book Antiqua" pitchFamily="18" charset="0"/>
              </a:rPr>
              <a:t>eklenmesinden</a:t>
            </a:r>
            <a:r>
              <a:rPr lang="en-US" sz="1400" dirty="0">
                <a:latin typeface="Book Antiqua" pitchFamily="18" charset="0"/>
              </a:rPr>
              <a:t> </a:t>
            </a:r>
            <a:r>
              <a:rPr lang="en-US" sz="1400" dirty="0" err="1">
                <a:latin typeface="Book Antiqua" pitchFamily="18" charset="0"/>
              </a:rPr>
              <a:t>kaynaklanıyorsa</a:t>
            </a:r>
            <a:r>
              <a:rPr lang="en-US" sz="1400" dirty="0">
                <a:latin typeface="Book Antiqua" pitchFamily="18" charset="0"/>
              </a:rPr>
              <a:t>, </a:t>
            </a:r>
            <a:r>
              <a:rPr lang="en-US" sz="1400" dirty="0" err="1">
                <a:latin typeface="Book Antiqua" pitchFamily="18" charset="0"/>
              </a:rPr>
              <a:t>sıranın</a:t>
            </a:r>
            <a:r>
              <a:rPr lang="en-US" sz="1400" dirty="0">
                <a:latin typeface="Book Antiqua" pitchFamily="18" charset="0"/>
              </a:rPr>
              <a:t> </a:t>
            </a:r>
            <a:r>
              <a:rPr lang="en-US" sz="1400" dirty="0" err="1">
                <a:latin typeface="Book Antiqua" pitchFamily="18" charset="0"/>
              </a:rPr>
              <a:t>tersine</a:t>
            </a:r>
            <a:r>
              <a:rPr lang="en-US" sz="1400" dirty="0">
                <a:latin typeface="Book Antiqua" pitchFamily="18" charset="0"/>
              </a:rPr>
              <a:t> </a:t>
            </a:r>
            <a:r>
              <a:rPr lang="en-US" sz="1400" dirty="0" err="1">
                <a:latin typeface="Book Antiqua" pitchFamily="18" charset="0"/>
              </a:rPr>
              <a:t>çevrilmesi</a:t>
            </a:r>
            <a:r>
              <a:rPr lang="en-US" sz="1400" dirty="0">
                <a:latin typeface="Book Antiqua" pitchFamily="18" charset="0"/>
              </a:rPr>
              <a:t> </a:t>
            </a:r>
            <a:r>
              <a:rPr lang="en-US" sz="1400" dirty="0" err="1">
                <a:latin typeface="Book Antiqua" pitchFamily="18" charset="0"/>
              </a:rPr>
              <a:t>hoş</a:t>
            </a:r>
            <a:r>
              <a:rPr lang="en-US" sz="1400" dirty="0">
                <a:latin typeface="Book Antiqua" pitchFamily="18" charset="0"/>
              </a:rPr>
              <a:t> </a:t>
            </a:r>
            <a:r>
              <a:rPr lang="en-US" sz="1400" dirty="0" err="1">
                <a:latin typeface="Book Antiqua" pitchFamily="18" charset="0"/>
              </a:rPr>
              <a:t>olmayan</a:t>
            </a:r>
            <a:r>
              <a:rPr lang="en-US" sz="1400" dirty="0">
                <a:latin typeface="Book Antiqua" pitchFamily="18" charset="0"/>
              </a:rPr>
              <a:t> </a:t>
            </a:r>
            <a:r>
              <a:rPr lang="en-US" sz="1400" dirty="0" err="1">
                <a:latin typeface="Book Antiqua" pitchFamily="18" charset="0"/>
              </a:rPr>
              <a:t>bir</a:t>
            </a:r>
            <a:r>
              <a:rPr lang="en-US" sz="1400" dirty="0">
                <a:latin typeface="Book Antiqua" pitchFamily="18" charset="0"/>
              </a:rPr>
              <a:t> </a:t>
            </a:r>
            <a:r>
              <a:rPr lang="en-US" sz="1400" dirty="0" err="1">
                <a:latin typeface="Book Antiqua" pitchFamily="18" charset="0"/>
              </a:rPr>
              <a:t>özelliktir</a:t>
            </a:r>
            <a:r>
              <a:rPr lang="en-US" sz="1400" dirty="0">
                <a:latin typeface="Book Antiqua" pitchFamily="18" charset="0"/>
              </a:rPr>
              <a:t>.</a:t>
            </a:r>
          </a:p>
          <a:p>
            <a:pPr marL="400050" lvl="1" indent="0">
              <a:buNone/>
            </a:pPr>
            <a:r>
              <a:rPr lang="en-US" sz="1400" dirty="0" err="1">
                <a:latin typeface="Book Antiqua" pitchFamily="18" charset="0"/>
              </a:rPr>
              <a:t>Dağıtıcı</a:t>
            </a:r>
            <a:r>
              <a:rPr lang="en-US" sz="1400" dirty="0">
                <a:latin typeface="Book Antiqua" pitchFamily="18" charset="0"/>
              </a:rPr>
              <a:t> (</a:t>
            </a:r>
            <a:r>
              <a:rPr lang="en-US" sz="1400" dirty="0" err="1">
                <a:latin typeface="Book Antiqua" pitchFamily="18" charset="0"/>
              </a:rPr>
              <a:t>baskınlık</a:t>
            </a:r>
            <a:r>
              <a:rPr lang="en-US" sz="1400" dirty="0">
                <a:latin typeface="Book Antiqua" pitchFamily="18" charset="0"/>
              </a:rPr>
              <a:t>) </a:t>
            </a:r>
            <a:r>
              <a:rPr lang="en-US" sz="1400" dirty="0" err="1">
                <a:latin typeface="Book Antiqua" pitchFamily="18" charset="0"/>
              </a:rPr>
              <a:t>modu</a:t>
            </a:r>
            <a:r>
              <a:rPr lang="en-US" sz="1400" dirty="0">
                <a:latin typeface="Book Antiqua" pitchFamily="18" charset="0"/>
              </a:rPr>
              <a:t>, </a:t>
            </a:r>
            <a:r>
              <a:rPr lang="en-US" sz="1400" dirty="0" err="1">
                <a:latin typeface="Book Antiqua" pitchFamily="18" charset="0"/>
              </a:rPr>
              <a:t>karar</a:t>
            </a:r>
            <a:r>
              <a:rPr lang="en-US" sz="1400" dirty="0">
                <a:latin typeface="Book Antiqua" pitchFamily="18" charset="0"/>
              </a:rPr>
              <a:t> </a:t>
            </a:r>
            <a:r>
              <a:rPr lang="en-US" sz="1400" dirty="0" err="1">
                <a:latin typeface="Book Antiqua" pitchFamily="18" charset="0"/>
              </a:rPr>
              <a:t>verici</a:t>
            </a:r>
            <a:r>
              <a:rPr lang="en-US" sz="1400" dirty="0">
                <a:latin typeface="Book Antiqua" pitchFamily="18" charset="0"/>
              </a:rPr>
              <a:t>, her </a:t>
            </a:r>
            <a:r>
              <a:rPr lang="en-US" sz="1400" dirty="0" err="1">
                <a:latin typeface="Book Antiqua" pitchFamily="18" charset="0"/>
              </a:rPr>
              <a:t>bir</a:t>
            </a:r>
            <a:r>
              <a:rPr lang="en-US" sz="1400" dirty="0">
                <a:latin typeface="Book Antiqua" pitchFamily="18" charset="0"/>
              </a:rPr>
              <a:t> </a:t>
            </a:r>
            <a:r>
              <a:rPr lang="en-US" sz="1400" dirty="0" err="1">
                <a:latin typeface="Book Antiqua" pitchFamily="18" charset="0"/>
              </a:rPr>
              <a:t>alternatifin</a:t>
            </a:r>
            <a:r>
              <a:rPr lang="en-US" sz="1400" dirty="0">
                <a:latin typeface="Book Antiqua" pitchFamily="18" charset="0"/>
              </a:rPr>
              <a:t> </a:t>
            </a:r>
            <a:r>
              <a:rPr lang="en-US" sz="1400" dirty="0" err="1">
                <a:latin typeface="Book Antiqua" pitchFamily="18" charset="0"/>
              </a:rPr>
              <a:t>kriter</a:t>
            </a:r>
            <a:r>
              <a:rPr lang="en-US" sz="1400" dirty="0">
                <a:latin typeface="Book Antiqua" pitchFamily="18" charset="0"/>
              </a:rPr>
              <a:t> </a:t>
            </a:r>
            <a:r>
              <a:rPr lang="en-US" sz="1400" dirty="0" err="1">
                <a:latin typeface="Book Antiqua" pitchFamily="18" charset="0"/>
              </a:rPr>
              <a:t>altındaki</a:t>
            </a:r>
            <a:r>
              <a:rPr lang="en-US" sz="1400" dirty="0">
                <a:latin typeface="Book Antiqua" pitchFamily="18" charset="0"/>
              </a:rPr>
              <a:t> </a:t>
            </a:r>
            <a:r>
              <a:rPr lang="en-US" sz="1400" dirty="0" err="1">
                <a:latin typeface="Book Antiqua" pitchFamily="18" charset="0"/>
              </a:rPr>
              <a:t>diğer</a:t>
            </a:r>
            <a:r>
              <a:rPr lang="en-US" sz="1400" dirty="0">
                <a:latin typeface="Book Antiqua" pitchFamily="18" charset="0"/>
              </a:rPr>
              <a:t> </a:t>
            </a:r>
            <a:r>
              <a:rPr lang="en-US" sz="1400" dirty="0" err="1">
                <a:latin typeface="Book Antiqua" pitchFamily="18" charset="0"/>
              </a:rPr>
              <a:t>tüm</a:t>
            </a:r>
            <a:r>
              <a:rPr lang="en-US" sz="1400" dirty="0">
                <a:latin typeface="Book Antiqua" pitchFamily="18" charset="0"/>
              </a:rPr>
              <a:t> </a:t>
            </a:r>
            <a:r>
              <a:rPr lang="en-US" sz="1400" dirty="0" err="1">
                <a:latin typeface="Book Antiqua" pitchFamily="18" charset="0"/>
              </a:rPr>
              <a:t>alternatiflere</a:t>
            </a:r>
            <a:r>
              <a:rPr lang="en-US" sz="1400" dirty="0">
                <a:latin typeface="Book Antiqua" pitchFamily="18" charset="0"/>
              </a:rPr>
              <a:t> ne </a:t>
            </a:r>
            <a:r>
              <a:rPr lang="en-US" sz="1400" dirty="0" err="1">
                <a:latin typeface="Book Antiqua" pitchFamily="18" charset="0"/>
              </a:rPr>
              <a:t>ölçüde</a:t>
            </a:r>
            <a:r>
              <a:rPr lang="en-US" sz="1400" dirty="0">
                <a:latin typeface="Book Antiqua" pitchFamily="18" charset="0"/>
              </a:rPr>
              <a:t> hakim </a:t>
            </a:r>
            <a:r>
              <a:rPr lang="en-US" sz="1400" dirty="0" err="1">
                <a:latin typeface="Book Antiqua" pitchFamily="18" charset="0"/>
              </a:rPr>
              <a:t>olduğuyla</a:t>
            </a:r>
            <a:r>
              <a:rPr lang="en-US" sz="1400" dirty="0">
                <a:latin typeface="Book Antiqua" pitchFamily="18" charset="0"/>
              </a:rPr>
              <a:t> </a:t>
            </a:r>
            <a:r>
              <a:rPr lang="en-US" sz="1400" dirty="0" err="1">
                <a:latin typeface="Book Antiqua" pitchFamily="18" charset="0"/>
              </a:rPr>
              <a:t>ilgilendiğinde</a:t>
            </a:r>
            <a:r>
              <a:rPr lang="en-US" sz="1400" dirty="0">
                <a:latin typeface="Book Antiqua" pitchFamily="18" charset="0"/>
              </a:rPr>
              <a:t> </a:t>
            </a:r>
            <a:r>
              <a:rPr lang="en-US" sz="1400" dirty="0" err="1">
                <a:latin typeface="Book Antiqua" pitchFamily="18" charset="0"/>
              </a:rPr>
              <a:t>kullanılmalıdır</a:t>
            </a:r>
            <a:r>
              <a:rPr lang="en-US" sz="1400" dirty="0">
                <a:latin typeface="Book Antiqua" pitchFamily="18" charset="0"/>
              </a:rPr>
              <a:t>. İdeal (</a:t>
            </a:r>
            <a:r>
              <a:rPr lang="en-US" sz="1400" dirty="0" err="1">
                <a:latin typeface="Book Antiqua" pitchFamily="18" charset="0"/>
              </a:rPr>
              <a:t>performans</a:t>
            </a:r>
            <a:r>
              <a:rPr lang="en-US" sz="1400" dirty="0">
                <a:latin typeface="Book Antiqua" pitchFamily="18" charset="0"/>
              </a:rPr>
              <a:t>) </a:t>
            </a:r>
            <a:r>
              <a:rPr lang="en-US" sz="1400" dirty="0" err="1">
                <a:latin typeface="Book Antiqua" pitchFamily="18" charset="0"/>
              </a:rPr>
              <a:t>modu</a:t>
            </a:r>
            <a:r>
              <a:rPr lang="en-US" sz="1400" dirty="0">
                <a:latin typeface="Book Antiqua" pitchFamily="18" charset="0"/>
              </a:rPr>
              <a:t>, </a:t>
            </a:r>
            <a:r>
              <a:rPr lang="en-US" sz="1400" dirty="0" err="1">
                <a:latin typeface="Book Antiqua" pitchFamily="18" charset="0"/>
              </a:rPr>
              <a:t>karar</a:t>
            </a:r>
            <a:r>
              <a:rPr lang="en-US" sz="1400" dirty="0">
                <a:latin typeface="Book Antiqua" pitchFamily="18" charset="0"/>
              </a:rPr>
              <a:t> </a:t>
            </a:r>
            <a:r>
              <a:rPr lang="en-US" sz="1400" dirty="0" err="1">
                <a:latin typeface="Book Antiqua" pitchFamily="18" charset="0"/>
              </a:rPr>
              <a:t>verici</a:t>
            </a:r>
            <a:r>
              <a:rPr lang="en-US" sz="1400" dirty="0">
                <a:latin typeface="Book Antiqua" pitchFamily="18" charset="0"/>
              </a:rPr>
              <a:t>, </a:t>
            </a:r>
            <a:r>
              <a:rPr lang="en-US" sz="1400" dirty="0" err="1">
                <a:latin typeface="Book Antiqua" pitchFamily="18" charset="0"/>
              </a:rPr>
              <a:t>değişken</a:t>
            </a:r>
            <a:r>
              <a:rPr lang="en-US" sz="1400" dirty="0">
                <a:latin typeface="Book Antiqua" pitchFamily="18" charset="0"/>
              </a:rPr>
              <a:t> </a:t>
            </a:r>
            <a:r>
              <a:rPr lang="en-US" sz="1400" dirty="0" err="1">
                <a:latin typeface="Book Antiqua" pitchFamily="18" charset="0"/>
              </a:rPr>
              <a:t>bir</a:t>
            </a:r>
            <a:r>
              <a:rPr lang="en-US" sz="1400" dirty="0">
                <a:latin typeface="Book Antiqua" pitchFamily="18" charset="0"/>
              </a:rPr>
              <a:t> </a:t>
            </a:r>
            <a:r>
              <a:rPr lang="en-US" sz="1400" dirty="0" err="1">
                <a:latin typeface="Book Antiqua" pitchFamily="18" charset="0"/>
              </a:rPr>
              <a:t>kıyaslama</a:t>
            </a:r>
            <a:r>
              <a:rPr lang="en-US" sz="1400" dirty="0">
                <a:latin typeface="Book Antiqua" pitchFamily="18" charset="0"/>
              </a:rPr>
              <a:t> </a:t>
            </a:r>
            <a:r>
              <a:rPr lang="en-US" sz="1400" dirty="0" err="1">
                <a:latin typeface="Book Antiqua" pitchFamily="18" charset="0"/>
              </a:rPr>
              <a:t>ile</a:t>
            </a:r>
            <a:r>
              <a:rPr lang="en-US" sz="1400" dirty="0">
                <a:latin typeface="Book Antiqua" pitchFamily="18" charset="0"/>
              </a:rPr>
              <a:t> </a:t>
            </a:r>
            <a:r>
              <a:rPr lang="en-US" sz="1400" dirty="0" err="1">
                <a:latin typeface="Book Antiqua" pitchFamily="18" charset="0"/>
              </a:rPr>
              <a:t>ilgili</a:t>
            </a:r>
            <a:r>
              <a:rPr lang="en-US" sz="1400" dirty="0">
                <a:latin typeface="Book Antiqua" pitchFamily="18" charset="0"/>
              </a:rPr>
              <a:t> </a:t>
            </a:r>
            <a:r>
              <a:rPr lang="en-US" sz="1400" dirty="0" err="1">
                <a:latin typeface="Book Antiqua" pitchFamily="18" charset="0"/>
              </a:rPr>
              <a:t>olarak</a:t>
            </a:r>
            <a:r>
              <a:rPr lang="en-US" sz="1400" dirty="0">
                <a:latin typeface="Book Antiqua" pitchFamily="18" charset="0"/>
              </a:rPr>
              <a:t> her </a:t>
            </a:r>
            <a:r>
              <a:rPr lang="en-US" sz="1400" dirty="0" err="1">
                <a:latin typeface="Book Antiqua" pitchFamily="18" charset="0"/>
              </a:rPr>
              <a:t>bir</a:t>
            </a:r>
            <a:r>
              <a:rPr lang="en-US" sz="1400" dirty="0">
                <a:latin typeface="Book Antiqua" pitchFamily="18" charset="0"/>
              </a:rPr>
              <a:t> </a:t>
            </a:r>
            <a:r>
              <a:rPr lang="en-US" sz="1400" dirty="0" err="1">
                <a:latin typeface="Book Antiqua" pitchFamily="18" charset="0"/>
              </a:rPr>
              <a:t>alternatifin</a:t>
            </a:r>
            <a:r>
              <a:rPr lang="en-US" sz="1400" dirty="0">
                <a:latin typeface="Book Antiqua" pitchFamily="18" charset="0"/>
              </a:rPr>
              <a:t> </a:t>
            </a:r>
            <a:r>
              <a:rPr lang="en-US" sz="1400" dirty="0" err="1">
                <a:latin typeface="Book Antiqua" pitchFamily="18" charset="0"/>
              </a:rPr>
              <a:t>performansının</a:t>
            </a:r>
            <a:r>
              <a:rPr lang="en-US" sz="1400" dirty="0">
                <a:latin typeface="Book Antiqua" pitchFamily="18" charset="0"/>
              </a:rPr>
              <a:t> ne </a:t>
            </a:r>
            <a:r>
              <a:rPr lang="en-US" sz="1400" dirty="0" err="1">
                <a:latin typeface="Book Antiqua" pitchFamily="18" charset="0"/>
              </a:rPr>
              <a:t>kadar</a:t>
            </a:r>
            <a:r>
              <a:rPr lang="en-US" sz="1400" dirty="0">
                <a:latin typeface="Book Antiqua" pitchFamily="18" charset="0"/>
              </a:rPr>
              <a:t> iyi </a:t>
            </a:r>
            <a:r>
              <a:rPr lang="en-US" sz="1400" dirty="0" err="1">
                <a:latin typeface="Book Antiqua" pitchFamily="18" charset="0"/>
              </a:rPr>
              <a:t>olduğuyla</a:t>
            </a:r>
            <a:r>
              <a:rPr lang="en-US" sz="1400" dirty="0">
                <a:latin typeface="Book Antiqua" pitchFamily="18" charset="0"/>
              </a:rPr>
              <a:t> </a:t>
            </a:r>
            <a:r>
              <a:rPr lang="en-US" sz="1400" dirty="0" err="1">
                <a:latin typeface="Book Antiqua" pitchFamily="18" charset="0"/>
              </a:rPr>
              <a:t>ilgili</a:t>
            </a:r>
            <a:r>
              <a:rPr lang="en-US" sz="1400" dirty="0">
                <a:latin typeface="Book Antiqua" pitchFamily="18" charset="0"/>
              </a:rPr>
              <a:t> </a:t>
            </a:r>
            <a:r>
              <a:rPr lang="en-US" sz="1400" dirty="0" err="1">
                <a:latin typeface="Book Antiqua" pitchFamily="18" charset="0"/>
              </a:rPr>
              <a:t>olduğunda</a:t>
            </a:r>
            <a:r>
              <a:rPr lang="en-US" sz="1400" dirty="0">
                <a:latin typeface="Book Antiqua" pitchFamily="18" charset="0"/>
              </a:rPr>
              <a:t> </a:t>
            </a:r>
            <a:r>
              <a:rPr lang="en-US" sz="1400" dirty="0" err="1">
                <a:latin typeface="Book Antiqua" pitchFamily="18" charset="0"/>
              </a:rPr>
              <a:t>kullanılmalıdır</a:t>
            </a:r>
            <a:r>
              <a:rPr lang="en-US" sz="1400" dirty="0">
                <a:latin typeface="Book Antiqua" pitchFamily="18" charset="0"/>
              </a:rPr>
              <a:t>.</a:t>
            </a:r>
          </a:p>
          <a:p>
            <a:pPr marL="457200" indent="-457200">
              <a:buFont typeface="+mj-lt"/>
              <a:buAutoNum type="arabicPeriod" startAt="5"/>
            </a:pPr>
            <a:r>
              <a:rPr lang="en-US" sz="1800" dirty="0">
                <a:latin typeface="Book Antiqua" pitchFamily="18" charset="0"/>
              </a:rPr>
              <a:t>B</a:t>
            </a:r>
            <a:r>
              <a:rPr lang="tr-TR" sz="1800" dirty="0" err="1">
                <a:latin typeface="Book Antiqua" pitchFamily="18" charset="0"/>
              </a:rPr>
              <a:t>ireysel</a:t>
            </a:r>
            <a:r>
              <a:rPr lang="tr-TR" sz="1800" dirty="0">
                <a:latin typeface="Book Antiqua" pitchFamily="18" charset="0"/>
              </a:rPr>
              <a:t> tercihlerle uyumlu bir grup kararının oluşturulmasına izin veren matematiksel </a:t>
            </a:r>
            <a:r>
              <a:rPr lang="en-US" sz="1800" dirty="0" err="1">
                <a:latin typeface="Book Antiqua" pitchFamily="18" charset="0"/>
              </a:rPr>
              <a:t>yol</a:t>
            </a:r>
            <a:r>
              <a:rPr lang="en-US" sz="1800" dirty="0">
                <a:latin typeface="Book Antiqua" pitchFamily="18" charset="0"/>
              </a:rPr>
              <a:t> </a:t>
            </a:r>
            <a:r>
              <a:rPr lang="en-US" sz="1800" dirty="0" err="1">
                <a:latin typeface="Book Antiqua" pitchFamily="18" charset="0"/>
              </a:rPr>
              <a:t>sunmaktadır</a:t>
            </a:r>
            <a:r>
              <a:rPr lang="en-US" sz="1800" dirty="0">
                <a:latin typeface="Book Antiqua" pitchFamily="18" charset="0"/>
              </a:rPr>
              <a:t>.</a:t>
            </a:r>
          </a:p>
          <a:p>
            <a:pPr marL="0" indent="0">
              <a:buNone/>
            </a:pPr>
            <a:r>
              <a:rPr lang="tr-TR" sz="1800" dirty="0">
                <a:latin typeface="Book Antiqua" pitchFamily="18" charset="0"/>
              </a:rPr>
              <a:t> </a:t>
            </a:r>
            <a:r>
              <a:rPr lang="tr-TR" sz="1800" dirty="0" err="1">
                <a:latin typeface="Book Antiqua" pitchFamily="18" charset="0"/>
              </a:rPr>
              <a:t>AHP'nin</a:t>
            </a:r>
            <a:r>
              <a:rPr lang="tr-TR" sz="1800" dirty="0">
                <a:latin typeface="Book Antiqua" pitchFamily="18" charset="0"/>
              </a:rPr>
              <a:t> bu özellikleri ona hem teorik destek hem de geniş uygulama sağlar.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234890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r>
              <a:rPr lang="en-US" sz="3200" dirty="0">
                <a:latin typeface="Book Antiqua" pitchFamily="18" charset="0"/>
              </a:rPr>
              <a:t> – 7 </a:t>
            </a:r>
            <a:r>
              <a:rPr lang="en-US" sz="3200" dirty="0" err="1">
                <a:latin typeface="Book Antiqua" pitchFamily="18" charset="0"/>
              </a:rPr>
              <a:t>Temeli</a:t>
            </a:r>
            <a:endParaRPr lang="tr-TR" sz="3200" dirty="0">
              <a:latin typeface="Book Antiqua" pitchFamily="18" charset="0"/>
            </a:endParaRPr>
          </a:p>
        </p:txBody>
      </p:sp>
      <p:sp>
        <p:nvSpPr>
          <p:cNvPr id="11" name="Content Placeholder 10"/>
          <p:cNvSpPr>
            <a:spLocks noGrp="1"/>
          </p:cNvSpPr>
          <p:nvPr>
            <p:ph idx="1"/>
          </p:nvPr>
        </p:nvSpPr>
        <p:spPr>
          <a:xfrm>
            <a:off x="457200" y="1600201"/>
            <a:ext cx="8229600" cy="1828800"/>
          </a:xfrm>
        </p:spPr>
        <p:txBody>
          <a:bodyPr>
            <a:noAutofit/>
          </a:bodyPr>
          <a:lstStyle/>
          <a:p>
            <a:pPr marL="0" indent="0">
              <a:buNone/>
            </a:pPr>
            <a:r>
              <a:rPr lang="en-US" sz="1800" dirty="0">
                <a:latin typeface="Book Antiqua" pitchFamily="18" charset="0"/>
              </a:rPr>
              <a:t>S</a:t>
            </a:r>
            <a:r>
              <a:rPr lang="tr-TR" sz="1800" dirty="0">
                <a:latin typeface="Book Antiqua" pitchFamily="18" charset="0"/>
              </a:rPr>
              <a:t>ıranın korunmasına izin verilmesi veya sıranın tersine çevrilmesine izin verilmesi </a:t>
            </a:r>
            <a:endParaRPr lang="en-US" sz="1800" dirty="0">
              <a:latin typeface="Book Antiqua" pitchFamily="18" charset="0"/>
            </a:endParaRPr>
          </a:p>
          <a:p>
            <a:pPr marL="0" indent="0">
              <a:buNone/>
            </a:pPr>
            <a:r>
              <a:rPr lang="en-US" sz="1800" dirty="0" err="1">
                <a:latin typeface="Book Antiqua" pitchFamily="18" charset="0"/>
              </a:rPr>
              <a:t>Sıra</a:t>
            </a:r>
            <a:r>
              <a:rPr lang="en-US" sz="1800" dirty="0">
                <a:latin typeface="Book Antiqua" pitchFamily="18" charset="0"/>
              </a:rPr>
              <a:t> </a:t>
            </a:r>
            <a:r>
              <a:rPr lang="en-US" sz="1800" dirty="0" err="1">
                <a:latin typeface="Book Antiqua" pitchFamily="18" charset="0"/>
              </a:rPr>
              <a:t>Ters</a:t>
            </a:r>
            <a:r>
              <a:rPr lang="en-US" sz="1800" dirty="0">
                <a:latin typeface="Book Antiqua" pitchFamily="18" charset="0"/>
              </a:rPr>
              <a:t> </a:t>
            </a:r>
            <a:r>
              <a:rPr lang="en-US" sz="1800" dirty="0" err="1">
                <a:latin typeface="Book Antiqua" pitchFamily="18" charset="0"/>
              </a:rPr>
              <a:t>Çevirme</a:t>
            </a:r>
            <a:r>
              <a:rPr lang="en-US" sz="1800" dirty="0">
                <a:latin typeface="Book Antiqua" pitchFamily="18" charset="0"/>
              </a:rPr>
              <a:t> </a:t>
            </a:r>
            <a:r>
              <a:rPr lang="en-US" sz="1800" dirty="0" err="1">
                <a:latin typeface="Book Antiqua" pitchFamily="18" charset="0"/>
              </a:rPr>
              <a:t>Örneği</a:t>
            </a:r>
            <a:endParaRPr lang="en-US" sz="1800" dirty="0">
              <a:latin typeface="Book Antiqua" pitchFamily="18" charset="0"/>
            </a:endParaRPr>
          </a:p>
          <a:p>
            <a:pPr marL="0" indent="0">
              <a:buNone/>
            </a:pPr>
            <a:r>
              <a:rPr lang="en-US" sz="1800" dirty="0">
                <a:latin typeface="Book Antiqua" pitchFamily="18" charset="0"/>
              </a:rPr>
              <a:t> </a:t>
            </a:r>
            <a:r>
              <a:rPr lang="en-US" sz="1800" dirty="0" err="1">
                <a:latin typeface="Book Antiqua" pitchFamily="18" charset="0"/>
              </a:rPr>
              <a:t>İki</a:t>
            </a:r>
            <a:r>
              <a:rPr lang="en-US" sz="1800" dirty="0">
                <a:latin typeface="Book Antiqua" pitchFamily="18" charset="0"/>
              </a:rPr>
              <a:t> A </a:t>
            </a:r>
            <a:r>
              <a:rPr lang="en-US" sz="1800" dirty="0" err="1">
                <a:latin typeface="Book Antiqua" pitchFamily="18" charset="0"/>
              </a:rPr>
              <a:t>ve</a:t>
            </a:r>
            <a:r>
              <a:rPr lang="en-US" sz="1800" dirty="0">
                <a:latin typeface="Book Antiqua" pitchFamily="18" charset="0"/>
              </a:rPr>
              <a:t> B </a:t>
            </a:r>
            <a:r>
              <a:rPr lang="en-US" sz="1800" dirty="0" err="1">
                <a:latin typeface="Book Antiqua" pitchFamily="18" charset="0"/>
              </a:rPr>
              <a:t>ürünü</a:t>
            </a:r>
            <a:r>
              <a:rPr lang="en-US" sz="1800" dirty="0">
                <a:latin typeface="Book Antiqua" pitchFamily="18" charset="0"/>
              </a:rPr>
              <a:t>, </a:t>
            </a:r>
            <a:r>
              <a:rPr lang="en-US" sz="1800" dirty="0" err="1">
                <a:latin typeface="Book Antiqua" pitchFamily="18" charset="0"/>
              </a:rPr>
              <a:t>aşağıdaki</a:t>
            </a:r>
            <a:r>
              <a:rPr lang="en-US" sz="1800" dirty="0">
                <a:latin typeface="Book Antiqua" pitchFamily="18" charset="0"/>
              </a:rPr>
              <a:t> </a:t>
            </a:r>
            <a:r>
              <a:rPr lang="en-US" sz="1800" dirty="0" err="1">
                <a:latin typeface="Book Antiqua" pitchFamily="18" charset="0"/>
              </a:rPr>
              <a:t>matrislerde</a:t>
            </a:r>
            <a:r>
              <a:rPr lang="en-US" sz="1800" dirty="0">
                <a:latin typeface="Book Antiqua" pitchFamily="18" charset="0"/>
              </a:rPr>
              <a:t> </a:t>
            </a:r>
            <a:r>
              <a:rPr lang="en-US" sz="1800" dirty="0" err="1">
                <a:latin typeface="Book Antiqua" pitchFamily="18" charset="0"/>
              </a:rPr>
              <a:t>olduğu</a:t>
            </a:r>
            <a:r>
              <a:rPr lang="en-US" sz="1800" dirty="0">
                <a:latin typeface="Book Antiqua" pitchFamily="18" charset="0"/>
              </a:rPr>
              <a:t> </a:t>
            </a:r>
            <a:r>
              <a:rPr lang="en-US" sz="1800" dirty="0" err="1">
                <a:latin typeface="Book Antiqua" pitchFamily="18" charset="0"/>
              </a:rPr>
              <a:t>gibi</a:t>
            </a:r>
            <a:r>
              <a:rPr lang="en-US" sz="1800" dirty="0">
                <a:latin typeface="Book Antiqua" pitchFamily="18" charset="0"/>
              </a:rPr>
              <a:t> </a:t>
            </a:r>
            <a:r>
              <a:rPr lang="en-US" sz="1800" dirty="0" err="1">
                <a:latin typeface="Book Antiqua" pitchFamily="18" charset="0"/>
              </a:rPr>
              <a:t>eşit</a:t>
            </a:r>
            <a:r>
              <a:rPr lang="en-US" sz="1800" dirty="0">
                <a:latin typeface="Book Antiqua" pitchFamily="18" charset="0"/>
              </a:rPr>
              <a:t> </a:t>
            </a:r>
            <a:r>
              <a:rPr lang="en-US" sz="1800" dirty="0" err="1">
                <a:latin typeface="Book Antiqua" pitchFamily="18" charset="0"/>
              </a:rPr>
              <a:t>derecede</a:t>
            </a:r>
            <a:r>
              <a:rPr lang="en-US" sz="1800" dirty="0">
                <a:latin typeface="Book Antiqua" pitchFamily="18" charset="0"/>
              </a:rPr>
              <a:t> </a:t>
            </a:r>
            <a:r>
              <a:rPr lang="en-US" sz="1800" dirty="0" err="1">
                <a:latin typeface="Book Antiqua" pitchFamily="18" charset="0"/>
              </a:rPr>
              <a:t>önemli</a:t>
            </a:r>
            <a:r>
              <a:rPr lang="en-US" sz="1800" dirty="0">
                <a:latin typeface="Book Antiqua" pitchFamily="18" charset="0"/>
              </a:rPr>
              <a:t> </a:t>
            </a:r>
            <a:r>
              <a:rPr lang="en-US" sz="1800" dirty="0" err="1">
                <a:latin typeface="Book Antiqua" pitchFamily="18" charset="0"/>
              </a:rPr>
              <a:t>iki</a:t>
            </a:r>
            <a:r>
              <a:rPr lang="en-US" sz="1800" dirty="0">
                <a:latin typeface="Book Antiqua" pitchFamily="18" charset="0"/>
              </a:rPr>
              <a:t> P </a:t>
            </a:r>
            <a:r>
              <a:rPr lang="en-US" sz="1800" dirty="0" err="1">
                <a:latin typeface="Book Antiqua" pitchFamily="18" charset="0"/>
              </a:rPr>
              <a:t>ve</a:t>
            </a:r>
            <a:r>
              <a:rPr lang="en-US" sz="1800" dirty="0">
                <a:latin typeface="Book Antiqua" pitchFamily="18" charset="0"/>
              </a:rPr>
              <a:t> Q </a:t>
            </a:r>
            <a:r>
              <a:rPr lang="en-US" sz="1800" dirty="0" err="1">
                <a:latin typeface="Book Antiqua" pitchFamily="18" charset="0"/>
              </a:rPr>
              <a:t>özelliğine</a:t>
            </a:r>
            <a:r>
              <a:rPr lang="en-US" sz="1800" dirty="0">
                <a:latin typeface="Book Antiqua" pitchFamily="18" charset="0"/>
              </a:rPr>
              <a:t> </a:t>
            </a:r>
            <a:r>
              <a:rPr lang="en-US" sz="1800" dirty="0" err="1">
                <a:latin typeface="Book Antiqua" pitchFamily="18" charset="0"/>
              </a:rPr>
              <a:t>göre</a:t>
            </a:r>
            <a:r>
              <a:rPr lang="en-US" sz="1800" dirty="0">
                <a:latin typeface="Book Antiqua" pitchFamily="18" charset="0"/>
              </a:rPr>
              <a:t> </a:t>
            </a:r>
            <a:r>
              <a:rPr lang="en-US" sz="1800" dirty="0" err="1">
                <a:latin typeface="Book Antiqua" pitchFamily="18" charset="0"/>
              </a:rPr>
              <a:t>değerlendirilir</a:t>
            </a:r>
            <a:r>
              <a:rPr lang="en-US" sz="1800" dirty="0">
                <a:latin typeface="Book Antiqua" pitchFamily="18" charset="0"/>
              </a:rPr>
              <a:t>:</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9</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pic>
        <p:nvPicPr>
          <p:cNvPr id="3" name="Picture 2">
            <a:extLst>
              <a:ext uri="{FF2B5EF4-FFF2-40B4-BE49-F238E27FC236}">
                <a16:creationId xmlns:a16="http://schemas.microsoft.com/office/drawing/2014/main" id="{997FD3EC-3451-E264-520A-6797C2D47B37}"/>
              </a:ext>
            </a:extLst>
          </p:cNvPr>
          <p:cNvPicPr>
            <a:picLocks noChangeAspect="1"/>
          </p:cNvPicPr>
          <p:nvPr/>
        </p:nvPicPr>
        <p:blipFill>
          <a:blip r:embed="rId3"/>
          <a:stretch>
            <a:fillRect/>
          </a:stretch>
        </p:blipFill>
        <p:spPr>
          <a:xfrm>
            <a:off x="683568" y="3428975"/>
            <a:ext cx="3322608" cy="2248095"/>
          </a:xfrm>
          <a:prstGeom prst="rect">
            <a:avLst/>
          </a:prstGeom>
        </p:spPr>
      </p:pic>
      <p:sp>
        <p:nvSpPr>
          <p:cNvPr id="5" name="TextBox 4">
            <a:extLst>
              <a:ext uri="{FF2B5EF4-FFF2-40B4-BE49-F238E27FC236}">
                <a16:creationId xmlns:a16="http://schemas.microsoft.com/office/drawing/2014/main" id="{632568E2-7ED3-3900-FEC8-0BF77BFB9033}"/>
              </a:ext>
            </a:extLst>
          </p:cNvPr>
          <p:cNvSpPr txBox="1"/>
          <p:nvPr/>
        </p:nvSpPr>
        <p:spPr>
          <a:xfrm>
            <a:off x="4788024" y="4077072"/>
            <a:ext cx="3127779" cy="369332"/>
          </a:xfrm>
          <a:prstGeom prst="rect">
            <a:avLst/>
          </a:prstGeom>
          <a:noFill/>
        </p:spPr>
        <p:txBody>
          <a:bodyPr wrap="none" rtlCol="0">
            <a:spAutoFit/>
          </a:bodyPr>
          <a:lstStyle/>
          <a:p>
            <a:r>
              <a:rPr lang="en-US" dirty="0"/>
              <a:t>A = 0,5 * 0,83 +0,5 * 0,25 =0,54</a:t>
            </a:r>
            <a:endParaRPr lang="tr-TR" dirty="0"/>
          </a:p>
        </p:txBody>
      </p:sp>
      <p:sp>
        <p:nvSpPr>
          <p:cNvPr id="8" name="TextBox 7">
            <a:extLst>
              <a:ext uri="{FF2B5EF4-FFF2-40B4-BE49-F238E27FC236}">
                <a16:creationId xmlns:a16="http://schemas.microsoft.com/office/drawing/2014/main" id="{A65063D9-5145-A7A4-C625-B5A8A69E4952}"/>
              </a:ext>
            </a:extLst>
          </p:cNvPr>
          <p:cNvSpPr txBox="1"/>
          <p:nvPr/>
        </p:nvSpPr>
        <p:spPr>
          <a:xfrm>
            <a:off x="4766574" y="4553022"/>
            <a:ext cx="3119765" cy="369332"/>
          </a:xfrm>
          <a:prstGeom prst="rect">
            <a:avLst/>
          </a:prstGeom>
          <a:noFill/>
        </p:spPr>
        <p:txBody>
          <a:bodyPr wrap="none" rtlCol="0">
            <a:spAutoFit/>
          </a:bodyPr>
          <a:lstStyle/>
          <a:p>
            <a:r>
              <a:rPr lang="en-US" dirty="0"/>
              <a:t>B = 0,5 * 0,17 +0,5 * 0,75 =0,46</a:t>
            </a:r>
            <a:endParaRPr lang="tr-TR" dirty="0"/>
          </a:p>
        </p:txBody>
      </p:sp>
    </p:spTree>
    <p:extLst>
      <p:ext uri="{BB962C8B-B14F-4D97-AF65-F5344CB8AC3E}">
        <p14:creationId xmlns:p14="http://schemas.microsoft.com/office/powerpoint/2010/main" val="3824200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r>
              <a:rPr lang="en-US" sz="3200" dirty="0">
                <a:latin typeface="Book Antiqua" pitchFamily="18" charset="0"/>
              </a:rPr>
              <a:t> – 7 </a:t>
            </a:r>
            <a:r>
              <a:rPr lang="en-US" sz="3200" dirty="0" err="1">
                <a:latin typeface="Book Antiqua" pitchFamily="18" charset="0"/>
              </a:rPr>
              <a:t>Temeli</a:t>
            </a:r>
            <a:endParaRPr lang="tr-TR" sz="3200" dirty="0">
              <a:latin typeface="Book Antiqua" pitchFamily="18" charset="0"/>
            </a:endParaRPr>
          </a:p>
        </p:txBody>
      </p:sp>
      <p:sp>
        <p:nvSpPr>
          <p:cNvPr id="11" name="Content Placeholder 10"/>
          <p:cNvSpPr>
            <a:spLocks noGrp="1"/>
          </p:cNvSpPr>
          <p:nvPr>
            <p:ph idx="1"/>
          </p:nvPr>
        </p:nvSpPr>
        <p:spPr>
          <a:xfrm>
            <a:off x="457200" y="1600201"/>
            <a:ext cx="8229600" cy="1828800"/>
          </a:xfrm>
        </p:spPr>
        <p:txBody>
          <a:bodyPr>
            <a:noAutofit/>
          </a:bodyPr>
          <a:lstStyle/>
          <a:p>
            <a:pPr marL="0" indent="0">
              <a:buNone/>
            </a:pPr>
            <a:r>
              <a:rPr lang="en-US" sz="1800" dirty="0">
                <a:latin typeface="Book Antiqua" pitchFamily="18" charset="0"/>
              </a:rPr>
              <a:t>S</a:t>
            </a:r>
            <a:r>
              <a:rPr lang="tr-TR" sz="1800" dirty="0">
                <a:latin typeface="Book Antiqua" pitchFamily="18" charset="0"/>
              </a:rPr>
              <a:t>ıranın korunmasına izin verilmesi veya sıranın tersine çevrilmesine izin verilmesi </a:t>
            </a:r>
            <a:endParaRPr lang="en-US" sz="1800" dirty="0">
              <a:latin typeface="Book Antiqua" pitchFamily="18" charset="0"/>
            </a:endParaRPr>
          </a:p>
          <a:p>
            <a:pPr marL="0" indent="0">
              <a:buNone/>
            </a:pPr>
            <a:r>
              <a:rPr lang="en-US" sz="1800" dirty="0" err="1">
                <a:latin typeface="Book Antiqua" pitchFamily="18" charset="0"/>
              </a:rPr>
              <a:t>Sıra</a:t>
            </a:r>
            <a:r>
              <a:rPr lang="en-US" sz="1800" dirty="0">
                <a:latin typeface="Book Antiqua" pitchFamily="18" charset="0"/>
              </a:rPr>
              <a:t> </a:t>
            </a:r>
            <a:r>
              <a:rPr lang="en-US" sz="1800" dirty="0" err="1">
                <a:latin typeface="Book Antiqua" pitchFamily="18" charset="0"/>
              </a:rPr>
              <a:t>Ters</a:t>
            </a:r>
            <a:r>
              <a:rPr lang="en-US" sz="1800" dirty="0">
                <a:latin typeface="Book Antiqua" pitchFamily="18" charset="0"/>
              </a:rPr>
              <a:t> </a:t>
            </a:r>
            <a:r>
              <a:rPr lang="en-US" sz="1800" dirty="0" err="1">
                <a:latin typeface="Book Antiqua" pitchFamily="18" charset="0"/>
              </a:rPr>
              <a:t>Çevirme</a:t>
            </a:r>
            <a:r>
              <a:rPr lang="en-US" sz="1800" dirty="0">
                <a:latin typeface="Book Antiqua" pitchFamily="18" charset="0"/>
              </a:rPr>
              <a:t> </a:t>
            </a:r>
            <a:r>
              <a:rPr lang="en-US" sz="1800" dirty="0" err="1">
                <a:latin typeface="Book Antiqua" pitchFamily="18" charset="0"/>
              </a:rPr>
              <a:t>Örneği</a:t>
            </a:r>
            <a:endParaRPr lang="en-US" sz="1800" dirty="0">
              <a:latin typeface="Book Antiqua" pitchFamily="18" charset="0"/>
            </a:endParaRPr>
          </a:p>
          <a:p>
            <a:pPr marL="0" indent="0">
              <a:buNone/>
            </a:pPr>
            <a:r>
              <a:rPr lang="en-US" sz="1800" dirty="0" err="1">
                <a:latin typeface="Book Antiqua" pitchFamily="18" charset="0"/>
              </a:rPr>
              <a:t>Diyelim</a:t>
            </a:r>
            <a:r>
              <a:rPr lang="en-US" sz="1800" dirty="0">
                <a:latin typeface="Book Antiqua" pitchFamily="18" charset="0"/>
              </a:rPr>
              <a:t> ki </a:t>
            </a:r>
            <a:r>
              <a:rPr lang="en-US" sz="1800" dirty="0" err="1">
                <a:latin typeface="Book Antiqua" pitchFamily="18" charset="0"/>
              </a:rPr>
              <a:t>bir</a:t>
            </a:r>
            <a:r>
              <a:rPr lang="en-US" sz="1800" dirty="0">
                <a:latin typeface="Book Antiqua" pitchFamily="18" charset="0"/>
              </a:rPr>
              <a:t> C </a:t>
            </a:r>
            <a:r>
              <a:rPr lang="en-US" sz="1800" dirty="0" err="1">
                <a:latin typeface="Book Antiqua" pitchFamily="18" charset="0"/>
              </a:rPr>
              <a:t>alternatifi</a:t>
            </a:r>
            <a:r>
              <a:rPr lang="en-US" sz="1800" dirty="0">
                <a:latin typeface="Book Antiqua" pitchFamily="18" charset="0"/>
              </a:rPr>
              <a:t> </a:t>
            </a:r>
            <a:r>
              <a:rPr lang="en-US" sz="1800" dirty="0" err="1">
                <a:latin typeface="Book Antiqua" pitchFamily="18" charset="0"/>
              </a:rPr>
              <a:t>eklendi</a:t>
            </a:r>
            <a:r>
              <a:rPr lang="en-US" sz="1800" dirty="0">
                <a:latin typeface="Book Antiqua" pitchFamily="18" charset="0"/>
              </a:rPr>
              <a:t>.</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10</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5" name="TextBox 4">
            <a:extLst>
              <a:ext uri="{FF2B5EF4-FFF2-40B4-BE49-F238E27FC236}">
                <a16:creationId xmlns:a16="http://schemas.microsoft.com/office/drawing/2014/main" id="{632568E2-7ED3-3900-FEC8-0BF77BFB9033}"/>
              </a:ext>
            </a:extLst>
          </p:cNvPr>
          <p:cNvSpPr txBox="1"/>
          <p:nvPr/>
        </p:nvSpPr>
        <p:spPr>
          <a:xfrm>
            <a:off x="4703255" y="4029990"/>
            <a:ext cx="3595856" cy="369332"/>
          </a:xfrm>
          <a:prstGeom prst="rect">
            <a:avLst/>
          </a:prstGeom>
          <a:noFill/>
        </p:spPr>
        <p:txBody>
          <a:bodyPr wrap="none" rtlCol="0">
            <a:spAutoFit/>
          </a:bodyPr>
          <a:lstStyle/>
          <a:p>
            <a:r>
              <a:rPr lang="en-US" dirty="0"/>
              <a:t>A = 0.5 * 0.455 +0.5 * 0.222 =0.3385</a:t>
            </a:r>
            <a:endParaRPr lang="tr-TR" dirty="0"/>
          </a:p>
        </p:txBody>
      </p:sp>
      <p:sp>
        <p:nvSpPr>
          <p:cNvPr id="8" name="TextBox 7">
            <a:extLst>
              <a:ext uri="{FF2B5EF4-FFF2-40B4-BE49-F238E27FC236}">
                <a16:creationId xmlns:a16="http://schemas.microsoft.com/office/drawing/2014/main" id="{A65063D9-5145-A7A4-C625-B5A8A69E4952}"/>
              </a:ext>
            </a:extLst>
          </p:cNvPr>
          <p:cNvSpPr txBox="1"/>
          <p:nvPr/>
        </p:nvSpPr>
        <p:spPr>
          <a:xfrm>
            <a:off x="4766574" y="4553022"/>
            <a:ext cx="3470822" cy="369332"/>
          </a:xfrm>
          <a:prstGeom prst="rect">
            <a:avLst/>
          </a:prstGeom>
          <a:noFill/>
        </p:spPr>
        <p:txBody>
          <a:bodyPr wrap="none" rtlCol="0">
            <a:spAutoFit/>
          </a:bodyPr>
          <a:lstStyle/>
          <a:p>
            <a:r>
              <a:rPr lang="en-US" dirty="0"/>
              <a:t>B = 0.5 * 0.090 +0.5 * 0.666= 0.378</a:t>
            </a:r>
            <a:endParaRPr lang="tr-TR" dirty="0"/>
          </a:p>
        </p:txBody>
      </p:sp>
      <p:pic>
        <p:nvPicPr>
          <p:cNvPr id="6" name="Picture 5">
            <a:extLst>
              <a:ext uri="{FF2B5EF4-FFF2-40B4-BE49-F238E27FC236}">
                <a16:creationId xmlns:a16="http://schemas.microsoft.com/office/drawing/2014/main" id="{A5F86F69-2F17-EC94-473E-5BB753251EB7}"/>
              </a:ext>
            </a:extLst>
          </p:cNvPr>
          <p:cNvPicPr>
            <a:picLocks noChangeAspect="1"/>
          </p:cNvPicPr>
          <p:nvPr/>
        </p:nvPicPr>
        <p:blipFill>
          <a:blip r:embed="rId3"/>
          <a:stretch>
            <a:fillRect/>
          </a:stretch>
        </p:blipFill>
        <p:spPr>
          <a:xfrm>
            <a:off x="539552" y="3168438"/>
            <a:ext cx="3368332" cy="2651990"/>
          </a:xfrm>
          <a:prstGeom prst="rect">
            <a:avLst/>
          </a:prstGeom>
        </p:spPr>
      </p:pic>
      <p:sp>
        <p:nvSpPr>
          <p:cNvPr id="7" name="TextBox 6">
            <a:extLst>
              <a:ext uri="{FF2B5EF4-FFF2-40B4-BE49-F238E27FC236}">
                <a16:creationId xmlns:a16="http://schemas.microsoft.com/office/drawing/2014/main" id="{556E9A85-EBB0-DC46-C231-B609DA1A971E}"/>
              </a:ext>
            </a:extLst>
          </p:cNvPr>
          <p:cNvSpPr txBox="1"/>
          <p:nvPr/>
        </p:nvSpPr>
        <p:spPr>
          <a:xfrm>
            <a:off x="4766574" y="5078021"/>
            <a:ext cx="3522118" cy="369332"/>
          </a:xfrm>
          <a:prstGeom prst="rect">
            <a:avLst/>
          </a:prstGeom>
          <a:noFill/>
        </p:spPr>
        <p:txBody>
          <a:bodyPr wrap="none" rtlCol="0">
            <a:spAutoFit/>
          </a:bodyPr>
          <a:lstStyle/>
          <a:p>
            <a:r>
              <a:rPr lang="en-US" dirty="0"/>
              <a:t>C = 0.5 * 0.455 +0.5 * 0. 111= 0.283</a:t>
            </a:r>
            <a:endParaRPr lang="tr-TR" dirty="0"/>
          </a:p>
        </p:txBody>
      </p:sp>
    </p:spTree>
    <p:extLst>
      <p:ext uri="{BB962C8B-B14F-4D97-AF65-F5344CB8AC3E}">
        <p14:creationId xmlns:p14="http://schemas.microsoft.com/office/powerpoint/2010/main" val="1508693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p>
        </p:txBody>
      </p:sp>
      <p:sp>
        <p:nvSpPr>
          <p:cNvPr id="11" name="Content Placeholder 10"/>
          <p:cNvSpPr>
            <a:spLocks noGrp="1"/>
          </p:cNvSpPr>
          <p:nvPr>
            <p:ph idx="1"/>
          </p:nvPr>
        </p:nvSpPr>
        <p:spPr/>
        <p:txBody>
          <a:bodyPr>
            <a:noAutofit/>
          </a:bodyPr>
          <a:lstStyle/>
          <a:p>
            <a:r>
              <a:rPr lang="tr-TR" sz="2400" dirty="0">
                <a:latin typeface="Book Antiqua" pitchFamily="18" charset="0"/>
              </a:rPr>
              <a:t>Analitik hiyerarşi süreci (AHP), karar vermede bir bireyin veya grubun kaçınılmaz olarak öznel ve kişisel tercihlerini işlemek için nesnel </a:t>
            </a:r>
            <a:r>
              <a:rPr lang="en-US" sz="2400" dirty="0" err="1">
                <a:latin typeface="Book Antiqua" pitchFamily="18" charset="0"/>
              </a:rPr>
              <a:t>bir</a:t>
            </a:r>
            <a:r>
              <a:rPr lang="en-US" sz="2400" dirty="0">
                <a:latin typeface="Book Antiqua" pitchFamily="18" charset="0"/>
              </a:rPr>
              <a:t> </a:t>
            </a:r>
            <a:r>
              <a:rPr lang="tr-TR" sz="2400" dirty="0">
                <a:latin typeface="Book Antiqua" pitchFamily="18" charset="0"/>
              </a:rPr>
              <a:t>matematik</a:t>
            </a:r>
            <a:r>
              <a:rPr lang="en-US" sz="2400" dirty="0" err="1">
                <a:latin typeface="Book Antiqua" pitchFamily="18" charset="0"/>
              </a:rPr>
              <a:t>sel</a:t>
            </a:r>
            <a:r>
              <a:rPr lang="en-US" sz="2400" dirty="0">
                <a:latin typeface="Book Antiqua" pitchFamily="18" charset="0"/>
              </a:rPr>
              <a:t> </a:t>
            </a:r>
            <a:r>
              <a:rPr lang="en-US" sz="2400" dirty="0" err="1">
                <a:latin typeface="Book Antiqua" pitchFamily="18" charset="0"/>
              </a:rPr>
              <a:t>yöntem</a:t>
            </a:r>
            <a:r>
              <a:rPr lang="tr-TR" sz="2400" dirty="0">
                <a:latin typeface="Book Antiqua" pitchFamily="18" charset="0"/>
              </a:rPr>
              <a:t> sağlar.</a:t>
            </a:r>
            <a:endParaRPr lang="en-US" sz="2400" dirty="0">
              <a:latin typeface="Book Antiqua" pitchFamily="18" charset="0"/>
            </a:endParaRPr>
          </a:p>
          <a:p>
            <a:r>
              <a:rPr lang="tr-TR" sz="2400" dirty="0">
                <a:latin typeface="Book Antiqua" pitchFamily="18" charset="0"/>
              </a:rPr>
              <a:t>AHP ve onun genellemesi olan analitik ağ süreci (ANP) ile, karar ortamı yapısını tanımlayan hiyerarşiler veya geri bildirim ağları oluşturulur.</a:t>
            </a:r>
            <a:endParaRPr lang="en-US" sz="2400" dirty="0">
              <a:latin typeface="Book Antiqua" pitchFamily="18" charset="0"/>
            </a:endParaRPr>
          </a:p>
          <a:p>
            <a:r>
              <a:rPr lang="tr-TR" sz="2400" dirty="0">
                <a:latin typeface="Book Antiqua" pitchFamily="18" charset="0"/>
              </a:rPr>
              <a:t>Temel olarak AHP, alternatifler için öncelikler ve alternatifleri yargılamak için kullanılan kriterler geliştirerek çalışır. Seçilen kriterler, ağırlık ve uzunluk gibi farklı ölçeklerde ölçülebilir veya henüz herhangi bir ölçeğin bulunmadığı maddi olmayan bile olabilir.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11</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228424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p>
        </p:txBody>
      </p:sp>
      <p:graphicFrame>
        <p:nvGraphicFramePr>
          <p:cNvPr id="3" name="Diagram 2"/>
          <p:cNvGraphicFramePr/>
          <p:nvPr>
            <p:extLst>
              <p:ext uri="{D42A27DB-BD31-4B8C-83A1-F6EECF244321}">
                <p14:modId xmlns:p14="http://schemas.microsoft.com/office/powerpoint/2010/main" val="2175238434"/>
              </p:ext>
            </p:extLst>
          </p:nvPr>
        </p:nvGraphicFramePr>
        <p:xfrm>
          <a:off x="1043608" y="1397000"/>
          <a:ext cx="7056784" cy="4336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12</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284129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p>
        </p:txBody>
      </p:sp>
      <p:sp>
        <p:nvSpPr>
          <p:cNvPr id="11" name="Content Placeholder 10"/>
          <p:cNvSpPr>
            <a:spLocks noGrp="1"/>
          </p:cNvSpPr>
          <p:nvPr>
            <p:ph idx="1"/>
          </p:nvPr>
        </p:nvSpPr>
        <p:spPr>
          <a:xfrm>
            <a:off x="457200" y="1484784"/>
            <a:ext cx="8435280" cy="4680520"/>
          </a:xfrm>
        </p:spPr>
        <p:txBody>
          <a:bodyPr>
            <a:noAutofit/>
          </a:bodyPr>
          <a:lstStyle/>
          <a:p>
            <a:r>
              <a:rPr lang="tr-TR" sz="2400" dirty="0">
                <a:latin typeface="Book Antiqua" pitchFamily="18" charset="0"/>
              </a:rPr>
              <a:t>İkili karşılaştırmaların kullanılmasındaki ana amaç, ikili karşılaştırmaların değerlendirilmesi sırasında, dilsel seçeneklerin nasıl sayısallaştırılacağının karar verici tarafından seçilmesidir.</a:t>
            </a:r>
          </a:p>
          <a:p>
            <a:r>
              <a:rPr lang="tr-TR" sz="2400" dirty="0">
                <a:latin typeface="Book Antiqua" pitchFamily="18" charset="0"/>
              </a:rPr>
              <a:t>İkili karşılaştırma yaklaşımını kullanan bütün metotlar karar vericinin nicel yanıtlarını ifade etmek için kullanılır.</a:t>
            </a:r>
          </a:p>
          <a:p>
            <a:r>
              <a:rPr lang="tr-TR" sz="2400" dirty="0">
                <a:latin typeface="Book Antiqua" pitchFamily="18" charset="0"/>
              </a:rPr>
              <a:t>İkili karşılaştırmalar bir ölçek kullanarak sayısallaştırılır. Böyle bir ölçek, karar verici için mümkün olan kesikli dilsel seçeneklerin kümesi ve bu seçeneklerin ağırlıkları arasında birebir planlama (haritalama) yapar.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684925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p>
        </p:txBody>
      </p:sp>
      <p:sp>
        <p:nvSpPr>
          <p:cNvPr id="11" name="Content Placeholder 10"/>
          <p:cNvSpPr>
            <a:spLocks noGrp="1"/>
          </p:cNvSpPr>
          <p:nvPr>
            <p:ph idx="1"/>
          </p:nvPr>
        </p:nvSpPr>
        <p:spPr>
          <a:xfrm>
            <a:off x="457200" y="1484784"/>
            <a:ext cx="8435280" cy="4680520"/>
          </a:xfrm>
        </p:spPr>
        <p:txBody>
          <a:bodyPr>
            <a:noAutofit/>
          </a:bodyPr>
          <a:lstStyle/>
          <a:p>
            <a:r>
              <a:rPr lang="tr-TR" sz="2400" dirty="0">
                <a:latin typeface="Book Antiqua" pitchFamily="18" charset="0"/>
              </a:rPr>
              <a:t>Böyle ölçeklerin geliştirilmesinde iki ana yaklaşım vardır. İlki, Saaty’nin AHP’nin bir parçası olarak tanımlanan lineer ölçektir. Diğeri de Lootsma’nın üssel ölçeğidir.</a:t>
            </a:r>
          </a:p>
          <a:p>
            <a:endParaRPr lang="tr-TR" sz="2400" dirty="0">
              <a:latin typeface="Book Antiqu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082386521"/>
              </p:ext>
            </p:extLst>
          </p:nvPr>
        </p:nvGraphicFramePr>
        <p:xfrm>
          <a:off x="1115616" y="2708922"/>
          <a:ext cx="7272808" cy="3687190"/>
        </p:xfrm>
        <a:graphic>
          <a:graphicData uri="http://schemas.openxmlformats.org/drawingml/2006/table">
            <a:tbl>
              <a:tblPr firstRow="1" bandRow="1">
                <a:tableStyleId>{073A0DAA-6AF3-43AB-8588-CEC1D06C72B9}</a:tableStyleId>
              </a:tblPr>
              <a:tblGrid>
                <a:gridCol w="946076">
                  <a:extLst>
                    <a:ext uri="{9D8B030D-6E8A-4147-A177-3AD203B41FA5}">
                      <a16:colId xmlns:a16="http://schemas.microsoft.com/office/drawing/2014/main" val="20000"/>
                    </a:ext>
                  </a:extLst>
                </a:gridCol>
                <a:gridCol w="6326732">
                  <a:extLst>
                    <a:ext uri="{9D8B030D-6E8A-4147-A177-3AD203B41FA5}">
                      <a16:colId xmlns:a16="http://schemas.microsoft.com/office/drawing/2014/main" val="20001"/>
                    </a:ext>
                  </a:extLst>
                </a:gridCol>
              </a:tblGrid>
              <a:tr h="384750">
                <a:tc>
                  <a:txBody>
                    <a:bodyPr/>
                    <a:lstStyle/>
                    <a:p>
                      <a:r>
                        <a:rPr lang="tr-TR" dirty="0"/>
                        <a:t>Önem</a:t>
                      </a:r>
                    </a:p>
                  </a:txBody>
                  <a:tcPr/>
                </a:tc>
                <a:tc>
                  <a:txBody>
                    <a:bodyPr/>
                    <a:lstStyle/>
                    <a:p>
                      <a:r>
                        <a:rPr lang="tr-TR" dirty="0"/>
                        <a:t> Tanımı</a:t>
                      </a:r>
                    </a:p>
                  </a:txBody>
                  <a:tcPr/>
                </a:tc>
                <a:extLst>
                  <a:ext uri="{0D108BD9-81ED-4DB2-BD59-A6C34878D82A}">
                    <a16:rowId xmlns:a16="http://schemas.microsoft.com/office/drawing/2014/main" val="10000"/>
                  </a:ext>
                </a:extLst>
              </a:tr>
              <a:tr h="390094">
                <a:tc>
                  <a:txBody>
                    <a:bodyPr/>
                    <a:lstStyle/>
                    <a:p>
                      <a:r>
                        <a:rPr lang="tr-TR"/>
                        <a:t>1</a:t>
                      </a:r>
                      <a:endParaRPr lang="tr-TR" dirty="0"/>
                    </a:p>
                  </a:txBody>
                  <a:tcPr/>
                </a:tc>
                <a:tc>
                  <a:txBody>
                    <a:bodyPr/>
                    <a:lstStyle/>
                    <a:p>
                      <a:r>
                        <a:rPr lang="tr-TR" sz="1800" b="0" i="0" u="none" strike="noStrike" kern="1200" baseline="0" dirty="0">
                          <a:solidFill>
                            <a:schemeClr val="dk1"/>
                          </a:solidFill>
                          <a:latin typeface="+mn-lt"/>
                          <a:ea typeface="+mn-ea"/>
                          <a:cs typeface="+mn-cs"/>
                        </a:rPr>
                        <a:t>Öğeler </a:t>
                      </a:r>
                      <a:r>
                        <a:rPr lang="tr-TR" sz="1800" b="1" i="0" u="none" strike="noStrike" kern="1200" baseline="0" dirty="0">
                          <a:solidFill>
                            <a:srgbClr val="FF0000"/>
                          </a:solidFill>
                          <a:latin typeface="+mn-lt"/>
                          <a:ea typeface="+mn-ea"/>
                          <a:cs typeface="+mn-cs"/>
                        </a:rPr>
                        <a:t>eşit</a:t>
                      </a:r>
                      <a:r>
                        <a:rPr lang="tr-TR" sz="1800" b="1" i="0" u="none" strike="noStrike" kern="1200" baseline="0" dirty="0">
                          <a:solidFill>
                            <a:schemeClr val="dk1"/>
                          </a:solidFill>
                          <a:latin typeface="+mn-lt"/>
                          <a:ea typeface="+mn-ea"/>
                          <a:cs typeface="+mn-cs"/>
                        </a:rPr>
                        <a:t> </a:t>
                      </a:r>
                      <a:r>
                        <a:rPr lang="tr-TR" sz="1800" b="0" i="0" u="none" strike="noStrike" kern="1200" baseline="0" dirty="0">
                          <a:solidFill>
                            <a:schemeClr val="dk1"/>
                          </a:solidFill>
                          <a:latin typeface="+mn-lt"/>
                          <a:ea typeface="+mn-ea"/>
                          <a:cs typeface="+mn-cs"/>
                        </a:rPr>
                        <a:t>önemde/ aralarında kayıtsız kalınıyor.</a:t>
                      </a:r>
                      <a:endParaRPr lang="tr-TR" dirty="0"/>
                    </a:p>
                  </a:txBody>
                  <a:tcPr/>
                </a:tc>
                <a:extLst>
                  <a:ext uri="{0D108BD9-81ED-4DB2-BD59-A6C34878D82A}">
                    <a16:rowId xmlns:a16="http://schemas.microsoft.com/office/drawing/2014/main" val="10001"/>
                  </a:ext>
                </a:extLst>
              </a:tr>
              <a:tr h="390094">
                <a:tc>
                  <a:txBody>
                    <a:bodyPr/>
                    <a:lstStyle/>
                    <a:p>
                      <a:r>
                        <a:rPr lang="tr-TR"/>
                        <a:t>3</a:t>
                      </a:r>
                      <a:endParaRPr lang="tr-TR" dirty="0"/>
                    </a:p>
                  </a:txBody>
                  <a:tcPr/>
                </a:tc>
                <a:tc>
                  <a:txBody>
                    <a:bodyPr/>
                    <a:lstStyle/>
                    <a:p>
                      <a:r>
                        <a:rPr lang="tr-TR" sz="1800" b="0" i="0" u="none" strike="noStrike" kern="1200" baseline="0" dirty="0">
                          <a:solidFill>
                            <a:schemeClr val="dk1"/>
                          </a:solidFill>
                          <a:latin typeface="+mn-lt"/>
                          <a:ea typeface="+mn-ea"/>
                          <a:cs typeface="+mn-cs"/>
                        </a:rPr>
                        <a:t>İlk öğe diğer öğeye göre </a:t>
                      </a:r>
                      <a:r>
                        <a:rPr lang="tr-TR" sz="1800" b="1" i="0" u="none" strike="noStrike" kern="1200" baseline="0" dirty="0">
                          <a:solidFill>
                            <a:srgbClr val="FF0000"/>
                          </a:solidFill>
                          <a:latin typeface="+mn-lt"/>
                          <a:ea typeface="+mn-ea"/>
                          <a:cs typeface="+mn-cs"/>
                        </a:rPr>
                        <a:t>biraz daha </a:t>
                      </a:r>
                      <a:r>
                        <a:rPr lang="tr-TR" sz="1800" b="0" i="0" u="none" strike="noStrike" kern="1200" baseline="0" dirty="0">
                          <a:solidFill>
                            <a:schemeClr val="dk1"/>
                          </a:solidFill>
                          <a:latin typeface="+mn-lt"/>
                          <a:ea typeface="+mn-ea"/>
                          <a:cs typeface="+mn-cs"/>
                        </a:rPr>
                        <a:t>önemli/ tercih ediliyor.</a:t>
                      </a:r>
                      <a:endParaRPr lang="tr-TR" dirty="0"/>
                    </a:p>
                  </a:txBody>
                  <a:tcPr/>
                </a:tc>
                <a:extLst>
                  <a:ext uri="{0D108BD9-81ED-4DB2-BD59-A6C34878D82A}">
                    <a16:rowId xmlns:a16="http://schemas.microsoft.com/office/drawing/2014/main" val="10002"/>
                  </a:ext>
                </a:extLst>
              </a:tr>
              <a:tr h="390094">
                <a:tc>
                  <a:txBody>
                    <a:bodyPr/>
                    <a:lstStyle/>
                    <a:p>
                      <a:r>
                        <a:rPr lang="tr-TR"/>
                        <a:t>5</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0" i="0" u="none" strike="noStrike" kern="1200" baseline="0" dirty="0">
                          <a:solidFill>
                            <a:schemeClr val="dk1"/>
                          </a:solidFill>
                          <a:latin typeface="+mn-lt"/>
                          <a:ea typeface="+mn-ea"/>
                          <a:cs typeface="+mn-cs"/>
                        </a:rPr>
                        <a:t>İlk öğe diğer öğeye göre  </a:t>
                      </a:r>
                      <a:r>
                        <a:rPr lang="tr-TR" sz="1800" b="1" i="0" u="none" strike="noStrike" kern="1200" baseline="0" dirty="0">
                          <a:solidFill>
                            <a:srgbClr val="FF0000"/>
                          </a:solidFill>
                          <a:latin typeface="+mn-lt"/>
                          <a:ea typeface="+mn-ea"/>
                          <a:cs typeface="+mn-cs"/>
                        </a:rPr>
                        <a:t>daha önemli</a:t>
                      </a:r>
                      <a:r>
                        <a:rPr lang="tr-TR" sz="1800" b="0" i="0" u="none" strike="noStrike" kern="1200" baseline="0" dirty="0">
                          <a:solidFill>
                            <a:schemeClr val="dk1"/>
                          </a:solidFill>
                          <a:latin typeface="+mn-lt"/>
                          <a:ea typeface="+mn-ea"/>
                          <a:cs typeface="+mn-cs"/>
                        </a:rPr>
                        <a:t>/ tercih ediliyor.</a:t>
                      </a:r>
                      <a:endParaRPr lang="tr-TR" dirty="0"/>
                    </a:p>
                  </a:txBody>
                  <a:tcPr/>
                </a:tc>
                <a:extLst>
                  <a:ext uri="{0D108BD9-81ED-4DB2-BD59-A6C34878D82A}">
                    <a16:rowId xmlns:a16="http://schemas.microsoft.com/office/drawing/2014/main" val="10003"/>
                  </a:ext>
                </a:extLst>
              </a:tr>
              <a:tr h="390094">
                <a:tc>
                  <a:txBody>
                    <a:bodyPr/>
                    <a:lstStyle/>
                    <a:p>
                      <a:r>
                        <a:rPr lang="tr-TR"/>
                        <a:t>7</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0" i="0" u="none" strike="noStrike" kern="1200" baseline="0" dirty="0">
                          <a:solidFill>
                            <a:schemeClr val="dk1"/>
                          </a:solidFill>
                          <a:latin typeface="+mn-lt"/>
                          <a:ea typeface="+mn-ea"/>
                          <a:cs typeface="+mn-cs"/>
                        </a:rPr>
                        <a:t>İlk öğe diğer öğeye göre </a:t>
                      </a:r>
                      <a:r>
                        <a:rPr lang="tr-TR" sz="1800" b="1" i="0" u="none" strike="noStrike" kern="1200" baseline="0" dirty="0">
                          <a:solidFill>
                            <a:srgbClr val="FF0000"/>
                          </a:solidFill>
                          <a:latin typeface="+mn-lt"/>
                          <a:ea typeface="+mn-ea"/>
                          <a:cs typeface="+mn-cs"/>
                        </a:rPr>
                        <a:t>çok daha fazla </a:t>
                      </a:r>
                      <a:r>
                        <a:rPr lang="tr-TR" sz="1800" b="0" i="0" u="none" strike="noStrike" kern="1200" baseline="0" dirty="0">
                          <a:solidFill>
                            <a:schemeClr val="dk1"/>
                          </a:solidFill>
                          <a:latin typeface="+mn-lt"/>
                          <a:ea typeface="+mn-ea"/>
                          <a:cs typeface="+mn-cs"/>
                        </a:rPr>
                        <a:t>önemli/ tercih ediliyor.</a:t>
                      </a:r>
                      <a:endParaRPr lang="tr-TR" dirty="0"/>
                    </a:p>
                  </a:txBody>
                  <a:tcPr/>
                </a:tc>
                <a:extLst>
                  <a:ext uri="{0D108BD9-81ED-4DB2-BD59-A6C34878D82A}">
                    <a16:rowId xmlns:a16="http://schemas.microsoft.com/office/drawing/2014/main" val="10004"/>
                  </a:ext>
                </a:extLst>
              </a:tr>
              <a:tr h="390094">
                <a:tc>
                  <a:txBody>
                    <a:bodyPr/>
                    <a:lstStyle/>
                    <a:p>
                      <a:r>
                        <a:rPr lang="tr-TR"/>
                        <a:t>9</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0" i="0" u="none" strike="noStrike" kern="1200" baseline="0" dirty="0">
                          <a:solidFill>
                            <a:schemeClr val="dk1"/>
                          </a:solidFill>
                          <a:latin typeface="+mn-lt"/>
                          <a:ea typeface="+mn-ea"/>
                          <a:cs typeface="+mn-cs"/>
                        </a:rPr>
                        <a:t>İlk öğe diğer öğeye göre </a:t>
                      </a:r>
                      <a:r>
                        <a:rPr lang="tr-TR" sz="1800" b="1" i="0" u="none" strike="noStrike" kern="1200" baseline="0" dirty="0">
                          <a:solidFill>
                            <a:srgbClr val="FF0000"/>
                          </a:solidFill>
                          <a:latin typeface="+mn-lt"/>
                          <a:ea typeface="+mn-ea"/>
                          <a:cs typeface="+mn-cs"/>
                        </a:rPr>
                        <a:t>aşırı fazla </a:t>
                      </a:r>
                      <a:r>
                        <a:rPr lang="tr-TR" sz="1800" b="0" i="0" u="none" strike="noStrike" kern="1200" baseline="0" dirty="0">
                          <a:solidFill>
                            <a:schemeClr val="dk1"/>
                          </a:solidFill>
                          <a:latin typeface="+mn-lt"/>
                          <a:ea typeface="+mn-ea"/>
                          <a:cs typeface="+mn-cs"/>
                        </a:rPr>
                        <a:t>önemli/ tercih ediliyor.</a:t>
                      </a:r>
                      <a:endParaRPr lang="tr-TR" dirty="0"/>
                    </a:p>
                  </a:txBody>
                  <a:tcPr/>
                </a:tc>
                <a:extLst>
                  <a:ext uri="{0D108BD9-81ED-4DB2-BD59-A6C34878D82A}">
                    <a16:rowId xmlns:a16="http://schemas.microsoft.com/office/drawing/2014/main" val="10005"/>
                  </a:ext>
                </a:extLst>
              </a:tr>
              <a:tr h="390094">
                <a:tc>
                  <a:txBody>
                    <a:bodyPr/>
                    <a:lstStyle/>
                    <a:p>
                      <a:r>
                        <a:rPr lang="tr-TR" dirty="0"/>
                        <a:t>2,4,6,8</a:t>
                      </a:r>
                    </a:p>
                  </a:txBody>
                  <a:tcPr/>
                </a:tc>
                <a:tc>
                  <a:txBody>
                    <a:bodyPr/>
                    <a:lstStyle/>
                    <a:p>
                      <a:r>
                        <a:rPr lang="tr-TR" sz="1800" b="0" i="0" u="none" strike="noStrike" kern="1200" baseline="0" dirty="0">
                          <a:solidFill>
                            <a:schemeClr val="dk1"/>
                          </a:solidFill>
                          <a:latin typeface="+mn-lt"/>
                          <a:ea typeface="+mn-ea"/>
                          <a:cs typeface="+mn-cs"/>
                        </a:rPr>
                        <a:t>İki yargı arasındaki ara önem dereceleri /uzlaşma gerektiğinde</a:t>
                      </a:r>
                      <a:endParaRPr lang="tr-TR" dirty="0"/>
                    </a:p>
                  </a:txBody>
                  <a:tcPr/>
                </a:tc>
                <a:extLst>
                  <a:ext uri="{0D108BD9-81ED-4DB2-BD59-A6C34878D82A}">
                    <a16:rowId xmlns:a16="http://schemas.microsoft.com/office/drawing/2014/main" val="10006"/>
                  </a:ext>
                </a:extLst>
              </a:tr>
              <a:tr h="961876">
                <a:tc>
                  <a:txBody>
                    <a:bodyPr/>
                    <a:lstStyle/>
                    <a:p>
                      <a:r>
                        <a:rPr lang="tr-TR" dirty="0"/>
                        <a:t>Tersleri</a:t>
                      </a:r>
                    </a:p>
                  </a:txBody>
                  <a:tcPr/>
                </a:tc>
                <a:tc>
                  <a:txBody>
                    <a:bodyPr/>
                    <a:lstStyle/>
                    <a:p>
                      <a:r>
                        <a:rPr lang="tr-TR" sz="1800" b="0" i="0" u="none" strike="noStrike" kern="1200" baseline="0" dirty="0">
                          <a:solidFill>
                            <a:schemeClr val="dk1"/>
                          </a:solidFill>
                          <a:latin typeface="+mn-lt"/>
                          <a:ea typeface="+mn-ea"/>
                          <a:cs typeface="+mn-cs"/>
                        </a:rPr>
                        <a:t>i öğesi j öğesiyle kıyaslandığında yukarıdaki değerlerden birine sahipse, j öğesi  i  öğesiyle karşılaştırıldığında bu değerin tersine sahip olur.</a:t>
                      </a:r>
                      <a:endParaRPr lang="tr-TR" dirty="0"/>
                    </a:p>
                  </a:txBody>
                  <a:tcPr/>
                </a:tc>
                <a:extLst>
                  <a:ext uri="{0D108BD9-81ED-4DB2-BD59-A6C34878D82A}">
                    <a16:rowId xmlns:a16="http://schemas.microsoft.com/office/drawing/2014/main" val="10007"/>
                  </a:ext>
                </a:extLst>
              </a:tr>
            </a:tbl>
          </a:graphicData>
        </a:graphic>
      </p:graphicFrame>
      <p:sp>
        <p:nvSpPr>
          <p:cNvPr id="12" name="5 Dikdörtgen"/>
          <p:cNvSpPr/>
          <p:nvPr/>
        </p:nvSpPr>
        <p:spPr>
          <a:xfrm>
            <a:off x="0" y="-2738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0664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0664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65515"/>
            <a:ext cx="2133600" cy="365125"/>
          </a:xfrm>
        </p:spPr>
        <p:txBody>
          <a:bodyPr/>
          <a:lstStyle/>
          <a:p>
            <a:fld id="{8FF9F6D1-D1FA-4D49-BED0-40363AEE0087}" type="slidenum">
              <a:rPr lang="tr-TR" sz="1600" b="1" smtClean="0">
                <a:solidFill>
                  <a:schemeClr val="tx1"/>
                </a:solidFill>
              </a:rPr>
              <a:pPr/>
              <a:t>14</a:t>
            </a:fld>
            <a:endParaRPr lang="tr-TR" sz="1600" b="1">
              <a:solidFill>
                <a:schemeClr val="tx1"/>
              </a:solidFill>
            </a:endParaRPr>
          </a:p>
        </p:txBody>
      </p:sp>
      <p:sp>
        <p:nvSpPr>
          <p:cNvPr id="16" name="6 Dikdörtgen"/>
          <p:cNvSpPr/>
          <p:nvPr/>
        </p:nvSpPr>
        <p:spPr>
          <a:xfrm>
            <a:off x="6065950" y="-2738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024629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4838" y="1628800"/>
            <a:ext cx="7934325"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15</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58012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8229600" cy="1143000"/>
          </a:xfrm>
        </p:spPr>
        <p:txBody>
          <a:bodyPr>
            <a:normAutofit/>
          </a:bodyPr>
          <a:lstStyle/>
          <a:p>
            <a:pPr algn="l"/>
            <a:r>
              <a:rPr lang="tr-TR" sz="3200" dirty="0">
                <a:latin typeface="Book Antiqua" pitchFamily="18" charset="0"/>
              </a:rPr>
              <a:t>Analitik Hiyerarşi Prosesi</a:t>
            </a:r>
          </a:p>
        </p:txBody>
      </p:sp>
      <p:graphicFrame>
        <p:nvGraphicFramePr>
          <p:cNvPr id="2" name="Diagram 1"/>
          <p:cNvGraphicFramePr/>
          <p:nvPr>
            <p:extLst>
              <p:ext uri="{D42A27DB-BD31-4B8C-83A1-F6EECF244321}">
                <p14:modId xmlns:p14="http://schemas.microsoft.com/office/powerpoint/2010/main" val="4196798747"/>
              </p:ext>
            </p:extLst>
          </p:nvPr>
        </p:nvGraphicFramePr>
        <p:xfrm>
          <a:off x="154289" y="1526669"/>
          <a:ext cx="8989711" cy="1728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Content Placeholder 10"/>
          <p:cNvSpPr>
            <a:spLocks noGrp="1"/>
          </p:cNvSpPr>
          <p:nvPr>
            <p:ph idx="1"/>
          </p:nvPr>
        </p:nvSpPr>
        <p:spPr>
          <a:xfrm>
            <a:off x="457200" y="3213100"/>
            <a:ext cx="8435975" cy="719956"/>
          </a:xfrm>
        </p:spPr>
        <p:txBody>
          <a:bodyPr>
            <a:noAutofit/>
          </a:bodyPr>
          <a:lstStyle/>
          <a:p>
            <a:r>
              <a:rPr lang="tr-TR" sz="2400" dirty="0">
                <a:latin typeface="Book Antiqua" pitchFamily="18" charset="0"/>
              </a:rPr>
              <a:t>Amaca göre, kriterleri ikili karşılaştırılması</a:t>
            </a:r>
          </a:p>
          <a:p>
            <a:endParaRPr lang="tr-TR" sz="2400" dirty="0">
              <a:latin typeface="Book Antiqua" pitchFamily="18" charset="0"/>
            </a:endParaRPr>
          </a:p>
        </p:txBody>
      </p:sp>
      <p:pic>
        <p:nvPicPr>
          <p:cNvPr id="3074" name="Picture 2" descr="C:\Users\vildan\AppData\Local\Microsoft\Windows\Temporary Internet Files\Content.IE5\M8C4NP2Q\MC900417518[1].wmf"/>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565525" y="3789040"/>
            <a:ext cx="1771650" cy="147161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24401" y="4941168"/>
            <a:ext cx="997581" cy="369332"/>
          </a:xfrm>
          <a:prstGeom prst="rect">
            <a:avLst/>
          </a:prstGeom>
          <a:noFill/>
        </p:spPr>
        <p:txBody>
          <a:bodyPr wrap="none" rtlCol="0">
            <a:spAutoFit/>
          </a:bodyPr>
          <a:lstStyle/>
          <a:p>
            <a:r>
              <a:rPr lang="en-US" dirty="0" err="1"/>
              <a:t>Öğrenim</a:t>
            </a:r>
            <a:endParaRPr lang="tr-TR" dirty="0"/>
          </a:p>
        </p:txBody>
      </p:sp>
      <p:sp>
        <p:nvSpPr>
          <p:cNvPr id="16" name="TextBox 15"/>
          <p:cNvSpPr txBox="1"/>
          <p:nvPr/>
        </p:nvSpPr>
        <p:spPr>
          <a:xfrm>
            <a:off x="7668344" y="4869160"/>
            <a:ext cx="1174552" cy="369332"/>
          </a:xfrm>
          <a:prstGeom prst="rect">
            <a:avLst/>
          </a:prstGeom>
          <a:noFill/>
        </p:spPr>
        <p:txBody>
          <a:bodyPr wrap="none" rtlCol="0">
            <a:spAutoFit/>
          </a:bodyPr>
          <a:lstStyle/>
          <a:p>
            <a:r>
              <a:rPr lang="en-US" dirty="0" err="1"/>
              <a:t>Arkadaşlar</a:t>
            </a:r>
            <a:endParaRPr lang="tr-TR" dirty="0"/>
          </a:p>
        </p:txBody>
      </p:sp>
      <p:sp>
        <p:nvSpPr>
          <p:cNvPr id="17" name="TextBox 16"/>
          <p:cNvSpPr txBox="1"/>
          <p:nvPr/>
        </p:nvSpPr>
        <p:spPr>
          <a:xfrm>
            <a:off x="683568" y="5301208"/>
            <a:ext cx="8000196" cy="369332"/>
          </a:xfrm>
          <a:prstGeom prst="rect">
            <a:avLst/>
          </a:prstGeom>
          <a:noFill/>
        </p:spPr>
        <p:txBody>
          <a:bodyPr wrap="square" rtlCol="0">
            <a:spAutoFit/>
          </a:bodyPr>
          <a:lstStyle/>
          <a:p>
            <a:r>
              <a:rPr lang="tr-TR" dirty="0"/>
              <a:t>9	7	5	3	1	1/3	1/5	1/7	1/9</a:t>
            </a:r>
          </a:p>
        </p:txBody>
      </p:sp>
      <p:cxnSp>
        <p:nvCxnSpPr>
          <p:cNvPr id="18" name="Straight Arrow Connector 17"/>
          <p:cNvCxnSpPr>
            <a:stCxn id="13" idx="2"/>
            <a:endCxn id="16" idx="2"/>
          </p:cNvCxnSpPr>
          <p:nvPr/>
        </p:nvCxnSpPr>
        <p:spPr>
          <a:xfrm flipV="1">
            <a:off x="923192" y="5238492"/>
            <a:ext cx="7332428" cy="72008"/>
          </a:xfrm>
          <a:prstGeom prst="straightConnector1">
            <a:avLst/>
          </a:prstGeom>
          <a:ln w="25400" cmpd="sng">
            <a:headEnd type="arrow"/>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3301630" y="5238492"/>
            <a:ext cx="527789" cy="432048"/>
          </a:xfrm>
          <a:prstGeom prst="ellipse">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r>
              <a:rPr lang="tr-TR" dirty="0">
                <a:solidFill>
                  <a:srgbClr val="FF0000"/>
                </a:solidFill>
              </a:rPr>
              <a:t>3</a:t>
            </a:r>
          </a:p>
        </p:txBody>
      </p:sp>
      <p:sp>
        <p:nvSpPr>
          <p:cNvPr id="1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1"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22"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3"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16</a:t>
            </a:fld>
            <a:endParaRPr lang="tr-TR" sz="1600" b="1">
              <a:solidFill>
                <a:schemeClr val="tx1"/>
              </a:solidFill>
            </a:endParaRPr>
          </a:p>
        </p:txBody>
      </p:sp>
      <p:sp>
        <p:nvSpPr>
          <p:cNvPr id="24"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051870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 – Özvektör Hes.</a:t>
            </a:r>
          </a:p>
        </p:txBody>
      </p:sp>
      <p:sp>
        <p:nvSpPr>
          <p:cNvPr id="11" name="Content Placeholder 10"/>
          <p:cNvSpPr>
            <a:spLocks noGrp="1"/>
          </p:cNvSpPr>
          <p:nvPr>
            <p:ph idx="1"/>
          </p:nvPr>
        </p:nvSpPr>
        <p:spPr>
          <a:xfrm>
            <a:off x="457200" y="1484784"/>
            <a:ext cx="8435280" cy="4680520"/>
          </a:xfrm>
        </p:spPr>
        <p:txBody>
          <a:bodyPr>
            <a:noAutofit/>
          </a:bodyPr>
          <a:lstStyle/>
          <a:p>
            <a:pPr marL="0" indent="0">
              <a:buNone/>
            </a:pPr>
            <a:r>
              <a:rPr lang="tr-TR" sz="1600" dirty="0">
                <a:latin typeface="Book Antiqua" pitchFamily="18" charset="0"/>
              </a:rPr>
              <a:t> AHP metodolojisine göre karşılaştırma matrisinin özdeğer ve özvektörleri öncelik sırasını belirlemeye yardımcı olur. En büyük özdeğere karşılık gelen özvektör öncelikleri belirlemektedir (</a:t>
            </a:r>
            <a:r>
              <a:rPr lang="tr-TR" sz="1600" dirty="0" err="1">
                <a:latin typeface="Book Antiqua" pitchFamily="18" charset="0"/>
              </a:rPr>
              <a:t>Saaty</a:t>
            </a:r>
            <a:r>
              <a:rPr lang="tr-TR" sz="1600" dirty="0">
                <a:latin typeface="Book Antiqua" pitchFamily="18" charset="0"/>
              </a:rPr>
              <a:t>, 1980). İkili karşılaştırma matrisinden göreceli önem değerlerini elde etmek için özvektör hesabı yapılır. </a:t>
            </a:r>
            <a:endParaRPr lang="en-US" sz="1600" dirty="0">
              <a:latin typeface="Book Antiqua" pitchFamily="18" charset="0"/>
            </a:endParaRPr>
          </a:p>
          <a:p>
            <a:pPr marL="0" indent="0">
              <a:buNone/>
            </a:pPr>
            <a:r>
              <a:rPr lang="tr-TR" sz="1600" dirty="0">
                <a:latin typeface="Book Antiqua" pitchFamily="18" charset="0"/>
              </a:rPr>
              <a:t>Problemi tam olarak çözecek büyük bir bilgisayar ölçeğinin yokluğunda, bu vektörün kaba tahminleri aşağıdaki dört yolla elde edilebilir:</a:t>
            </a:r>
            <a:endParaRPr lang="en-US" sz="1600" dirty="0">
              <a:latin typeface="Book Antiqua" pitchFamily="18" charset="0"/>
            </a:endParaRPr>
          </a:p>
          <a:p>
            <a:pPr>
              <a:buAutoNum type="arabicParenBoth"/>
            </a:pPr>
            <a:r>
              <a:rPr lang="en-US" sz="1600" dirty="0" err="1">
                <a:latin typeface="Book Antiqua" pitchFamily="18" charset="0"/>
              </a:rPr>
              <a:t>Kaba</a:t>
            </a:r>
            <a:r>
              <a:rPr lang="en-US" sz="1600" dirty="0">
                <a:latin typeface="Book Antiqua" pitchFamily="18" charset="0"/>
              </a:rPr>
              <a:t> </a:t>
            </a:r>
            <a:r>
              <a:rPr lang="en-US" sz="1600" dirty="0" err="1">
                <a:latin typeface="Book Antiqua" pitchFamily="18" charset="0"/>
              </a:rPr>
              <a:t>Tahmin</a:t>
            </a:r>
            <a:r>
              <a:rPr lang="en-US" sz="1600" dirty="0">
                <a:latin typeface="Book Antiqua" pitchFamily="18" charset="0"/>
              </a:rPr>
              <a:t>: </a:t>
            </a:r>
            <a:r>
              <a:rPr lang="tr-TR" sz="1600" dirty="0">
                <a:latin typeface="Book Antiqua" pitchFamily="18" charset="0"/>
              </a:rPr>
              <a:t>Her satırdaki öğelerin toplamı</a:t>
            </a:r>
            <a:r>
              <a:rPr lang="en-US" sz="1600" dirty="0">
                <a:latin typeface="Book Antiqua" pitchFamily="18" charset="0"/>
              </a:rPr>
              <a:t> </a:t>
            </a:r>
            <a:r>
              <a:rPr lang="en-US" sz="1600" dirty="0" err="1">
                <a:latin typeface="Book Antiqua" pitchFamily="18" charset="0"/>
              </a:rPr>
              <a:t>tüm</a:t>
            </a:r>
            <a:r>
              <a:rPr lang="en-US" sz="1600" dirty="0">
                <a:latin typeface="Book Antiqua" pitchFamily="18" charset="0"/>
              </a:rPr>
              <a:t> </a:t>
            </a:r>
            <a:r>
              <a:rPr lang="en-US" sz="1600" dirty="0" err="1">
                <a:latin typeface="Book Antiqua" pitchFamily="18" charset="0"/>
              </a:rPr>
              <a:t>öğelerin</a:t>
            </a:r>
            <a:r>
              <a:rPr lang="en-US" sz="1600" dirty="0">
                <a:latin typeface="Book Antiqua" pitchFamily="18" charset="0"/>
              </a:rPr>
              <a:t> </a:t>
            </a:r>
            <a:r>
              <a:rPr lang="tr-TR" sz="1600" dirty="0">
                <a:latin typeface="Book Antiqua" pitchFamily="18" charset="0"/>
              </a:rPr>
              <a:t>toplamı </a:t>
            </a:r>
            <a:r>
              <a:rPr lang="en-US" sz="1600" dirty="0">
                <a:latin typeface="Book Antiqua" pitchFamily="18" charset="0"/>
              </a:rPr>
              <a:t>(</a:t>
            </a:r>
            <a:r>
              <a:rPr lang="tr-TR" sz="1600" dirty="0">
                <a:latin typeface="Book Antiqua" pitchFamily="18" charset="0"/>
              </a:rPr>
              <a:t>toplamın toplamına</a:t>
            </a:r>
            <a:r>
              <a:rPr lang="en-US" sz="1600" dirty="0">
                <a:latin typeface="Book Antiqua" pitchFamily="18" charset="0"/>
              </a:rPr>
              <a:t>)</a:t>
            </a:r>
            <a:r>
              <a:rPr lang="tr-TR" sz="1600" dirty="0">
                <a:latin typeface="Book Antiqua" pitchFamily="18" charset="0"/>
              </a:rPr>
              <a:t> bölerek normalize </a:t>
            </a:r>
            <a:r>
              <a:rPr lang="tr-TR" sz="1600" dirty="0" err="1">
                <a:latin typeface="Book Antiqua" pitchFamily="18" charset="0"/>
              </a:rPr>
              <a:t>edi</a:t>
            </a:r>
            <a:r>
              <a:rPr lang="en-US" sz="1600" dirty="0" err="1">
                <a:latin typeface="Book Antiqua" pitchFamily="18" charset="0"/>
              </a:rPr>
              <a:t>lebilir</a:t>
            </a:r>
            <a:r>
              <a:rPr lang="tr-TR" sz="1600" dirty="0">
                <a:latin typeface="Book Antiqua" pitchFamily="18" charset="0"/>
              </a:rPr>
              <a:t> </a:t>
            </a:r>
            <a:endParaRPr lang="en-US" sz="1600" dirty="0">
              <a:latin typeface="Book Antiqua" pitchFamily="18" charset="0"/>
            </a:endParaRPr>
          </a:p>
          <a:p>
            <a:pPr>
              <a:buAutoNum type="arabicParenBoth"/>
            </a:pPr>
            <a:r>
              <a:rPr lang="tr-TR" sz="1600" dirty="0">
                <a:latin typeface="Book Antiqua" pitchFamily="18" charset="0"/>
              </a:rPr>
              <a:t>Daha iyi</a:t>
            </a:r>
            <a:r>
              <a:rPr lang="en-US" sz="1600" dirty="0">
                <a:latin typeface="Book Antiqua" pitchFamily="18" charset="0"/>
              </a:rPr>
              <a:t> </a:t>
            </a:r>
            <a:r>
              <a:rPr lang="en-US" sz="1600" dirty="0" err="1">
                <a:latin typeface="Book Antiqua" pitchFamily="18" charset="0"/>
              </a:rPr>
              <a:t>tahmin</a:t>
            </a:r>
            <a:r>
              <a:rPr lang="en-US" sz="1600" dirty="0">
                <a:latin typeface="Book Antiqua" pitchFamily="18" charset="0"/>
              </a:rPr>
              <a:t>:</a:t>
            </a:r>
            <a:r>
              <a:rPr lang="tr-TR" sz="1600" dirty="0">
                <a:latin typeface="Book Antiqua" pitchFamily="18" charset="0"/>
              </a:rPr>
              <a:t> Her sütundaki öğelerin toplamını alın</a:t>
            </a:r>
            <a:r>
              <a:rPr lang="en-US" sz="1600" dirty="0" err="1">
                <a:latin typeface="Book Antiqua" pitchFamily="18" charset="0"/>
              </a:rPr>
              <a:t>ır</a:t>
            </a:r>
            <a:r>
              <a:rPr lang="tr-TR" sz="1600" dirty="0">
                <a:latin typeface="Book Antiqua" pitchFamily="18" charset="0"/>
              </a:rPr>
              <a:t> ve bu toplamların </a:t>
            </a:r>
            <a:r>
              <a:rPr lang="en-US" sz="1600" dirty="0" err="1">
                <a:latin typeface="Book Antiqua" pitchFamily="18" charset="0"/>
              </a:rPr>
              <a:t>tersini</a:t>
            </a:r>
            <a:r>
              <a:rPr lang="en-US" sz="1600" dirty="0">
                <a:latin typeface="Book Antiqua" pitchFamily="18" charset="0"/>
              </a:rPr>
              <a:t>(reciprocals) </a:t>
            </a:r>
            <a:r>
              <a:rPr lang="tr-TR" sz="1600" dirty="0" err="1">
                <a:latin typeface="Book Antiqua" pitchFamily="18" charset="0"/>
              </a:rPr>
              <a:t>oluşturu</a:t>
            </a:r>
            <a:r>
              <a:rPr lang="en-US" sz="1600" dirty="0">
                <a:latin typeface="Book Antiqua" pitchFamily="18" charset="0"/>
              </a:rPr>
              <a:t>lur. </a:t>
            </a:r>
            <a:r>
              <a:rPr lang="en-US" sz="1600" dirty="0" err="1">
                <a:latin typeface="Book Antiqua" pitchFamily="18" charset="0"/>
              </a:rPr>
              <a:t>Normalizasyon</a:t>
            </a:r>
            <a:r>
              <a:rPr lang="en-US" sz="1600" dirty="0">
                <a:latin typeface="Book Antiqua" pitchFamily="18" charset="0"/>
              </a:rPr>
              <a:t> </a:t>
            </a:r>
            <a:r>
              <a:rPr lang="en-US" sz="1600" dirty="0" err="1">
                <a:latin typeface="Book Antiqua" pitchFamily="18" charset="0"/>
              </a:rPr>
              <a:t>için</a:t>
            </a:r>
            <a:r>
              <a:rPr lang="en-US" sz="1600" dirty="0">
                <a:latin typeface="Book Antiqua" pitchFamily="18" charset="0"/>
              </a:rPr>
              <a:t>, </a:t>
            </a:r>
            <a:r>
              <a:rPr lang="tr-TR" sz="1600" dirty="0">
                <a:latin typeface="Book Antiqua" pitchFamily="18" charset="0"/>
              </a:rPr>
              <a:t>her bir </a:t>
            </a:r>
            <a:r>
              <a:rPr lang="en-US" sz="1600" dirty="0" err="1">
                <a:latin typeface="Book Antiqua" pitchFamily="18" charset="0"/>
              </a:rPr>
              <a:t>ters</a:t>
            </a:r>
            <a:r>
              <a:rPr lang="en-US" sz="1600" dirty="0">
                <a:latin typeface="Book Antiqua" pitchFamily="18" charset="0"/>
              </a:rPr>
              <a:t> </a:t>
            </a:r>
            <a:r>
              <a:rPr lang="en-US" sz="1600" dirty="0" err="1">
                <a:latin typeface="Book Antiqua" pitchFamily="18" charset="0"/>
              </a:rPr>
              <a:t>terslerin</a:t>
            </a:r>
            <a:r>
              <a:rPr lang="en-US" sz="1600" dirty="0">
                <a:latin typeface="Book Antiqua" pitchFamily="18" charset="0"/>
              </a:rPr>
              <a:t> </a:t>
            </a:r>
            <a:r>
              <a:rPr lang="en-US" sz="1600" dirty="0" err="1">
                <a:latin typeface="Book Antiqua" pitchFamily="18" charset="0"/>
              </a:rPr>
              <a:t>toplamına</a:t>
            </a:r>
            <a:r>
              <a:rPr lang="en-US" sz="1600" dirty="0">
                <a:latin typeface="Book Antiqua" pitchFamily="18" charset="0"/>
              </a:rPr>
              <a:t> </a:t>
            </a:r>
            <a:r>
              <a:rPr lang="tr-TR" sz="1600" dirty="0">
                <a:latin typeface="Book Antiqua" pitchFamily="18" charset="0"/>
              </a:rPr>
              <a:t>bölün</a:t>
            </a:r>
            <a:r>
              <a:rPr lang="en-US" sz="1600" dirty="0" err="1">
                <a:latin typeface="Book Antiqua" pitchFamily="18" charset="0"/>
              </a:rPr>
              <a:t>ür</a:t>
            </a:r>
            <a:r>
              <a:rPr lang="en-US" sz="1600" dirty="0">
                <a:latin typeface="Book Antiqua" pitchFamily="18" charset="0"/>
              </a:rPr>
              <a:t>.</a:t>
            </a:r>
          </a:p>
          <a:p>
            <a:pPr>
              <a:buAutoNum type="arabicParenBoth"/>
            </a:pPr>
            <a:r>
              <a:rPr lang="tr-TR" sz="1600" dirty="0">
                <a:latin typeface="Book Antiqua" pitchFamily="18" charset="0"/>
              </a:rPr>
              <a:t> İyi</a:t>
            </a:r>
            <a:r>
              <a:rPr lang="en-US" sz="1600" dirty="0">
                <a:latin typeface="Book Antiqua" pitchFamily="18" charset="0"/>
              </a:rPr>
              <a:t> </a:t>
            </a:r>
            <a:r>
              <a:rPr lang="en-US" sz="1600" dirty="0" err="1">
                <a:latin typeface="Book Antiqua" pitchFamily="18" charset="0"/>
              </a:rPr>
              <a:t>tahmin</a:t>
            </a:r>
            <a:r>
              <a:rPr lang="en-US" sz="1600" dirty="0">
                <a:latin typeface="Book Antiqua" pitchFamily="18" charset="0"/>
              </a:rPr>
              <a:t>:</a:t>
            </a:r>
            <a:r>
              <a:rPr lang="tr-TR" sz="1600" dirty="0">
                <a:latin typeface="Book Antiqua" pitchFamily="18" charset="0"/>
              </a:rPr>
              <a:t> Her sütunun öğeleri o sütunun toplamına bölün</a:t>
            </a:r>
            <a:r>
              <a:rPr lang="en-US" sz="1600" dirty="0" err="1">
                <a:latin typeface="Book Antiqua" pitchFamily="18" charset="0"/>
              </a:rPr>
              <a:t>ür</a:t>
            </a:r>
            <a:r>
              <a:rPr lang="tr-TR" sz="1600" dirty="0">
                <a:latin typeface="Book Antiqua" pitchFamily="18" charset="0"/>
              </a:rPr>
              <a:t> (yani, sütunu </a:t>
            </a:r>
            <a:r>
              <a:rPr lang="tr-TR" sz="1600" dirty="0" err="1">
                <a:latin typeface="Book Antiqua" pitchFamily="18" charset="0"/>
              </a:rPr>
              <a:t>normalleştiri</a:t>
            </a:r>
            <a:r>
              <a:rPr lang="en-US" sz="1600" dirty="0" err="1">
                <a:latin typeface="Book Antiqua" pitchFamily="18" charset="0"/>
              </a:rPr>
              <a:t>lir</a:t>
            </a:r>
            <a:r>
              <a:rPr lang="tr-TR" sz="1600" dirty="0">
                <a:latin typeface="Book Antiqua" pitchFamily="18" charset="0"/>
              </a:rPr>
              <a:t>) ve ardından ortaya çıkan her satırdaki öğeleri toplayın ve bu toplamı satırdaki öğe sayısına bölün. </a:t>
            </a:r>
            <a:endParaRPr lang="en-US" sz="1600" dirty="0">
              <a:latin typeface="Book Antiqua" pitchFamily="18" charset="0"/>
            </a:endParaRPr>
          </a:p>
          <a:p>
            <a:pPr>
              <a:buAutoNum type="arabicParenBoth"/>
            </a:pPr>
            <a:r>
              <a:rPr lang="tr-TR" sz="1600" dirty="0">
                <a:latin typeface="Book Antiqua" pitchFamily="18" charset="0"/>
              </a:rPr>
              <a:t>İyi </a:t>
            </a:r>
            <a:r>
              <a:rPr lang="en-US" sz="1600" dirty="0">
                <a:latin typeface="Book Antiqua" pitchFamily="18" charset="0"/>
              </a:rPr>
              <a:t> </a:t>
            </a:r>
            <a:r>
              <a:rPr lang="en-US" sz="1600" dirty="0" err="1">
                <a:latin typeface="Book Antiqua" pitchFamily="18" charset="0"/>
              </a:rPr>
              <a:t>tahmin</a:t>
            </a:r>
            <a:r>
              <a:rPr lang="en-US" sz="1600" dirty="0">
                <a:latin typeface="Book Antiqua" pitchFamily="18" charset="0"/>
              </a:rPr>
              <a:t>: </a:t>
            </a:r>
            <a:r>
              <a:rPr lang="tr-TR" sz="1600" dirty="0">
                <a:latin typeface="Book Antiqua" pitchFamily="18" charset="0"/>
              </a:rPr>
              <a:t>Her satırdaki n eleman çarpı</a:t>
            </a:r>
            <a:r>
              <a:rPr lang="en-US" sz="1600" dirty="0" err="1">
                <a:latin typeface="Book Antiqua" pitchFamily="18" charset="0"/>
              </a:rPr>
              <a:t>lır</a:t>
            </a:r>
            <a:r>
              <a:rPr lang="tr-TR" sz="1600" dirty="0">
                <a:latin typeface="Book Antiqua" pitchFamily="18" charset="0"/>
              </a:rPr>
              <a:t> ve </a:t>
            </a:r>
            <a:r>
              <a:rPr lang="tr-TR" sz="1600" dirty="0" err="1">
                <a:latin typeface="Book Antiqua" pitchFamily="18" charset="0"/>
              </a:rPr>
              <a:t>n'inci</a:t>
            </a:r>
            <a:r>
              <a:rPr lang="tr-TR" sz="1600" dirty="0">
                <a:latin typeface="Book Antiqua" pitchFamily="18" charset="0"/>
              </a:rPr>
              <a:t> kökü alın</a:t>
            </a:r>
            <a:r>
              <a:rPr lang="en-US" sz="1600" dirty="0" err="1">
                <a:latin typeface="Book Antiqua" pitchFamily="18" charset="0"/>
              </a:rPr>
              <a:t>ır</a:t>
            </a:r>
            <a:r>
              <a:rPr lang="tr-TR" sz="1600" dirty="0">
                <a:latin typeface="Book Antiqua" pitchFamily="18" charset="0"/>
              </a:rPr>
              <a:t>. Ortaya çıkan sayıları </a:t>
            </a:r>
            <a:r>
              <a:rPr lang="tr-TR" sz="1600" dirty="0" err="1">
                <a:latin typeface="Book Antiqua" pitchFamily="18" charset="0"/>
              </a:rPr>
              <a:t>normalleştiri</a:t>
            </a:r>
            <a:r>
              <a:rPr lang="en-US" sz="1600" dirty="0" err="1">
                <a:latin typeface="Book Antiqua" pitchFamily="18" charset="0"/>
              </a:rPr>
              <a:t>lir</a:t>
            </a:r>
            <a:r>
              <a:rPr lang="tr-TR" sz="1600" dirty="0">
                <a:latin typeface="Book Antiqua" pitchFamily="18" charset="0"/>
              </a:rPr>
              <a:t>.</a:t>
            </a:r>
          </a:p>
          <a:p>
            <a:endParaRPr lang="tr-TR" sz="1600" dirty="0">
              <a:latin typeface="Book Antiqua" pitchFamily="18" charset="0"/>
            </a:endParaRPr>
          </a:p>
          <a:p>
            <a:endParaRPr lang="tr-TR" sz="16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29821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 – Özvektör Hes.</a:t>
            </a:r>
          </a:p>
        </p:txBody>
      </p:sp>
      <p:sp>
        <p:nvSpPr>
          <p:cNvPr id="11" name="Content Placeholder 10"/>
          <p:cNvSpPr>
            <a:spLocks noGrp="1"/>
          </p:cNvSpPr>
          <p:nvPr>
            <p:ph idx="1"/>
          </p:nvPr>
        </p:nvSpPr>
        <p:spPr>
          <a:xfrm>
            <a:off x="457200" y="1484784"/>
            <a:ext cx="8435280" cy="4680520"/>
          </a:xfrm>
        </p:spPr>
        <p:txBody>
          <a:bodyPr>
            <a:noAutofit/>
          </a:bodyPr>
          <a:lstStyle/>
          <a:p>
            <a:pPr marL="0" indent="0">
              <a:buNone/>
            </a:pPr>
            <a:r>
              <a:rPr lang="tr-TR" sz="1600" dirty="0">
                <a:latin typeface="Book Antiqua" pitchFamily="18" charset="0"/>
              </a:rPr>
              <a:t>İkili karşılaştırma matrisinden göreceli önem değerlerini elde etmek için özvektör hesabı yapılır. </a:t>
            </a:r>
          </a:p>
          <a:p>
            <a:endParaRPr lang="tr-TR" sz="1600" dirty="0">
              <a:latin typeface="Book Antiqua" pitchFamily="18" charset="0"/>
            </a:endParaRPr>
          </a:p>
          <a:p>
            <a:endParaRPr lang="tr-TR" sz="1600" dirty="0">
              <a:latin typeface="Book Antiqua" pitchFamily="18" charset="0"/>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460"/>
          <a:stretch/>
        </p:blipFill>
        <p:spPr bwMode="auto">
          <a:xfrm>
            <a:off x="1043608" y="2131945"/>
            <a:ext cx="7221495" cy="4249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836973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 Tutarlılık</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1233636"/>
            <a:ext cx="8058150" cy="521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19</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696076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457200" y="1484784"/>
                <a:ext cx="8435280" cy="4752528"/>
              </a:xfrm>
            </p:spPr>
            <p:txBody>
              <a:bodyPr>
                <a:noAutofit/>
              </a:bodyPr>
              <a:lstStyle/>
              <a:p>
                <a:r>
                  <a:rPr lang="tr-TR" sz="2400" dirty="0">
                    <a:latin typeface="Book Antiqua" pitchFamily="18" charset="0"/>
                  </a:rPr>
                  <a:t>Tutarlılık Hesabı</a:t>
                </a:r>
              </a:p>
              <a:p>
                <a:r>
                  <a:rPr lang="tr-TR" sz="2400" dirty="0">
                    <a:latin typeface="Book Antiqua" pitchFamily="18" charset="0"/>
                  </a:rPr>
                  <a:t>A yalnızca Aw=nw ise tutarlıdır. </a:t>
                </a:r>
                <a14:m>
                  <m:oMath xmlns:m="http://schemas.openxmlformats.org/officeDocument/2006/math">
                    <m:sSub>
                      <m:sSubPr>
                        <m:ctrlPr>
                          <a:rPr lang="tr-TR" sz="2400" i="1" smtClean="0">
                            <a:latin typeface="Cambria Math" panose="02040503050406030204" pitchFamily="18" charset="0"/>
                            <a:ea typeface="Cambria Math"/>
                          </a:rPr>
                        </m:ctrlPr>
                      </m:sSubPr>
                      <m:e>
                        <m:r>
                          <a:rPr lang="tr-TR" sz="2400" i="1">
                            <a:latin typeface="Cambria Math"/>
                            <a:ea typeface="Cambria Math"/>
                          </a:rPr>
                          <m:t>𝜆</m:t>
                        </m:r>
                      </m:e>
                      <m:sub>
                        <m:r>
                          <a:rPr lang="tr-TR" sz="2400" b="0" i="1" smtClean="0">
                            <a:latin typeface="Cambria Math"/>
                            <a:ea typeface="Cambria Math"/>
                          </a:rPr>
                          <m:t>𝑚𝑎𝑥</m:t>
                        </m:r>
                      </m:sub>
                    </m:sSub>
                  </m:oMath>
                </a14:m>
                <a:r>
                  <a:rPr lang="tr-TR" sz="2400" dirty="0">
                    <a:latin typeface="Book Antiqua" pitchFamily="18" charset="0"/>
                  </a:rPr>
                  <a:t> hesaplanır.</a:t>
                </a:r>
              </a:p>
              <a:p>
                <a:endParaRPr lang="tr-TR" sz="2400" dirty="0">
                  <a:latin typeface="Book Antiqua" pitchFamily="18" charset="0"/>
                </a:endParaRPr>
              </a:p>
              <a:p>
                <a:endParaRPr lang="tr-TR" sz="2400" dirty="0">
                  <a:latin typeface="Book Antiqua" pitchFamily="18" charset="0"/>
                </a:endParaRPr>
              </a:p>
              <a:p>
                <a:endParaRPr lang="tr-TR" sz="2400" dirty="0">
                  <a:latin typeface="Book Antiqua"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457200" y="1484784"/>
                <a:ext cx="8435280" cy="4752528"/>
              </a:xfrm>
              <a:blipFill rotWithShape="1">
                <a:blip r:embed="rId3"/>
                <a:stretch>
                  <a:fillRect l="-939" t="-1027"/>
                </a:stretch>
              </a:blipFill>
            </p:spPr>
            <p:txBody>
              <a:bodyPr/>
              <a:lstStyle/>
              <a:p>
                <a:r>
                  <a:rPr lang="tr-TR">
                    <a:noFill/>
                  </a:rPr>
                  <a:t> </a:t>
                </a:r>
              </a:p>
            </p:txBody>
          </p:sp>
        </mc:Fallback>
      </mc:AlternateContent>
      <p:pic>
        <p:nvPicPr>
          <p:cNvPr id="9218"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737143" y="2742137"/>
            <a:ext cx="1834857" cy="995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06653" y="4560962"/>
            <a:ext cx="17335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87624" y="2726924"/>
            <a:ext cx="85725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026036" y="3245881"/>
            <a:ext cx="1628775" cy="101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2804819" y="2557471"/>
            <a:ext cx="1699504" cy="369332"/>
          </a:xfrm>
          <a:prstGeom prst="rect">
            <a:avLst/>
          </a:prstGeom>
          <a:noFill/>
        </p:spPr>
        <p:txBody>
          <a:bodyPr wrap="none" rtlCol="0">
            <a:spAutoFit/>
          </a:bodyPr>
          <a:lstStyle/>
          <a:p>
            <a:r>
              <a:rPr lang="tr-TR" dirty="0"/>
              <a:t>Tutarlılık İndeksi</a:t>
            </a:r>
          </a:p>
        </p:txBody>
      </p:sp>
      <p:sp>
        <p:nvSpPr>
          <p:cNvPr id="21" name="TextBox 20"/>
          <p:cNvSpPr txBox="1"/>
          <p:nvPr/>
        </p:nvSpPr>
        <p:spPr>
          <a:xfrm>
            <a:off x="2689202" y="4143270"/>
            <a:ext cx="2331087" cy="369332"/>
          </a:xfrm>
          <a:prstGeom prst="rect">
            <a:avLst/>
          </a:prstGeom>
          <a:noFill/>
        </p:spPr>
        <p:txBody>
          <a:bodyPr wrap="none" rtlCol="0">
            <a:spAutoFit/>
          </a:bodyPr>
          <a:lstStyle/>
          <a:p>
            <a:r>
              <a:rPr lang="tr-TR" dirty="0"/>
              <a:t>Rassal Tutarlılık İndeksi</a:t>
            </a:r>
          </a:p>
        </p:txBody>
      </p:sp>
      <p:sp>
        <p:nvSpPr>
          <p:cNvPr id="22" name="TextBox 21"/>
          <p:cNvSpPr txBox="1"/>
          <p:nvPr/>
        </p:nvSpPr>
        <p:spPr>
          <a:xfrm>
            <a:off x="6189350" y="2852936"/>
            <a:ext cx="1551002" cy="369332"/>
          </a:xfrm>
          <a:prstGeom prst="rect">
            <a:avLst/>
          </a:prstGeom>
          <a:noFill/>
        </p:spPr>
        <p:txBody>
          <a:bodyPr wrap="none" rtlCol="0">
            <a:spAutoFit/>
          </a:bodyPr>
          <a:lstStyle/>
          <a:p>
            <a:r>
              <a:rPr lang="tr-TR" dirty="0"/>
              <a:t>Tutarlılık Oranı</a:t>
            </a:r>
          </a:p>
        </p:txBody>
      </p:sp>
      <p:sp>
        <p:nvSpPr>
          <p:cNvPr id="17"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8"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9"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0"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20</a:t>
            </a:fld>
            <a:endParaRPr lang="tr-TR" sz="1600" b="1">
              <a:solidFill>
                <a:schemeClr val="tx1"/>
              </a:solidFill>
            </a:endParaRPr>
          </a:p>
        </p:txBody>
      </p:sp>
      <p:sp>
        <p:nvSpPr>
          <p:cNvPr id="2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2" name="Rectangle 1"/>
          <p:cNvSpPr/>
          <p:nvPr/>
        </p:nvSpPr>
        <p:spPr>
          <a:xfrm>
            <a:off x="2896674" y="5422178"/>
            <a:ext cx="2323398" cy="369332"/>
          </a:xfrm>
          <a:prstGeom prst="rect">
            <a:avLst/>
          </a:prstGeom>
        </p:spPr>
        <p:txBody>
          <a:bodyPr wrap="square">
            <a:spAutoFit/>
          </a:bodyPr>
          <a:lstStyle/>
          <a:p>
            <a:r>
              <a:rPr lang="tr-TR" dirty="0">
                <a:latin typeface="Book Antiqua" pitchFamily="18" charset="0"/>
              </a:rPr>
              <a:t>RI = (1,98(n-2)/n) </a:t>
            </a:r>
            <a:endParaRPr lang="tr-TR" dirty="0"/>
          </a:p>
        </p:txBody>
      </p:sp>
    </p:spTree>
    <p:extLst>
      <p:ext uri="{BB962C8B-B14F-4D97-AF65-F5344CB8AC3E}">
        <p14:creationId xmlns:p14="http://schemas.microsoft.com/office/powerpoint/2010/main" val="1087206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 – Grup Kararı</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3413" y="1484784"/>
            <a:ext cx="7877175"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21</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274081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 – Grup Kararı</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3413" y="1484784"/>
            <a:ext cx="7877175"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22</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070815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Hiyerarşi Prosesi – Grup Kararı</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6215" y="1484784"/>
            <a:ext cx="7896225" cy="469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23</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482346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Hiyerarşi Prosesi</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24</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pic>
        <p:nvPicPr>
          <p:cNvPr id="3" name="Picture 2">
            <a:extLst>
              <a:ext uri="{FF2B5EF4-FFF2-40B4-BE49-F238E27FC236}">
                <a16:creationId xmlns:a16="http://schemas.microsoft.com/office/drawing/2014/main" id="{F73333AA-E648-107F-47D4-792F2629D573}"/>
              </a:ext>
            </a:extLst>
          </p:cNvPr>
          <p:cNvPicPr>
            <a:picLocks noChangeAspect="1"/>
          </p:cNvPicPr>
          <p:nvPr/>
        </p:nvPicPr>
        <p:blipFill>
          <a:blip r:embed="rId3"/>
          <a:stretch>
            <a:fillRect/>
          </a:stretch>
        </p:blipFill>
        <p:spPr>
          <a:xfrm>
            <a:off x="189413" y="1458763"/>
            <a:ext cx="8765173" cy="4418509"/>
          </a:xfrm>
          <a:prstGeom prst="rect">
            <a:avLst/>
          </a:prstGeom>
        </p:spPr>
      </p:pic>
    </p:spTree>
    <p:extLst>
      <p:ext uri="{BB962C8B-B14F-4D97-AF65-F5344CB8AC3E}">
        <p14:creationId xmlns:p14="http://schemas.microsoft.com/office/powerpoint/2010/main" val="3582832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Hiyerarşi Prosesi</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25</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pic>
        <p:nvPicPr>
          <p:cNvPr id="3" name="Picture 2">
            <a:extLst>
              <a:ext uri="{FF2B5EF4-FFF2-40B4-BE49-F238E27FC236}">
                <a16:creationId xmlns:a16="http://schemas.microsoft.com/office/drawing/2014/main" id="{EE87EAB4-9CF6-9FDB-2F2D-77E133D67E16}"/>
              </a:ext>
            </a:extLst>
          </p:cNvPr>
          <p:cNvPicPr>
            <a:picLocks noChangeAspect="1"/>
          </p:cNvPicPr>
          <p:nvPr/>
        </p:nvPicPr>
        <p:blipFill>
          <a:blip r:embed="rId3"/>
          <a:stretch>
            <a:fillRect/>
          </a:stretch>
        </p:blipFill>
        <p:spPr>
          <a:xfrm>
            <a:off x="946649" y="1340768"/>
            <a:ext cx="7250701" cy="3709047"/>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3D77391-8521-3EE6-C883-3BD3D8513E8A}"/>
                  </a:ext>
                </a:extLst>
              </p:cNvPr>
              <p:cNvSpPr txBox="1"/>
              <p:nvPr/>
            </p:nvSpPr>
            <p:spPr>
              <a:xfrm>
                <a:off x="428439" y="5143277"/>
                <a:ext cx="8229600" cy="923330"/>
              </a:xfrm>
              <a:prstGeom prst="rect">
                <a:avLst/>
              </a:prstGeom>
              <a:noFill/>
            </p:spPr>
            <p:txBody>
              <a:bodyPr wrap="square">
                <a:spAutoFit/>
              </a:bodyPr>
              <a:lstStyle/>
              <a:p>
                <a:r>
                  <a:rPr lang="en-US" dirty="0" err="1"/>
                  <a:t>Öncelik</a:t>
                </a:r>
                <a:r>
                  <a:rPr lang="en-US" dirty="0"/>
                  <a:t> </a:t>
                </a:r>
                <a:r>
                  <a:rPr lang="en-US" dirty="0" err="1"/>
                  <a:t>vektörü</a:t>
                </a:r>
                <a:r>
                  <a:rPr lang="en-US" dirty="0"/>
                  <a:t> </a:t>
                </a:r>
                <a:r>
                  <a:rPr lang="tr-TR" dirty="0"/>
                  <a:t>(0.32, 0.14, 0.03. 0.13, 0.24,0.14)  </a:t>
                </a:r>
                <a:r>
                  <a:rPr lang="en-US" dirty="0" err="1"/>
                  <a:t>ve</a:t>
                </a:r>
                <a:r>
                  <a:rPr lang="en-US" dirty="0"/>
                  <a:t> </a:t>
                </a:r>
                <a:r>
                  <a:rPr lang="en-US" dirty="0" err="1"/>
                  <a:t>karşılık</a:t>
                </a:r>
                <a:r>
                  <a:rPr lang="en-US" dirty="0"/>
                  <a:t> </a:t>
                </a:r>
                <a:r>
                  <a:rPr lang="en-US" dirty="0" err="1"/>
                  <a:t>gelen</a:t>
                </a:r>
                <a:r>
                  <a:rPr lang="en-US" dirty="0"/>
                  <a:t> </a:t>
                </a:r>
                <a:r>
                  <a:rPr lang="en-US" dirty="0" err="1"/>
                  <a:t>özdeğer</a:t>
                </a:r>
                <a:r>
                  <a:rPr lang="en-US" dirty="0"/>
                  <a:t> </a:t>
                </a:r>
                <a:r>
                  <a:rPr lang="tr-TR" dirty="0"/>
                  <a:t>is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𝜆</m:t>
                        </m:r>
                      </m:e>
                      <m:sub>
                        <m:r>
                          <a:rPr lang="en-US" b="0" i="1" dirty="0" smtClean="0">
                            <a:latin typeface="Cambria Math" panose="02040503050406030204" pitchFamily="18" charset="0"/>
                          </a:rPr>
                          <m:t>𝑚𝑎𝑥</m:t>
                        </m:r>
                      </m:sub>
                    </m:sSub>
                  </m:oMath>
                </a14:m>
                <a:r>
                  <a:rPr lang="tr-TR" dirty="0"/>
                  <a:t>= 7.49 </a:t>
                </a:r>
                <a:r>
                  <a:rPr lang="en-US" dirty="0"/>
                  <a:t>(</a:t>
                </a:r>
                <a:r>
                  <a:rPr lang="tr-TR" dirty="0" err="1"/>
                  <a:t>which</a:t>
                </a:r>
                <a:r>
                  <a:rPr lang="tr-TR" dirty="0"/>
                  <a:t> is </a:t>
                </a:r>
                <a:r>
                  <a:rPr lang="tr-TR" dirty="0" err="1"/>
                  <a:t>somewhat</a:t>
                </a:r>
                <a:r>
                  <a:rPr lang="tr-TR" dirty="0"/>
                  <a:t> far </a:t>
                </a:r>
                <a:r>
                  <a:rPr lang="tr-TR" dirty="0" err="1"/>
                  <a:t>from</a:t>
                </a:r>
                <a:r>
                  <a:rPr lang="tr-TR" dirty="0"/>
                  <a:t> </a:t>
                </a:r>
                <a:r>
                  <a:rPr lang="tr-TR" dirty="0" err="1"/>
                  <a:t>the</a:t>
                </a:r>
                <a:r>
                  <a:rPr lang="tr-TR" dirty="0"/>
                  <a:t> </a:t>
                </a:r>
                <a:r>
                  <a:rPr lang="tr-TR" dirty="0" err="1"/>
                  <a:t>consistent</a:t>
                </a:r>
                <a:r>
                  <a:rPr lang="tr-TR" dirty="0"/>
                  <a:t> </a:t>
                </a:r>
                <a:r>
                  <a:rPr lang="tr-TR" dirty="0" err="1"/>
                  <a:t>value</a:t>
                </a:r>
                <a:r>
                  <a:rPr lang="tr-TR" dirty="0"/>
                  <a:t> 6. </a:t>
                </a:r>
                <a:r>
                  <a:rPr lang="tr-TR" dirty="0" err="1"/>
                  <a:t>The</a:t>
                </a:r>
                <a:r>
                  <a:rPr lang="tr-TR" dirty="0"/>
                  <a:t> C.I. is 0.30 </a:t>
                </a:r>
                <a:r>
                  <a:rPr lang="tr-TR" dirty="0" err="1"/>
                  <a:t>and</a:t>
                </a:r>
                <a:r>
                  <a:rPr lang="tr-TR" dirty="0"/>
                  <a:t> C.R. is 0.30/1.24 = 0.24, </a:t>
                </a:r>
                <a:r>
                  <a:rPr lang="tr-TR" dirty="0" err="1"/>
                  <a:t>which</a:t>
                </a:r>
                <a:r>
                  <a:rPr lang="tr-TR" dirty="0"/>
                  <a:t> is </a:t>
                </a:r>
                <a:r>
                  <a:rPr lang="tr-TR" dirty="0" err="1"/>
                  <a:t>high</a:t>
                </a:r>
                <a:r>
                  <a:rPr lang="tr-TR" dirty="0"/>
                  <a:t>. </a:t>
                </a:r>
                <a:r>
                  <a:rPr lang="en-US" dirty="0"/>
                  <a:t>)</a:t>
                </a:r>
                <a:endParaRPr lang="tr-TR" dirty="0"/>
              </a:p>
            </p:txBody>
          </p:sp>
        </mc:Choice>
        <mc:Fallback xmlns="">
          <p:sp>
            <p:nvSpPr>
              <p:cNvPr id="6" name="TextBox 5">
                <a:extLst>
                  <a:ext uri="{FF2B5EF4-FFF2-40B4-BE49-F238E27FC236}">
                    <a16:creationId xmlns:a16="http://schemas.microsoft.com/office/drawing/2014/main" id="{33D77391-8521-3EE6-C883-3BD3D8513E8A}"/>
                  </a:ext>
                </a:extLst>
              </p:cNvPr>
              <p:cNvSpPr txBox="1">
                <a:spLocks noRot="1" noChangeAspect="1" noMove="1" noResize="1" noEditPoints="1" noAdjustHandles="1" noChangeArrowheads="1" noChangeShapeType="1" noTextEdit="1"/>
              </p:cNvSpPr>
              <p:nvPr/>
            </p:nvSpPr>
            <p:spPr>
              <a:xfrm>
                <a:off x="428439" y="5143277"/>
                <a:ext cx="8229600" cy="923330"/>
              </a:xfrm>
              <a:prstGeom prst="rect">
                <a:avLst/>
              </a:prstGeom>
              <a:blipFill>
                <a:blip r:embed="rId4"/>
                <a:stretch>
                  <a:fillRect l="-593" t="-3974" b="-9934"/>
                </a:stretch>
              </a:blipFill>
            </p:spPr>
            <p:txBody>
              <a:bodyPr/>
              <a:lstStyle/>
              <a:p>
                <a:r>
                  <a:rPr lang="tr-TR">
                    <a:noFill/>
                  </a:rPr>
                  <a:t> </a:t>
                </a:r>
              </a:p>
            </p:txBody>
          </p:sp>
        </mc:Fallback>
      </mc:AlternateContent>
    </p:spTree>
    <p:extLst>
      <p:ext uri="{BB962C8B-B14F-4D97-AF65-F5344CB8AC3E}">
        <p14:creationId xmlns:p14="http://schemas.microsoft.com/office/powerpoint/2010/main" val="3569217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Hiyerarşi Prosesi</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26</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pic>
        <p:nvPicPr>
          <p:cNvPr id="3" name="Picture 2">
            <a:extLst>
              <a:ext uri="{FF2B5EF4-FFF2-40B4-BE49-F238E27FC236}">
                <a16:creationId xmlns:a16="http://schemas.microsoft.com/office/drawing/2014/main" id="{7F69B095-EB20-5B1B-7D9C-ABC5C65D8F5D}"/>
              </a:ext>
            </a:extLst>
          </p:cNvPr>
          <p:cNvPicPr>
            <a:picLocks noChangeAspect="1"/>
          </p:cNvPicPr>
          <p:nvPr/>
        </p:nvPicPr>
        <p:blipFill>
          <a:blip r:embed="rId3"/>
          <a:stretch>
            <a:fillRect/>
          </a:stretch>
        </p:blipFill>
        <p:spPr>
          <a:xfrm>
            <a:off x="1403647" y="1485730"/>
            <a:ext cx="6258095" cy="4319534"/>
          </a:xfrm>
          <a:prstGeom prst="rect">
            <a:avLst/>
          </a:prstGeom>
        </p:spPr>
      </p:pic>
    </p:spTree>
    <p:extLst>
      <p:ext uri="{BB962C8B-B14F-4D97-AF65-F5344CB8AC3E}">
        <p14:creationId xmlns:p14="http://schemas.microsoft.com/office/powerpoint/2010/main" val="505657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Hiyerarşi Prosesi</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27</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pic>
        <p:nvPicPr>
          <p:cNvPr id="5" name="Picture 4">
            <a:extLst>
              <a:ext uri="{FF2B5EF4-FFF2-40B4-BE49-F238E27FC236}">
                <a16:creationId xmlns:a16="http://schemas.microsoft.com/office/drawing/2014/main" id="{E1C79E77-B8DD-20C3-C5A7-509729524137}"/>
              </a:ext>
            </a:extLst>
          </p:cNvPr>
          <p:cNvPicPr>
            <a:picLocks noChangeAspect="1"/>
          </p:cNvPicPr>
          <p:nvPr/>
        </p:nvPicPr>
        <p:blipFill>
          <a:blip r:embed="rId3"/>
          <a:stretch>
            <a:fillRect/>
          </a:stretch>
        </p:blipFill>
        <p:spPr>
          <a:xfrm>
            <a:off x="1018475" y="1628800"/>
            <a:ext cx="6169339" cy="2998021"/>
          </a:xfrm>
          <a:prstGeom prst="rect">
            <a:avLst/>
          </a:prstGeom>
        </p:spPr>
      </p:pic>
      <p:sp>
        <p:nvSpPr>
          <p:cNvPr id="7" name="TextBox 6">
            <a:extLst>
              <a:ext uri="{FF2B5EF4-FFF2-40B4-BE49-F238E27FC236}">
                <a16:creationId xmlns:a16="http://schemas.microsoft.com/office/drawing/2014/main" id="{5A8C5D3E-088F-D49D-1B80-25E78C1C9686}"/>
              </a:ext>
            </a:extLst>
          </p:cNvPr>
          <p:cNvSpPr txBox="1"/>
          <p:nvPr/>
        </p:nvSpPr>
        <p:spPr>
          <a:xfrm>
            <a:off x="4572000" y="4667946"/>
            <a:ext cx="4590046" cy="369332"/>
          </a:xfrm>
          <a:prstGeom prst="rect">
            <a:avLst/>
          </a:prstGeom>
          <a:noFill/>
        </p:spPr>
        <p:txBody>
          <a:bodyPr wrap="square">
            <a:spAutoFit/>
          </a:bodyPr>
          <a:lstStyle/>
          <a:p>
            <a:r>
              <a:rPr lang="tr-TR" dirty="0"/>
              <a:t>https://superdecisions.com/sd_resources/</a:t>
            </a:r>
          </a:p>
        </p:txBody>
      </p:sp>
    </p:spTree>
    <p:extLst>
      <p:ext uri="{BB962C8B-B14F-4D97-AF65-F5344CB8AC3E}">
        <p14:creationId xmlns:p14="http://schemas.microsoft.com/office/powerpoint/2010/main" val="3918180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Hiyerarşi Prosesi</a:t>
            </a:r>
          </a:p>
        </p:txBody>
      </p:sp>
      <p:sp>
        <p:nvSpPr>
          <p:cNvPr id="3" name="Content Placeholder 2"/>
          <p:cNvSpPr>
            <a:spLocks noGrp="1"/>
          </p:cNvSpPr>
          <p:nvPr>
            <p:ph sz="half" idx="2"/>
          </p:nvPr>
        </p:nvSpPr>
        <p:spPr/>
        <p:txBody>
          <a:bodyPr/>
          <a:lstStyle/>
          <a:p>
            <a:r>
              <a:rPr lang="tr-TR" dirty="0"/>
              <a:t>Avantajları</a:t>
            </a:r>
          </a:p>
          <a:p>
            <a:r>
              <a:rPr lang="tr-TR" dirty="0"/>
              <a:t>Hiyerarşik yapısı</a:t>
            </a:r>
          </a:p>
          <a:p>
            <a:r>
              <a:rPr lang="tr-TR" dirty="0"/>
              <a:t>Grup Kararı birleştirmeye açık</a:t>
            </a:r>
          </a:p>
          <a:p>
            <a:r>
              <a:rPr lang="tr-TR" dirty="0"/>
              <a:t>Genellikle insanlar çıktı ile aynı fikirde.</a:t>
            </a:r>
          </a:p>
          <a:p>
            <a:r>
              <a:rPr lang="tr-TR" dirty="0"/>
              <a:t>Excelde çok rahat yazılabilir</a:t>
            </a:r>
          </a:p>
        </p:txBody>
      </p:sp>
      <p:sp>
        <p:nvSpPr>
          <p:cNvPr id="13" name="Content Placeholder 12"/>
          <p:cNvSpPr>
            <a:spLocks noGrp="1"/>
          </p:cNvSpPr>
          <p:nvPr>
            <p:ph sz="quarter" idx="4"/>
          </p:nvPr>
        </p:nvSpPr>
        <p:spPr/>
        <p:txBody>
          <a:bodyPr/>
          <a:lstStyle/>
          <a:p>
            <a:r>
              <a:rPr lang="tr-TR" dirty="0"/>
              <a:t>Dezavantajları</a:t>
            </a:r>
          </a:p>
          <a:p>
            <a:r>
              <a:rPr lang="tr-TR" dirty="0"/>
              <a:t>İkili karşılaştırma suni olabiliyor.</a:t>
            </a:r>
          </a:p>
          <a:p>
            <a:r>
              <a:rPr lang="tr-TR" dirty="0"/>
              <a:t>Yüksek tutarsızlık seviyesi çıkması durumunda, tekrar girdilere dönemk gerekir.</a:t>
            </a:r>
          </a:p>
        </p:txBody>
      </p:sp>
      <p:pic>
        <p:nvPicPr>
          <p:cNvPr id="12" name="Picture 2" descr="C:\Users\vildan\AppData\Local\Microsoft\Windows\Temporary Internet Files\Content.IE5\M8C4NP2Q\MC900417518[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84645" y="1124744"/>
            <a:ext cx="1771650" cy="1471612"/>
          </a:xfrm>
          <a:prstGeom prst="rect">
            <a:avLst/>
          </a:prstGeom>
          <a:noFill/>
          <a:extLst>
            <a:ext uri="{909E8E84-426E-40DD-AFC4-6F175D3DCCD1}">
              <a14:hiddenFill xmlns:a14="http://schemas.microsoft.com/office/drawing/2010/main">
                <a:solidFill>
                  <a:srgbClr val="FFFFFF"/>
                </a:solidFill>
              </a14:hiddenFill>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28</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957332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a:t>
            </a:r>
            <a:r>
              <a:rPr lang="en-US" sz="3200" dirty="0" err="1">
                <a:latin typeface="Book Antiqua" pitchFamily="18" charset="0"/>
              </a:rPr>
              <a:t>Ağ</a:t>
            </a:r>
            <a:r>
              <a:rPr lang="tr-TR" sz="3200" dirty="0">
                <a:latin typeface="Book Antiqua" pitchFamily="18" charset="0"/>
              </a:rPr>
              <a:t> Prosesi</a:t>
            </a:r>
          </a:p>
        </p:txBody>
      </p:sp>
      <p:sp>
        <p:nvSpPr>
          <p:cNvPr id="3" name="Content Placeholder 2"/>
          <p:cNvSpPr>
            <a:spLocks noGrp="1"/>
          </p:cNvSpPr>
          <p:nvPr>
            <p:ph sz="half" idx="2"/>
          </p:nvPr>
        </p:nvSpPr>
        <p:spPr>
          <a:xfrm>
            <a:off x="457200" y="1935728"/>
            <a:ext cx="7859216" cy="3951288"/>
          </a:xfrm>
        </p:spPr>
        <p:txBody>
          <a:bodyPr>
            <a:normAutofit/>
          </a:bodyPr>
          <a:lstStyle/>
          <a:p>
            <a:r>
              <a:rPr lang="en-US" b="0" i="0" dirty="0" err="1">
                <a:effectLst/>
                <a:latin typeface="Book Antiqua" panose="02040602050305030304" pitchFamily="18" charset="0"/>
              </a:rPr>
              <a:t>AHP’de</a:t>
            </a:r>
            <a:r>
              <a:rPr lang="en-US" b="0" i="0" dirty="0">
                <a:effectLst/>
                <a:latin typeface="Book Antiqua" panose="02040602050305030304" pitchFamily="18" charset="0"/>
              </a:rPr>
              <a:t> </a:t>
            </a:r>
            <a:r>
              <a:rPr lang="en-US" b="0" i="0" dirty="0" err="1">
                <a:effectLst/>
                <a:latin typeface="Book Antiqua" panose="02040602050305030304" pitchFamily="18" charset="0"/>
              </a:rPr>
              <a:t>değerlendirme</a:t>
            </a:r>
            <a:r>
              <a:rPr lang="en-US" b="0" i="0" dirty="0">
                <a:effectLst/>
                <a:latin typeface="Book Antiqua" panose="02040602050305030304" pitchFamily="18" charset="0"/>
              </a:rPr>
              <a:t> </a:t>
            </a:r>
            <a:r>
              <a:rPr lang="en-US" b="0" i="0" dirty="0" err="1">
                <a:effectLst/>
                <a:latin typeface="Book Antiqua" panose="02040602050305030304" pitchFamily="18" charset="0"/>
              </a:rPr>
              <a:t>kriterlerinin</a:t>
            </a:r>
            <a:r>
              <a:rPr lang="en-US" b="0" i="0" dirty="0">
                <a:effectLst/>
                <a:latin typeface="Book Antiqua" panose="02040602050305030304" pitchFamily="18" charset="0"/>
              </a:rPr>
              <a:t> </a:t>
            </a:r>
            <a:r>
              <a:rPr lang="en-US" b="0" i="0" dirty="0" err="1">
                <a:effectLst/>
                <a:latin typeface="Book Antiqua" panose="02040602050305030304" pitchFamily="18" charset="0"/>
              </a:rPr>
              <a:t>birbirinden</a:t>
            </a:r>
            <a:r>
              <a:rPr lang="en-US" b="0" i="0" dirty="0">
                <a:effectLst/>
                <a:latin typeface="Book Antiqua" panose="02040602050305030304" pitchFamily="18" charset="0"/>
              </a:rPr>
              <a:t> </a:t>
            </a:r>
            <a:r>
              <a:rPr lang="en-US" b="0" i="0" dirty="0" err="1">
                <a:effectLst/>
                <a:latin typeface="Book Antiqua" panose="02040602050305030304" pitchFamily="18" charset="0"/>
              </a:rPr>
              <a:t>bağımsız</a:t>
            </a:r>
            <a:r>
              <a:rPr lang="en-US" b="0" i="0" dirty="0">
                <a:effectLst/>
                <a:latin typeface="Book Antiqua" panose="02040602050305030304" pitchFamily="18" charset="0"/>
              </a:rPr>
              <a:t> </a:t>
            </a:r>
            <a:r>
              <a:rPr lang="en-US" b="0" i="0" dirty="0" err="1">
                <a:effectLst/>
                <a:latin typeface="Book Antiqua" panose="02040602050305030304" pitchFamily="18" charset="0"/>
              </a:rPr>
              <a:t>olduğu</a:t>
            </a:r>
            <a:r>
              <a:rPr lang="en-US" b="0" i="0" dirty="0">
                <a:effectLst/>
                <a:latin typeface="Book Antiqua" panose="02040602050305030304" pitchFamily="18" charset="0"/>
              </a:rPr>
              <a:t> </a:t>
            </a:r>
            <a:r>
              <a:rPr lang="en-US" b="0" i="0" dirty="0" err="1">
                <a:effectLst/>
                <a:latin typeface="Book Antiqua" panose="02040602050305030304" pitchFamily="18" charset="0"/>
              </a:rPr>
              <a:t>kabul</a:t>
            </a:r>
            <a:r>
              <a:rPr lang="en-US" b="0" i="0" dirty="0">
                <a:effectLst/>
                <a:latin typeface="Book Antiqua" panose="02040602050305030304" pitchFamily="18" charset="0"/>
              </a:rPr>
              <a:t> </a:t>
            </a:r>
            <a:r>
              <a:rPr lang="en-US" b="0" i="0" dirty="0" err="1">
                <a:effectLst/>
                <a:latin typeface="Book Antiqua" panose="02040602050305030304" pitchFamily="18" charset="0"/>
              </a:rPr>
              <a:t>edilmektedir</a:t>
            </a:r>
            <a:r>
              <a:rPr lang="en-US" b="0" i="0" dirty="0">
                <a:effectLst/>
                <a:latin typeface="Book Antiqua" panose="02040602050305030304" pitchFamily="18" charset="0"/>
              </a:rPr>
              <a:t>. </a:t>
            </a:r>
          </a:p>
          <a:p>
            <a:r>
              <a:rPr lang="en-US" b="0" i="0" dirty="0" err="1">
                <a:effectLst/>
                <a:latin typeface="Book Antiqua" panose="02040602050305030304" pitchFamily="18" charset="0"/>
              </a:rPr>
              <a:t>Oysa</a:t>
            </a:r>
            <a:r>
              <a:rPr lang="en-US" b="0" i="0" dirty="0">
                <a:effectLst/>
                <a:latin typeface="Book Antiqua" panose="02040602050305030304" pitchFamily="18" charset="0"/>
              </a:rPr>
              <a:t> </a:t>
            </a:r>
            <a:r>
              <a:rPr lang="en-US" b="0" i="0" dirty="0" err="1">
                <a:effectLst/>
                <a:latin typeface="Book Antiqua" panose="02040602050305030304" pitchFamily="18" charset="0"/>
              </a:rPr>
              <a:t>gerçek</a:t>
            </a:r>
            <a:r>
              <a:rPr lang="en-US" b="0" i="0" dirty="0">
                <a:effectLst/>
                <a:latin typeface="Book Antiqua" panose="02040602050305030304" pitchFamily="18" charset="0"/>
              </a:rPr>
              <a:t> </a:t>
            </a:r>
            <a:r>
              <a:rPr lang="en-US" b="0" i="0" dirty="0" err="1">
                <a:effectLst/>
                <a:latin typeface="Book Antiqua" panose="02040602050305030304" pitchFamily="18" charset="0"/>
              </a:rPr>
              <a:t>hayatta</a:t>
            </a:r>
            <a:r>
              <a:rPr lang="en-US" b="0" i="0" dirty="0">
                <a:effectLst/>
                <a:latin typeface="Book Antiqua" panose="02040602050305030304" pitchFamily="18" charset="0"/>
              </a:rPr>
              <a:t> </a:t>
            </a:r>
            <a:r>
              <a:rPr lang="en-US" b="0" i="0" dirty="0" err="1">
                <a:effectLst/>
                <a:latin typeface="Book Antiqua" panose="02040602050305030304" pitchFamily="18" charset="0"/>
              </a:rPr>
              <a:t>sorunlar</a:t>
            </a:r>
            <a:r>
              <a:rPr lang="en-US" b="0" i="0" dirty="0">
                <a:effectLst/>
                <a:latin typeface="Book Antiqua" panose="02040602050305030304" pitchFamily="18" charset="0"/>
              </a:rPr>
              <a:t> </a:t>
            </a:r>
            <a:r>
              <a:rPr lang="en-US" b="0" i="0" dirty="0" err="1">
                <a:effectLst/>
                <a:latin typeface="Book Antiqua" panose="02040602050305030304" pitchFamily="18" charset="0"/>
              </a:rPr>
              <a:t>bu</a:t>
            </a:r>
            <a:r>
              <a:rPr lang="en-US" b="0" i="0" dirty="0">
                <a:effectLst/>
                <a:latin typeface="Book Antiqua" panose="02040602050305030304" pitchFamily="18" charset="0"/>
              </a:rPr>
              <a:t> </a:t>
            </a:r>
            <a:r>
              <a:rPr lang="en-US" b="0" i="0" dirty="0" err="1">
                <a:effectLst/>
                <a:latin typeface="Book Antiqua" panose="02040602050305030304" pitchFamily="18" charset="0"/>
              </a:rPr>
              <a:t>kadar</a:t>
            </a:r>
            <a:r>
              <a:rPr lang="en-US" b="0" i="0" dirty="0">
                <a:effectLst/>
                <a:latin typeface="Book Antiqua" panose="02040602050305030304" pitchFamily="18" charset="0"/>
              </a:rPr>
              <a:t> </a:t>
            </a:r>
            <a:r>
              <a:rPr lang="en-US" b="0" i="0" dirty="0" err="1">
                <a:effectLst/>
                <a:latin typeface="Book Antiqua" panose="02040602050305030304" pitchFamily="18" charset="0"/>
              </a:rPr>
              <a:t>basit</a:t>
            </a:r>
            <a:r>
              <a:rPr lang="en-US" b="0" i="0" dirty="0">
                <a:effectLst/>
                <a:latin typeface="Book Antiqua" panose="02040602050305030304" pitchFamily="18" charset="0"/>
              </a:rPr>
              <a:t> </a:t>
            </a:r>
            <a:r>
              <a:rPr lang="en-US" b="0" i="0" dirty="0" err="1">
                <a:effectLst/>
                <a:latin typeface="Book Antiqua" panose="02040602050305030304" pitchFamily="18" charset="0"/>
              </a:rPr>
              <a:t>şekilde</a:t>
            </a:r>
            <a:br>
              <a:rPr lang="en-US" b="0" i="0" dirty="0">
                <a:effectLst/>
                <a:latin typeface="Book Antiqua" panose="02040602050305030304" pitchFamily="18" charset="0"/>
              </a:rPr>
            </a:br>
            <a:r>
              <a:rPr lang="en-US" b="0" i="0" dirty="0" err="1">
                <a:effectLst/>
                <a:latin typeface="Book Antiqua" panose="02040602050305030304" pitchFamily="18" charset="0"/>
              </a:rPr>
              <a:t>parçalara</a:t>
            </a:r>
            <a:r>
              <a:rPr lang="en-US" b="0" i="0" dirty="0">
                <a:effectLst/>
                <a:latin typeface="Book Antiqua" panose="02040602050305030304" pitchFamily="18" charset="0"/>
              </a:rPr>
              <a:t> </a:t>
            </a:r>
            <a:r>
              <a:rPr lang="en-US" b="0" i="0" dirty="0" err="1">
                <a:effectLst/>
                <a:latin typeface="Book Antiqua" panose="02040602050305030304" pitchFamily="18" charset="0"/>
              </a:rPr>
              <a:t>ayrılamazlar</a:t>
            </a:r>
            <a:r>
              <a:rPr lang="en-US" b="0" i="0" dirty="0">
                <a:effectLst/>
                <a:latin typeface="Book Antiqua" panose="02040602050305030304" pitchFamily="18" charset="0"/>
              </a:rPr>
              <a:t>. Bu </a:t>
            </a:r>
            <a:r>
              <a:rPr lang="en-US" b="0" i="0" dirty="0" err="1">
                <a:effectLst/>
                <a:latin typeface="Book Antiqua" panose="02040602050305030304" pitchFamily="18" charset="0"/>
              </a:rPr>
              <a:t>anlamda</a:t>
            </a:r>
            <a:r>
              <a:rPr lang="en-US" b="0" i="0" dirty="0">
                <a:effectLst/>
                <a:latin typeface="Book Antiqua" panose="02040602050305030304" pitchFamily="18" charset="0"/>
              </a:rPr>
              <a:t> </a:t>
            </a:r>
            <a:r>
              <a:rPr lang="en-US" b="0" i="0" dirty="0" err="1">
                <a:effectLst/>
                <a:latin typeface="Book Antiqua" panose="02040602050305030304" pitchFamily="18" charset="0"/>
              </a:rPr>
              <a:t>temel</a:t>
            </a:r>
            <a:r>
              <a:rPr lang="en-US" b="0" i="0" dirty="0">
                <a:effectLst/>
                <a:latin typeface="Book Antiqua" panose="02040602050305030304" pitchFamily="18" charset="0"/>
              </a:rPr>
              <a:t> </a:t>
            </a:r>
            <a:r>
              <a:rPr lang="en-US" b="0" i="0" dirty="0" err="1">
                <a:effectLst/>
                <a:latin typeface="Book Antiqua" panose="02040602050305030304" pitchFamily="18" charset="0"/>
              </a:rPr>
              <a:t>güçlük</a:t>
            </a:r>
            <a:r>
              <a:rPr lang="en-US" b="0" i="0" dirty="0">
                <a:effectLst/>
                <a:latin typeface="Book Antiqua" panose="02040602050305030304" pitchFamily="18" charset="0"/>
              </a:rPr>
              <a:t>, hem </a:t>
            </a:r>
            <a:r>
              <a:rPr lang="en-US" b="0" i="0" dirty="0" err="1">
                <a:effectLst/>
                <a:latin typeface="Book Antiqua" panose="02040602050305030304" pitchFamily="18" charset="0"/>
              </a:rPr>
              <a:t>karar</a:t>
            </a:r>
            <a:r>
              <a:rPr lang="en-US" b="0" i="0" dirty="0">
                <a:effectLst/>
                <a:latin typeface="Book Antiqua" panose="02040602050305030304" pitchFamily="18" charset="0"/>
              </a:rPr>
              <a:t> </a:t>
            </a:r>
            <a:r>
              <a:rPr lang="en-US" b="0" i="0" dirty="0" err="1">
                <a:effectLst/>
                <a:latin typeface="Book Antiqua" panose="02040602050305030304" pitchFamily="18" charset="0"/>
              </a:rPr>
              <a:t>noktalarının</a:t>
            </a:r>
            <a:r>
              <a:rPr lang="en-US" dirty="0">
                <a:latin typeface="Book Antiqua" panose="02040602050305030304" pitchFamily="18" charset="0"/>
              </a:rPr>
              <a:t> </a:t>
            </a:r>
            <a:r>
              <a:rPr lang="en-US" b="0" i="0" dirty="0">
                <a:effectLst/>
                <a:latin typeface="Book Antiqua" panose="02040602050305030304" pitchFamily="18" charset="0"/>
              </a:rPr>
              <a:t>hem de </a:t>
            </a:r>
            <a:r>
              <a:rPr lang="en-US" b="0" i="0" dirty="0" err="1">
                <a:effectLst/>
                <a:latin typeface="Book Antiqua" panose="02040602050305030304" pitchFamily="18" charset="0"/>
              </a:rPr>
              <a:t>değerlendirme</a:t>
            </a:r>
            <a:r>
              <a:rPr lang="en-US" b="0" i="0" dirty="0">
                <a:effectLst/>
                <a:latin typeface="Book Antiqua" panose="02040602050305030304" pitchFamily="18" charset="0"/>
              </a:rPr>
              <a:t> </a:t>
            </a:r>
            <a:r>
              <a:rPr lang="en-US" b="0" i="0" dirty="0" err="1">
                <a:effectLst/>
                <a:latin typeface="Book Antiqua" panose="02040602050305030304" pitchFamily="18" charset="0"/>
              </a:rPr>
              <a:t>kriterlerinin</a:t>
            </a:r>
            <a:r>
              <a:rPr lang="en-US" b="0" i="0" dirty="0">
                <a:effectLst/>
                <a:latin typeface="Book Antiqua" panose="02040602050305030304" pitchFamily="18" charset="0"/>
              </a:rPr>
              <a:t> </a:t>
            </a:r>
            <a:r>
              <a:rPr lang="en-US" b="0" i="0" dirty="0" err="1">
                <a:effectLst/>
                <a:latin typeface="Book Antiqua" panose="02040602050305030304" pitchFamily="18" charset="0"/>
              </a:rPr>
              <a:t>birbirinden</a:t>
            </a:r>
            <a:r>
              <a:rPr lang="en-US" b="0" i="0" dirty="0">
                <a:effectLst/>
                <a:latin typeface="Book Antiqua" panose="02040602050305030304" pitchFamily="18" charset="0"/>
              </a:rPr>
              <a:t> </a:t>
            </a:r>
            <a:r>
              <a:rPr lang="en-US" b="0" i="0" dirty="0" err="1">
                <a:effectLst/>
                <a:latin typeface="Book Antiqua" panose="02040602050305030304" pitchFamily="18" charset="0"/>
              </a:rPr>
              <a:t>ayrılamamasıdır</a:t>
            </a:r>
            <a:r>
              <a:rPr lang="en-US" b="0" i="0" dirty="0">
                <a:effectLst/>
                <a:latin typeface="Book Antiqua" panose="02040602050305030304" pitchFamily="18" charset="0"/>
              </a:rPr>
              <a:t>.</a:t>
            </a:r>
          </a:p>
          <a:p>
            <a:r>
              <a:rPr lang="en-US" b="0" i="0" dirty="0" err="1">
                <a:effectLst/>
                <a:latin typeface="Book Antiqua" panose="02040602050305030304" pitchFamily="18" charset="0"/>
              </a:rPr>
              <a:t>ANP’nin</a:t>
            </a:r>
            <a:r>
              <a:rPr lang="en-US" b="0" i="0" dirty="0">
                <a:effectLst/>
                <a:latin typeface="Book Antiqua" panose="02040602050305030304" pitchFamily="18" charset="0"/>
              </a:rPr>
              <a:t> </a:t>
            </a:r>
            <a:r>
              <a:rPr lang="en-US" b="0" i="0" dirty="0" err="1">
                <a:effectLst/>
                <a:latin typeface="Book Antiqua" panose="02040602050305030304" pitchFamily="18" charset="0"/>
              </a:rPr>
              <a:t>AHP’den</a:t>
            </a:r>
            <a:r>
              <a:rPr lang="en-US" b="0" i="0" dirty="0">
                <a:effectLst/>
                <a:latin typeface="Book Antiqua" panose="02040602050305030304" pitchFamily="18" charset="0"/>
              </a:rPr>
              <a:t> </a:t>
            </a:r>
            <a:r>
              <a:rPr lang="en-US" b="0" i="0" dirty="0" err="1">
                <a:effectLst/>
                <a:latin typeface="Book Antiqua" panose="02040602050305030304" pitchFamily="18" charset="0"/>
              </a:rPr>
              <a:t>temel</a:t>
            </a:r>
            <a:r>
              <a:rPr lang="en-US" b="0" i="0" dirty="0">
                <a:effectLst/>
                <a:latin typeface="Book Antiqua" panose="02040602050305030304" pitchFamily="18" charset="0"/>
              </a:rPr>
              <a:t> </a:t>
            </a:r>
            <a:r>
              <a:rPr lang="en-US" b="0" i="0" dirty="0" err="1">
                <a:effectLst/>
                <a:latin typeface="Book Antiqua" panose="02040602050305030304" pitchFamily="18" charset="0"/>
              </a:rPr>
              <a:t>farkı</a:t>
            </a:r>
            <a:r>
              <a:rPr lang="en-US" b="0" i="0" dirty="0">
                <a:effectLst/>
                <a:latin typeface="Book Antiqua" panose="02040602050305030304" pitchFamily="18" charset="0"/>
              </a:rPr>
              <a:t>, </a:t>
            </a:r>
            <a:r>
              <a:rPr lang="en-US" b="0" i="0" dirty="0" err="1">
                <a:effectLst/>
                <a:latin typeface="Book Antiqua" panose="02040602050305030304" pitchFamily="18" charset="0"/>
              </a:rPr>
              <a:t>kriterler</a:t>
            </a:r>
            <a:r>
              <a:rPr lang="en-US" b="0" i="0" dirty="0">
                <a:effectLst/>
                <a:latin typeface="Book Antiqua" panose="02040602050305030304" pitchFamily="18" charset="0"/>
              </a:rPr>
              <a:t> </a:t>
            </a:r>
            <a:r>
              <a:rPr lang="en-US" b="0" i="0" dirty="0" err="1">
                <a:effectLst/>
                <a:latin typeface="Book Antiqua" panose="02040602050305030304" pitchFamily="18" charset="0"/>
              </a:rPr>
              <a:t>arası</a:t>
            </a:r>
            <a:r>
              <a:rPr lang="en-US" b="0" i="0" dirty="0">
                <a:effectLst/>
                <a:latin typeface="Book Antiqua" panose="02040602050305030304" pitchFamily="18" charset="0"/>
              </a:rPr>
              <a:t> </a:t>
            </a:r>
            <a:r>
              <a:rPr lang="en-US" b="0" i="0" dirty="0" err="1">
                <a:effectLst/>
                <a:latin typeface="Book Antiqua" panose="02040602050305030304" pitchFamily="18" charset="0"/>
              </a:rPr>
              <a:t>etkileşimi</a:t>
            </a:r>
            <a:r>
              <a:rPr lang="en-US" b="0" i="0" dirty="0">
                <a:effectLst/>
                <a:latin typeface="Book Antiqua" panose="02040602050305030304" pitchFamily="18" charset="0"/>
              </a:rPr>
              <a:t> de </a:t>
            </a:r>
            <a:r>
              <a:rPr lang="en-US" b="0" i="0" dirty="0" err="1">
                <a:effectLst/>
                <a:latin typeface="Book Antiqua" panose="02040602050305030304" pitchFamily="18" charset="0"/>
              </a:rPr>
              <a:t>açıklayabilmesidir</a:t>
            </a:r>
            <a:r>
              <a:rPr lang="en-US" b="0" i="0" dirty="0">
                <a:effectLst/>
                <a:latin typeface="Book Antiqua" panose="02040602050305030304" pitchFamily="18" charset="0"/>
              </a:rPr>
              <a:t>.</a:t>
            </a:r>
            <a:endParaRPr lang="tr-TR" dirty="0">
              <a:latin typeface="Book Antiqua" panose="02040602050305030304"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29</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389214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a:t>
            </a:r>
            <a:r>
              <a:rPr lang="en-US" sz="3200" dirty="0" err="1">
                <a:latin typeface="Book Antiqua" pitchFamily="18" charset="0"/>
              </a:rPr>
              <a:t>Ağ</a:t>
            </a:r>
            <a:r>
              <a:rPr lang="tr-TR" sz="3200" dirty="0">
                <a:latin typeface="Book Antiqua" pitchFamily="18" charset="0"/>
              </a:rPr>
              <a:t> Prosesi</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30</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pic>
        <p:nvPicPr>
          <p:cNvPr id="7" name="Picture 6">
            <a:extLst>
              <a:ext uri="{FF2B5EF4-FFF2-40B4-BE49-F238E27FC236}">
                <a16:creationId xmlns:a16="http://schemas.microsoft.com/office/drawing/2014/main" id="{420D45D1-EFA5-4EA3-9630-9C35D77A759E}"/>
              </a:ext>
            </a:extLst>
          </p:cNvPr>
          <p:cNvPicPr>
            <a:picLocks noChangeAspect="1"/>
          </p:cNvPicPr>
          <p:nvPr/>
        </p:nvPicPr>
        <p:blipFill>
          <a:blip r:embed="rId3"/>
          <a:stretch>
            <a:fillRect/>
          </a:stretch>
        </p:blipFill>
        <p:spPr>
          <a:xfrm>
            <a:off x="457200" y="2167358"/>
            <a:ext cx="8235308" cy="3421882"/>
          </a:xfrm>
          <a:prstGeom prst="rect">
            <a:avLst/>
          </a:prstGeom>
        </p:spPr>
      </p:pic>
    </p:spTree>
    <p:extLst>
      <p:ext uri="{BB962C8B-B14F-4D97-AF65-F5344CB8AC3E}">
        <p14:creationId xmlns:p14="http://schemas.microsoft.com/office/powerpoint/2010/main" val="3126888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a:t>
            </a:r>
            <a:r>
              <a:rPr lang="en-US" sz="3200" dirty="0" err="1">
                <a:latin typeface="Book Antiqua" pitchFamily="18" charset="0"/>
              </a:rPr>
              <a:t>Ağ</a:t>
            </a:r>
            <a:r>
              <a:rPr lang="tr-TR" sz="3200" dirty="0">
                <a:latin typeface="Book Antiqua" pitchFamily="18" charset="0"/>
              </a:rPr>
              <a:t> Prosesi</a:t>
            </a:r>
          </a:p>
        </p:txBody>
      </p:sp>
      <p:sp>
        <p:nvSpPr>
          <p:cNvPr id="3" name="Content Placeholder 2"/>
          <p:cNvSpPr>
            <a:spLocks noGrp="1"/>
          </p:cNvSpPr>
          <p:nvPr>
            <p:ph sz="half" idx="2"/>
          </p:nvPr>
        </p:nvSpPr>
        <p:spPr>
          <a:xfrm>
            <a:off x="457200" y="1453356"/>
            <a:ext cx="7859216" cy="4495924"/>
          </a:xfrm>
        </p:spPr>
        <p:txBody>
          <a:bodyPr>
            <a:normAutofit/>
          </a:bodyPr>
          <a:lstStyle/>
          <a:p>
            <a:pPr>
              <a:spcBef>
                <a:spcPts val="600"/>
              </a:spcBef>
              <a:spcAft>
                <a:spcPts val="600"/>
              </a:spcAft>
            </a:pPr>
            <a:r>
              <a:rPr lang="en-US" sz="1800" b="0" i="0" dirty="0" err="1">
                <a:effectLst/>
                <a:latin typeface="Book Antiqua" panose="02040602050305030304" pitchFamily="18" charset="0"/>
              </a:rPr>
              <a:t>Adım</a:t>
            </a:r>
            <a:r>
              <a:rPr lang="en-US" sz="1800" b="0" i="0" dirty="0">
                <a:effectLst/>
                <a:latin typeface="Book Antiqua" panose="02040602050305030304" pitchFamily="18" charset="0"/>
              </a:rPr>
              <a:t> 1. </a:t>
            </a:r>
            <a:r>
              <a:rPr lang="en-US" sz="1800" b="0" i="0" dirty="0" err="1">
                <a:effectLst/>
                <a:latin typeface="Book Antiqua" panose="02040602050305030304" pitchFamily="18" charset="0"/>
              </a:rPr>
              <a:t>Problemin</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Tanımlanması</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ve</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Modelin</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Kurulması</a:t>
            </a:r>
            <a:r>
              <a:rPr lang="en-US" sz="1800" b="0" i="0" dirty="0">
                <a:effectLst/>
                <a:latin typeface="Book Antiqua" panose="02040602050305030304" pitchFamily="18" charset="0"/>
              </a:rPr>
              <a:t>: İlk </a:t>
            </a:r>
            <a:r>
              <a:rPr lang="en-US" sz="1800" b="0" i="0" dirty="0" err="1">
                <a:effectLst/>
                <a:latin typeface="Book Antiqua" panose="02040602050305030304" pitchFamily="18" charset="0"/>
              </a:rPr>
              <a:t>aşamada</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karar</a:t>
            </a:r>
            <a:r>
              <a:rPr lang="en-US" sz="1800" dirty="0">
                <a:latin typeface="Book Antiqua" panose="02040602050305030304" pitchFamily="18" charset="0"/>
              </a:rPr>
              <a:t> </a:t>
            </a:r>
            <a:r>
              <a:rPr lang="en-US" sz="1800" b="0" i="0" dirty="0">
                <a:effectLst/>
                <a:latin typeface="Book Antiqua" panose="02040602050305030304" pitchFamily="18" charset="0"/>
              </a:rPr>
              <a:t>problem</a:t>
            </a:r>
            <a:r>
              <a:rPr lang="en-US" sz="1800" dirty="0">
                <a:latin typeface="Book Antiqua" panose="02040602050305030304" pitchFamily="18" charset="0"/>
              </a:rPr>
              <a:t> </a:t>
            </a:r>
            <a:r>
              <a:rPr lang="en-US" sz="1800" b="0" i="0" dirty="0" err="1">
                <a:effectLst/>
                <a:latin typeface="Book Antiqua" panose="02040602050305030304" pitchFamily="18" charset="0"/>
              </a:rPr>
              <a:t>tanımlanmaktadır</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Amaç</a:t>
            </a:r>
            <a:r>
              <a:rPr lang="en-US" sz="1800" b="0" i="0" dirty="0">
                <a:effectLst/>
                <a:latin typeface="Book Antiqua" panose="02040602050305030304" pitchFamily="18" charset="0"/>
              </a:rPr>
              <a:t>, ana </a:t>
            </a:r>
            <a:r>
              <a:rPr lang="en-US" sz="1800" b="0" i="0" dirty="0" err="1">
                <a:effectLst/>
                <a:latin typeface="Book Antiqua" panose="02040602050305030304" pitchFamily="18" charset="0"/>
              </a:rPr>
              <a:t>kriterler</a:t>
            </a:r>
            <a:r>
              <a:rPr lang="en-US" sz="1800" b="0" i="0" dirty="0">
                <a:effectLst/>
                <a:latin typeface="Book Antiqua" panose="02040602050305030304" pitchFamily="18" charset="0"/>
              </a:rPr>
              <a:t>, alt </a:t>
            </a:r>
            <a:r>
              <a:rPr lang="en-US" sz="1800" b="0" i="0" dirty="0" err="1">
                <a:effectLst/>
                <a:latin typeface="Book Antiqua" panose="02040602050305030304" pitchFamily="18" charset="0"/>
              </a:rPr>
              <a:t>kriterler</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ve</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alternatifler</a:t>
            </a:r>
            <a:r>
              <a:rPr lang="en-US" sz="1800" b="0" i="0" dirty="0">
                <a:effectLst/>
                <a:latin typeface="Book Antiqua" panose="02040602050305030304" pitchFamily="18" charset="0"/>
              </a:rPr>
              <a:t> net </a:t>
            </a:r>
            <a:r>
              <a:rPr lang="en-US" sz="1800" b="0" i="0" dirty="0" err="1">
                <a:effectLst/>
                <a:latin typeface="Book Antiqua" panose="02040602050305030304" pitchFamily="18" charset="0"/>
              </a:rPr>
              <a:t>biçimde</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ifade</a:t>
            </a:r>
            <a:r>
              <a:rPr lang="en-US" sz="1800" b="0" i="0" dirty="0">
                <a:effectLst/>
                <a:latin typeface="Book Antiqua" panose="02040602050305030304" pitchFamily="18" charset="0"/>
              </a:rPr>
              <a:t> </a:t>
            </a:r>
            <a:r>
              <a:rPr lang="en-US" sz="1800" b="0" i="0" dirty="0" err="1">
                <a:effectLst/>
                <a:latin typeface="Book Antiqua" panose="02040602050305030304" pitchFamily="18" charset="0"/>
              </a:rPr>
              <a:t>edilmektedir</a:t>
            </a:r>
            <a:endParaRPr lang="en-US" sz="1800" b="0" i="0" dirty="0">
              <a:effectLst/>
              <a:latin typeface="Book Antiqua" panose="02040602050305030304" pitchFamily="18" charset="0"/>
            </a:endParaRPr>
          </a:p>
          <a:p>
            <a:pPr>
              <a:spcBef>
                <a:spcPts val="600"/>
              </a:spcBef>
              <a:spcAft>
                <a:spcPts val="600"/>
              </a:spcAft>
            </a:pPr>
            <a:r>
              <a:rPr lang="tr-TR" sz="1800" dirty="0">
                <a:latin typeface="Book Antiqua" panose="02040602050305030304" pitchFamily="18" charset="0"/>
              </a:rPr>
              <a:t>Adım 2. Kriterler</a:t>
            </a:r>
            <a:r>
              <a:rPr lang="en-US" sz="1800" dirty="0">
                <a:latin typeface="Book Antiqua" panose="02040602050305030304" pitchFamily="18" charset="0"/>
              </a:rPr>
              <a:t> </a:t>
            </a:r>
            <a:r>
              <a:rPr lang="tr-TR" sz="1800" dirty="0">
                <a:latin typeface="Book Antiqua" panose="02040602050305030304" pitchFamily="18" charset="0"/>
              </a:rPr>
              <a:t>arası Etkileşimlerin Belirlenmesi: İç ve dış bağımlılıklar ve</a:t>
            </a:r>
            <a:r>
              <a:rPr lang="en-US" sz="1800" dirty="0">
                <a:latin typeface="Book Antiqua" panose="02040602050305030304" pitchFamily="18" charset="0"/>
              </a:rPr>
              <a:t> </a:t>
            </a:r>
            <a:r>
              <a:rPr lang="tr-TR" sz="1800" dirty="0">
                <a:latin typeface="Book Antiqua" panose="02040602050305030304" pitchFamily="18" charset="0"/>
              </a:rPr>
              <a:t>varsa kriterler</a:t>
            </a:r>
            <a:r>
              <a:rPr lang="en-US" sz="1800" dirty="0">
                <a:latin typeface="Book Antiqua" panose="02040602050305030304" pitchFamily="18" charset="0"/>
              </a:rPr>
              <a:t> </a:t>
            </a:r>
            <a:r>
              <a:rPr lang="tr-TR" sz="1800" dirty="0">
                <a:latin typeface="Book Antiqua" panose="02040602050305030304" pitchFamily="18" charset="0"/>
              </a:rPr>
              <a:t>arası geri bildirimler ilişkilendirilmektedir</a:t>
            </a:r>
            <a:r>
              <a:rPr lang="en-US" sz="1800" dirty="0">
                <a:latin typeface="Book Antiqua" panose="02040602050305030304" pitchFamily="18" charset="0"/>
              </a:rPr>
              <a:t>.</a:t>
            </a:r>
          </a:p>
          <a:p>
            <a:pPr>
              <a:spcBef>
                <a:spcPts val="600"/>
              </a:spcBef>
              <a:spcAft>
                <a:spcPts val="600"/>
              </a:spcAft>
            </a:pPr>
            <a:r>
              <a:rPr lang="tr-TR" sz="1800" dirty="0">
                <a:latin typeface="Book Antiqua" panose="02040602050305030304" pitchFamily="18" charset="0"/>
              </a:rPr>
              <a:t>Adım 3. Temel Karar Vericiler Arası İkili Karşılaştırma: Bu aşamada, temel</a:t>
            </a:r>
            <a:r>
              <a:rPr lang="en-US" sz="1800" dirty="0">
                <a:latin typeface="Book Antiqua" panose="02040602050305030304" pitchFamily="18" charset="0"/>
              </a:rPr>
              <a:t> </a:t>
            </a:r>
            <a:r>
              <a:rPr lang="tr-TR" sz="1800" dirty="0">
                <a:latin typeface="Book Antiqua" panose="02040602050305030304" pitchFamily="18" charset="0"/>
              </a:rPr>
              <a:t>karar vericiler altında her bir boyut içinde ana kriterlerin ve alt kriterlerin ikili</a:t>
            </a:r>
            <a:r>
              <a:rPr lang="en-US" sz="1800" dirty="0">
                <a:latin typeface="Book Antiqua" panose="02040602050305030304" pitchFamily="18" charset="0"/>
              </a:rPr>
              <a:t> </a:t>
            </a:r>
            <a:r>
              <a:rPr lang="tr-TR" sz="1800" dirty="0">
                <a:latin typeface="Book Antiqua" panose="02040602050305030304" pitchFamily="18" charset="0"/>
              </a:rPr>
              <a:t>karşılaştırmaları yapılarak birbirlerine göre önem dereceleri hesaplanmaktadır</a:t>
            </a:r>
            <a:r>
              <a:rPr lang="en-US" sz="1800" dirty="0">
                <a:latin typeface="Book Antiqua" panose="02040602050305030304" pitchFamily="18" charset="0"/>
              </a:rPr>
              <a:t>. </a:t>
            </a:r>
          </a:p>
          <a:p>
            <a:pPr marL="400050" lvl="1" indent="0">
              <a:spcBef>
                <a:spcPts val="600"/>
              </a:spcBef>
              <a:spcAft>
                <a:spcPts val="600"/>
              </a:spcAft>
              <a:buNone/>
            </a:pPr>
            <a:r>
              <a:rPr lang="en-US" sz="1800" dirty="0">
                <a:latin typeface="Book Antiqua" panose="02040602050305030304" pitchFamily="18" charset="0"/>
              </a:rPr>
              <a:t>ANP </a:t>
            </a:r>
            <a:r>
              <a:rPr lang="en-US" sz="1800" dirty="0" err="1">
                <a:latin typeface="Book Antiqua" panose="02040602050305030304" pitchFamily="18" charset="0"/>
              </a:rPr>
              <a:t>yönteminde</a:t>
            </a:r>
            <a:r>
              <a:rPr lang="en-US" sz="1800" dirty="0">
                <a:latin typeface="Book Antiqua" panose="02040602050305030304" pitchFamily="18" charset="0"/>
              </a:rPr>
              <a:t> de, AHP </a:t>
            </a:r>
            <a:r>
              <a:rPr lang="en-US" sz="1800" dirty="0" err="1">
                <a:latin typeface="Book Antiqua" panose="02040602050305030304" pitchFamily="18" charset="0"/>
              </a:rPr>
              <a:t>yönteminde</a:t>
            </a:r>
            <a:r>
              <a:rPr lang="en-US" sz="1800" dirty="0">
                <a:latin typeface="Book Antiqua" panose="02040602050305030304" pitchFamily="18" charset="0"/>
              </a:rPr>
              <a:t> </a:t>
            </a:r>
            <a:r>
              <a:rPr lang="en-US" sz="1800" dirty="0" err="1">
                <a:latin typeface="Book Antiqua" panose="02040602050305030304" pitchFamily="18" charset="0"/>
              </a:rPr>
              <a:t>olduğu</a:t>
            </a:r>
            <a:r>
              <a:rPr lang="en-US" sz="1800" dirty="0">
                <a:latin typeface="Book Antiqua" panose="02040602050305030304" pitchFamily="18" charset="0"/>
              </a:rPr>
              <a:t> </a:t>
            </a:r>
            <a:r>
              <a:rPr lang="en-US" sz="1800" dirty="0" err="1">
                <a:latin typeface="Book Antiqua" panose="02040602050305030304" pitchFamily="18" charset="0"/>
              </a:rPr>
              <a:t>gibi</a:t>
            </a:r>
            <a:r>
              <a:rPr lang="en-US" sz="1800" dirty="0">
                <a:latin typeface="Book Antiqua" panose="02040602050305030304" pitchFamily="18" charset="0"/>
              </a:rPr>
              <a:t> </a:t>
            </a:r>
            <a:r>
              <a:rPr lang="en-US" sz="1800" dirty="0" err="1">
                <a:latin typeface="Book Antiqua" panose="02040602050305030304" pitchFamily="18" charset="0"/>
              </a:rPr>
              <a:t>kararı</a:t>
            </a:r>
            <a:r>
              <a:rPr lang="en-US" sz="1800" dirty="0">
                <a:latin typeface="Book Antiqua" panose="02040602050305030304" pitchFamily="18" charset="0"/>
              </a:rPr>
              <a:t> </a:t>
            </a:r>
            <a:r>
              <a:rPr lang="en-US" sz="1800" dirty="0" err="1">
                <a:latin typeface="Book Antiqua" panose="02040602050305030304" pitchFamily="18" charset="0"/>
              </a:rPr>
              <a:t>etkileyen</a:t>
            </a:r>
            <a:r>
              <a:rPr lang="en-US" sz="1800" dirty="0">
                <a:latin typeface="Book Antiqua" panose="02040602050305030304" pitchFamily="18" charset="0"/>
              </a:rPr>
              <a:t> </a:t>
            </a:r>
            <a:r>
              <a:rPr lang="en-US" sz="1800" dirty="0" err="1">
                <a:latin typeface="Book Antiqua" panose="02040602050305030304" pitchFamily="18" charset="0"/>
              </a:rPr>
              <a:t>kriterler</a:t>
            </a:r>
            <a:r>
              <a:rPr lang="en-US" sz="1800" dirty="0">
                <a:latin typeface="Book Antiqua" panose="02040602050305030304" pitchFamily="18" charset="0"/>
              </a:rPr>
              <a:t> </a:t>
            </a:r>
            <a:r>
              <a:rPr lang="en-US" sz="1800" dirty="0" err="1">
                <a:latin typeface="Book Antiqua" panose="02040602050305030304" pitchFamily="18" charset="0"/>
              </a:rPr>
              <a:t>ikili</a:t>
            </a:r>
            <a:r>
              <a:rPr lang="en-US" sz="1800" dirty="0">
                <a:latin typeface="Book Antiqua" panose="02040602050305030304" pitchFamily="18" charset="0"/>
              </a:rPr>
              <a:t> </a:t>
            </a:r>
            <a:r>
              <a:rPr lang="en-US" sz="1800" dirty="0" err="1">
                <a:latin typeface="Book Antiqua" panose="02040602050305030304" pitchFamily="18" charset="0"/>
              </a:rPr>
              <a:t>karşılaştırmalara</a:t>
            </a:r>
            <a:r>
              <a:rPr lang="en-US" sz="1800" dirty="0">
                <a:latin typeface="Book Antiqua" panose="02040602050305030304" pitchFamily="18" charset="0"/>
              </a:rPr>
              <a:t> tabi </a:t>
            </a:r>
            <a:r>
              <a:rPr lang="en-US" sz="1800" dirty="0" err="1">
                <a:latin typeface="Book Antiqua" panose="02040602050305030304" pitchFamily="18" charset="0"/>
              </a:rPr>
              <a:t>tutulmakta</a:t>
            </a:r>
            <a:r>
              <a:rPr lang="en-US" sz="1800" dirty="0">
                <a:latin typeface="Book Antiqua" panose="02040602050305030304" pitchFamily="18" charset="0"/>
              </a:rPr>
              <a:t> </a:t>
            </a:r>
            <a:r>
              <a:rPr lang="en-US" sz="1800" dirty="0" err="1">
                <a:latin typeface="Book Antiqua" panose="02040602050305030304" pitchFamily="18" charset="0"/>
              </a:rPr>
              <a:t>ve</a:t>
            </a:r>
            <a:r>
              <a:rPr lang="en-US" sz="1800" dirty="0">
                <a:latin typeface="Book Antiqua" panose="02040602050305030304" pitchFamily="18" charset="0"/>
              </a:rPr>
              <a:t> </a:t>
            </a:r>
            <a:r>
              <a:rPr lang="en-US" sz="1800" dirty="0" err="1">
                <a:latin typeface="Book Antiqua" panose="02040602050305030304" pitchFamily="18" charset="0"/>
              </a:rPr>
              <a:t>böylelikle</a:t>
            </a:r>
            <a:r>
              <a:rPr lang="en-US" sz="1800" dirty="0">
                <a:latin typeface="Book Antiqua" panose="02040602050305030304" pitchFamily="18" charset="0"/>
              </a:rPr>
              <a:t> </a:t>
            </a:r>
            <a:r>
              <a:rPr lang="en-US" sz="1800" dirty="0" err="1">
                <a:latin typeface="Book Antiqua" panose="02040602050305030304" pitchFamily="18" charset="0"/>
              </a:rPr>
              <a:t>kriterlerin</a:t>
            </a:r>
            <a:r>
              <a:rPr lang="en-US" sz="1800" dirty="0">
                <a:latin typeface="Book Antiqua" panose="02040602050305030304" pitchFamily="18" charset="0"/>
              </a:rPr>
              <a:t> </a:t>
            </a:r>
            <a:r>
              <a:rPr lang="en-US" sz="1800" dirty="0" err="1">
                <a:latin typeface="Book Antiqua" panose="02040602050305030304" pitchFamily="18" charset="0"/>
              </a:rPr>
              <a:t>önem</a:t>
            </a:r>
            <a:r>
              <a:rPr lang="en-US" sz="1800" dirty="0">
                <a:latin typeface="Book Antiqua" panose="02040602050305030304" pitchFamily="18" charset="0"/>
              </a:rPr>
              <a:t> </a:t>
            </a:r>
            <a:r>
              <a:rPr lang="en-US" sz="1800" dirty="0" err="1">
                <a:latin typeface="Book Antiqua" panose="02040602050305030304" pitchFamily="18" charset="0"/>
              </a:rPr>
              <a:t>ağırlıkları</a:t>
            </a:r>
            <a:r>
              <a:rPr lang="en-US" sz="1800" dirty="0">
                <a:latin typeface="Book Antiqua" panose="02040602050305030304" pitchFamily="18" charset="0"/>
              </a:rPr>
              <a:t> </a:t>
            </a:r>
            <a:r>
              <a:rPr lang="en-US" sz="1800" dirty="0" err="1">
                <a:latin typeface="Book Antiqua" panose="02040602050305030304" pitchFamily="18" charset="0"/>
              </a:rPr>
              <a:t>belirlenmektedir</a:t>
            </a:r>
            <a:r>
              <a:rPr lang="en-US" sz="1800" dirty="0">
                <a:latin typeface="Book Antiqua" panose="02040602050305030304" pitchFamily="18" charset="0"/>
              </a:rPr>
              <a:t>.</a:t>
            </a:r>
            <a:endParaRPr lang="tr-TR" sz="1800" dirty="0">
              <a:latin typeface="Book Antiqua" panose="02040602050305030304"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31</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660620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a:t>
            </a:r>
            <a:r>
              <a:rPr lang="en-US" sz="3200" dirty="0" err="1">
                <a:latin typeface="Book Antiqua" pitchFamily="18" charset="0"/>
              </a:rPr>
              <a:t>Ağ</a:t>
            </a:r>
            <a:r>
              <a:rPr lang="tr-TR" sz="3200" dirty="0">
                <a:latin typeface="Book Antiqua" pitchFamily="18" charset="0"/>
              </a:rPr>
              <a:t> Prosesi</a:t>
            </a:r>
          </a:p>
        </p:txBody>
      </p:sp>
      <p:sp>
        <p:nvSpPr>
          <p:cNvPr id="3" name="Content Placeholder 2"/>
          <p:cNvSpPr>
            <a:spLocks noGrp="1"/>
          </p:cNvSpPr>
          <p:nvPr>
            <p:ph sz="half" idx="2"/>
          </p:nvPr>
        </p:nvSpPr>
        <p:spPr>
          <a:xfrm>
            <a:off x="457200" y="1453356"/>
            <a:ext cx="7859216" cy="4495924"/>
          </a:xfrm>
        </p:spPr>
        <p:txBody>
          <a:bodyPr>
            <a:normAutofit/>
          </a:bodyPr>
          <a:lstStyle/>
          <a:p>
            <a:pPr algn="l"/>
            <a:r>
              <a:rPr lang="en-US" sz="1800" b="0" i="1" u="none" strike="noStrike" baseline="0" dirty="0" err="1">
                <a:latin typeface="Times New Roman,Italic"/>
              </a:rPr>
              <a:t>Adım</a:t>
            </a:r>
            <a:r>
              <a:rPr lang="en-US" sz="1800" b="0" i="1" u="none" strike="noStrike" baseline="0" dirty="0">
                <a:latin typeface="Times New Roman,Italic"/>
              </a:rPr>
              <a:t> 4. </a:t>
            </a:r>
            <a:r>
              <a:rPr lang="en-US" sz="1800" b="0" i="1" u="none" strike="noStrike" baseline="0" dirty="0" err="1">
                <a:latin typeface="Times New Roman,Italic"/>
              </a:rPr>
              <a:t>Elde</a:t>
            </a:r>
            <a:r>
              <a:rPr lang="en-US" sz="1800" b="0" i="1" u="none" strike="noStrike" baseline="0" dirty="0">
                <a:latin typeface="Times New Roman,Italic"/>
              </a:rPr>
              <a:t> </a:t>
            </a:r>
            <a:r>
              <a:rPr lang="en-US" sz="1800" b="0" i="1" u="none" strike="noStrike" baseline="0" dirty="0" err="1">
                <a:latin typeface="Times New Roman,Italic"/>
              </a:rPr>
              <a:t>Edilen</a:t>
            </a:r>
            <a:r>
              <a:rPr lang="en-US" sz="1800" b="0" i="1" u="none" strike="noStrike" baseline="0" dirty="0">
                <a:latin typeface="Times New Roman,Italic"/>
              </a:rPr>
              <a:t> </a:t>
            </a:r>
            <a:r>
              <a:rPr lang="en-US" sz="1800" b="0" i="1" u="none" strike="noStrike" baseline="0" dirty="0" err="1">
                <a:latin typeface="Times New Roman,Italic"/>
              </a:rPr>
              <a:t>Karşılaştırma</a:t>
            </a:r>
            <a:r>
              <a:rPr lang="en-US" sz="1800" b="0" i="1" u="none" strike="noStrike" baseline="0" dirty="0">
                <a:latin typeface="Times New Roman,Italic"/>
              </a:rPr>
              <a:t> </a:t>
            </a:r>
            <a:r>
              <a:rPr lang="en-US" sz="1800" b="0" i="1" u="none" strike="noStrike" baseline="0" dirty="0" err="1">
                <a:latin typeface="Times New Roman,Italic"/>
              </a:rPr>
              <a:t>Matrislerinin</a:t>
            </a:r>
            <a:r>
              <a:rPr lang="en-US" sz="1800" b="0" i="1" u="none" strike="noStrike" baseline="0" dirty="0">
                <a:latin typeface="Times New Roman,Italic"/>
              </a:rPr>
              <a:t> </a:t>
            </a:r>
            <a:r>
              <a:rPr lang="en-US" sz="1800" b="0" i="1" u="none" strike="noStrike" baseline="0" dirty="0" err="1">
                <a:latin typeface="Times New Roman,Italic"/>
              </a:rPr>
              <a:t>Tutarlılığı</a:t>
            </a:r>
            <a:r>
              <a:rPr lang="en-US" sz="1800" b="0" i="1" u="none" strike="noStrike" baseline="0" dirty="0">
                <a:latin typeface="Times New Roman,Italic"/>
              </a:rPr>
              <a:t> </a:t>
            </a:r>
            <a:r>
              <a:rPr lang="en-US" sz="1800" b="0" i="1" u="none" strike="noStrike" baseline="0" dirty="0" err="1">
                <a:latin typeface="Times New Roman,Italic"/>
              </a:rPr>
              <a:t>Araştırılır</a:t>
            </a:r>
            <a:r>
              <a:rPr lang="en-US" sz="1800" b="0" i="1" u="none" strike="noStrike" baseline="0" dirty="0">
                <a:latin typeface="Times New Roman,Italic"/>
              </a:rPr>
              <a:t>:</a:t>
            </a:r>
          </a:p>
          <a:p>
            <a:pPr algn="l"/>
            <a:r>
              <a:rPr lang="en-US" sz="1800" b="0" i="0" u="none" strike="noStrike" baseline="0" dirty="0" err="1">
                <a:latin typeface="Times New Roman" panose="02020603050405020304" pitchFamily="18" charset="0"/>
              </a:rPr>
              <a:t>Uzmanlardan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elde</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edilen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puanlar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bir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karşılaştırma</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matrisi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oluşturmak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için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entegre</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edilirler</a:t>
            </a:r>
            <a:r>
              <a:rPr lang="en-US" sz="1800" b="0" i="0" u="none" strike="noStrike" baseline="0" dirty="0">
                <a:latin typeface="Times New Roman" panose="02020603050405020304" pitchFamily="18" charset="0"/>
              </a:rPr>
              <a:t>. Bu </a:t>
            </a:r>
            <a:r>
              <a:rPr lang="en-US" sz="1800" b="0" i="0" u="none" strike="noStrike" baseline="0" dirty="0" err="1">
                <a:latin typeface="Times New Roman" panose="02020603050405020304" pitchFamily="18" charset="0"/>
              </a:rPr>
              <a:t>matrisin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sütunları</a:t>
            </a:r>
            <a:r>
              <a:rPr lang="en-US" sz="1800" b="0" i="0" u="none" strike="noStrike" baseline="0" dirty="0">
                <a:latin typeface="Times New Roman" panose="02020603050405020304" pitchFamily="18" charset="0"/>
              </a:rPr>
              <a:t> normalize </a:t>
            </a:r>
            <a:r>
              <a:rPr lang="en-US" sz="1800" b="0" i="0" u="none" strike="noStrike" baseline="0" dirty="0" err="1">
                <a:latin typeface="Times New Roman" panose="02020603050405020304" pitchFamily="18" charset="0"/>
              </a:rPr>
              <a:t>edildikten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sonra</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elde</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edilen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satır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ortalama</a:t>
            </a:r>
            <a:r>
              <a:rPr lang="en-US" sz="1800" dirty="0">
                <a:latin typeface="Times New Roman" panose="02020603050405020304" pitchFamily="18" charset="0"/>
              </a:rPr>
              <a:t> </a:t>
            </a:r>
            <a:r>
              <a:rPr lang="en-US" sz="1800" b="0" i="0" u="none" strike="noStrike" baseline="0" dirty="0" err="1">
                <a:latin typeface="Times New Roman" panose="02020603050405020304" pitchFamily="18" charset="0"/>
              </a:rPr>
              <a:t>değerleri</a:t>
            </a:r>
            <a:r>
              <a:rPr lang="en-US" sz="1800" b="0" i="0" u="none" strike="noStrike" baseline="0" dirty="0">
                <a:latin typeface="Times New Roman" panose="02020603050405020304" pitchFamily="18" charset="0"/>
              </a:rPr>
              <a:t> her </a:t>
            </a:r>
            <a:r>
              <a:rPr lang="en-US" sz="1800" b="0" i="0" u="none" strike="noStrike" baseline="0" dirty="0" err="1">
                <a:latin typeface="Times New Roman" panose="02020603050405020304" pitchFamily="18" charset="0"/>
              </a:rPr>
              <a:t>bir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bileşenin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ağırlığını</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göstermektedir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Ancak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bu</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değerlerin</a:t>
            </a:r>
            <a:r>
              <a:rPr lang="en-US" sz="1800" b="0" i="0" u="none" strike="noStrike" baseline="0" dirty="0">
                <a:latin typeface="Times New Roman" panose="02020603050405020304" pitchFamily="18" charset="0"/>
              </a:rPr>
              <a:t> Kabul</a:t>
            </a:r>
            <a:r>
              <a:rPr lang="en-US" sz="1800" dirty="0">
                <a:latin typeface="Times New Roman" panose="02020603050405020304" pitchFamily="18" charset="0"/>
              </a:rPr>
              <a:t> </a:t>
            </a:r>
            <a:r>
              <a:rPr lang="en-US" sz="1800" b="0" i="0" u="none" strike="noStrike" baseline="0" dirty="0" err="1">
                <a:latin typeface="Times New Roman" panose="02020603050405020304" pitchFamily="18" charset="0"/>
              </a:rPr>
              <a:t>edilebilmesi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için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karşılaştırma</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matrisinin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tutarlı</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olması</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gerekmektedir</a:t>
            </a:r>
            <a:r>
              <a:rPr lang="en-US" sz="1800" b="0" i="0" u="none" strike="noStrike" baseline="0" dirty="0">
                <a:latin typeface="Times New Roman" panose="02020603050405020304" pitchFamily="18" charset="0"/>
              </a:rPr>
              <a:t>.</a:t>
            </a:r>
          </a:p>
          <a:p>
            <a:pPr algn="l"/>
            <a:r>
              <a:rPr lang="en-US" sz="1800" b="0" i="0" u="none" strike="noStrike" baseline="0" dirty="0" err="1">
                <a:latin typeface="Times New Roman" panose="02020603050405020304" pitchFamily="18" charset="0"/>
              </a:rPr>
              <a:t>Yapılan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ikili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karşılaştırmaların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tutarlı</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olması</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için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tutarlılık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oranının</a:t>
            </a:r>
            <a:r>
              <a:rPr lang="en-US" sz="1800" b="0" i="0" u="none" strike="noStrike" baseline="0" dirty="0">
                <a:latin typeface="Times New Roman" panose="02020603050405020304" pitchFamily="18" charset="0"/>
              </a:rPr>
              <a:t> 0.10’a </a:t>
            </a:r>
            <a:r>
              <a:rPr lang="en-US" sz="1800" b="0" i="0" u="none" strike="noStrike" baseline="0" dirty="0" err="1">
                <a:latin typeface="Times New Roman" panose="02020603050405020304" pitchFamily="18" charset="0"/>
              </a:rPr>
              <a:t>eşit</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veya</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küçük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olması</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gerekmektedir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Aksi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takdirde</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karşılaştırmalar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gözden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geçirilmelidir</a:t>
            </a:r>
            <a:r>
              <a:rPr lang="en-US" sz="1800" b="0" i="0" u="none" strike="noStrike" baseline="0" dirty="0">
                <a:latin typeface="Times New Roman" panose="02020603050405020304" pitchFamily="18" charset="0"/>
              </a:rPr>
              <a:t>.</a:t>
            </a:r>
          </a:p>
          <a:p>
            <a:pPr algn="l"/>
            <a:r>
              <a:rPr lang="en-US" sz="1800" b="0" i="1" u="none" strike="noStrike" baseline="0" dirty="0" err="1">
                <a:latin typeface="Times New Roman,Italic"/>
              </a:rPr>
              <a:t>Adım</a:t>
            </a:r>
            <a:r>
              <a:rPr lang="en-US" sz="1800" b="0" i="1" u="none" strike="noStrike" baseline="0" dirty="0">
                <a:latin typeface="Times New Roman,Italic"/>
              </a:rPr>
              <a:t> 5. </a:t>
            </a:r>
            <a:r>
              <a:rPr lang="en-US" sz="1800" b="0" i="1" u="none" strike="noStrike" baseline="0" dirty="0" err="1">
                <a:latin typeface="Times New Roman,Italic"/>
              </a:rPr>
              <a:t>Süper</a:t>
            </a:r>
            <a:r>
              <a:rPr lang="en-US" sz="1800" b="0" i="1" u="none" strike="noStrike" baseline="0" dirty="0">
                <a:latin typeface="Times New Roman,Italic"/>
              </a:rPr>
              <a:t> </a:t>
            </a:r>
            <a:r>
              <a:rPr lang="en-US" sz="1800" b="0" i="1" u="none" strike="noStrike" baseline="0" dirty="0" err="1">
                <a:latin typeface="Times New Roman,Italic"/>
              </a:rPr>
              <a:t>Matrisin</a:t>
            </a:r>
            <a:r>
              <a:rPr lang="en-US" sz="1800" b="0" i="1" u="none" strike="noStrike" baseline="0" dirty="0">
                <a:latin typeface="Times New Roman,Italic"/>
              </a:rPr>
              <a:t> </a:t>
            </a:r>
            <a:r>
              <a:rPr lang="en-US" sz="1800" b="0" i="1" u="none" strike="noStrike" baseline="0" dirty="0" err="1">
                <a:latin typeface="Times New Roman,Italic"/>
              </a:rPr>
              <a:t>Oluşturulması</a:t>
            </a:r>
            <a:r>
              <a:rPr lang="en-US" sz="1800" b="0" i="1" u="none" strike="noStrike" baseline="0" dirty="0">
                <a:latin typeface="Times New Roman,Italic"/>
              </a:rPr>
              <a:t> </a:t>
            </a:r>
            <a:r>
              <a:rPr lang="en-US" sz="1800" b="0" i="1" u="none" strike="noStrike" baseline="0" dirty="0" err="1">
                <a:latin typeface="Times New Roman,Italic"/>
              </a:rPr>
              <a:t>ve</a:t>
            </a:r>
            <a:r>
              <a:rPr lang="en-US" sz="1800" b="0" i="1" u="none" strike="noStrike" baseline="0" dirty="0">
                <a:latin typeface="Times New Roman,Italic"/>
              </a:rPr>
              <a:t> </a:t>
            </a:r>
            <a:r>
              <a:rPr lang="en-US" sz="1800" b="0" i="1" u="none" strike="noStrike" baseline="0" dirty="0" err="1">
                <a:latin typeface="Times New Roman,Italic"/>
              </a:rPr>
              <a:t>Analizi</a:t>
            </a:r>
            <a:r>
              <a:rPr lang="en-US" sz="1800" b="0" i="1" u="none" strike="noStrike" baseline="0" dirty="0">
                <a:latin typeface="Times New Roman,Italic"/>
              </a:rPr>
              <a:t>:</a:t>
            </a:r>
          </a:p>
          <a:p>
            <a:pPr algn="l"/>
            <a:r>
              <a:rPr lang="en-US" sz="1800" b="0" i="0" u="none" strike="noStrike" baseline="0" dirty="0" err="1">
                <a:latin typeface="Times New Roman" panose="02020603050405020304" pitchFamily="18" charset="0"/>
              </a:rPr>
              <a:t>Süper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matris</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parçalı</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bir</a:t>
            </a:r>
            <a:r>
              <a:rPr lang="en-US" sz="1800" dirty="0">
                <a:latin typeface="Times New Roman" panose="02020603050405020304" pitchFamily="18" charset="0"/>
              </a:rPr>
              <a:t> </a:t>
            </a:r>
            <a:r>
              <a:rPr lang="en-US" sz="1800" b="0" i="0" u="none" strike="noStrike" baseline="0" dirty="0" err="1">
                <a:latin typeface="Times New Roman" panose="02020603050405020304" pitchFamily="18" charset="0"/>
              </a:rPr>
              <a:t>matris</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olup</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buradaki</a:t>
            </a:r>
            <a:r>
              <a:rPr lang="en-US" sz="1800" b="0" i="0" u="none" strike="noStrike" baseline="0" dirty="0">
                <a:latin typeface="Times New Roman" panose="02020603050405020304" pitchFamily="18" charset="0"/>
              </a:rPr>
              <a:t> her </a:t>
            </a:r>
            <a:r>
              <a:rPr lang="en-US" sz="1800" b="0" i="0" u="none" strike="noStrike" baseline="0" dirty="0" err="1">
                <a:latin typeface="Times New Roman" panose="02020603050405020304" pitchFamily="18" charset="0"/>
              </a:rPr>
              <a:t>matris</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bölümü</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bir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sistem</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içindeki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iki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kriter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arasındaki</a:t>
            </a:r>
            <a:r>
              <a:rPr lang="en-US" sz="1800" dirty="0">
                <a:latin typeface="Times New Roman" panose="02020603050405020304" pitchFamily="18" charset="0"/>
              </a:rPr>
              <a:t> </a:t>
            </a:r>
            <a:r>
              <a:rPr lang="en-US" sz="1800" b="0" i="0" u="none" strike="noStrike" baseline="0" dirty="0" err="1">
                <a:latin typeface="Times New Roman" panose="02020603050405020304" pitchFamily="18" charset="0"/>
              </a:rPr>
              <a:t>ilişkiyi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göstermektedir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Kriterlerin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birbirleri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üzerindeki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uzun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dönemli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nispi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etkisini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belirleyebilmek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için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süper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matrisin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kuvveti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alınmaktadır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Önem</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ağırlıklarının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bir</a:t>
            </a:r>
            <a:r>
              <a:rPr lang="en-US" sz="1800" dirty="0">
                <a:latin typeface="Times New Roman" panose="02020603050405020304" pitchFamily="18" charset="0"/>
              </a:rPr>
              <a:t> </a:t>
            </a:r>
            <a:r>
              <a:rPr lang="en-US" sz="1800" b="0" i="0" u="none" strike="noStrike" baseline="0" dirty="0" err="1">
                <a:latin typeface="Times New Roman" panose="02020603050405020304" pitchFamily="18" charset="0"/>
              </a:rPr>
              <a:t>noktada</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eşitlenmesini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sağlamak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için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süper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kuvveti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alınır</a:t>
            </a:r>
            <a:r>
              <a:rPr lang="en-US" sz="1800" b="0" i="0" u="none" strike="noStrike" baseline="0" dirty="0">
                <a:latin typeface="Times New Roman" panose="02020603050405020304" pitchFamily="18" charset="0"/>
              </a:rPr>
              <a:t>,</a:t>
            </a:r>
            <a:endParaRPr lang="tr-TR" dirty="0">
              <a:latin typeface="Book Antiqua" panose="02040602050305030304"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32</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242132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a:t>
            </a:r>
            <a:r>
              <a:rPr lang="en-US" sz="3200" dirty="0" err="1">
                <a:latin typeface="Book Antiqua" pitchFamily="18" charset="0"/>
              </a:rPr>
              <a:t>Ağ</a:t>
            </a:r>
            <a:r>
              <a:rPr lang="tr-TR" sz="3200" dirty="0">
                <a:latin typeface="Book Antiqua" pitchFamily="18" charset="0"/>
              </a:rPr>
              <a:t> Prosesi</a:t>
            </a:r>
          </a:p>
        </p:txBody>
      </p:sp>
      <p:sp>
        <p:nvSpPr>
          <p:cNvPr id="3" name="Content Placeholder 2"/>
          <p:cNvSpPr>
            <a:spLocks noGrp="1"/>
          </p:cNvSpPr>
          <p:nvPr>
            <p:ph sz="half" idx="2"/>
          </p:nvPr>
        </p:nvSpPr>
        <p:spPr>
          <a:xfrm>
            <a:off x="457200" y="1453356"/>
            <a:ext cx="7859216" cy="4495924"/>
          </a:xfrm>
        </p:spPr>
        <p:txBody>
          <a:bodyPr>
            <a:normAutofit fontScale="92500" lnSpcReduction="10000"/>
          </a:bodyPr>
          <a:lstStyle/>
          <a:p>
            <a:pPr algn="l"/>
            <a:r>
              <a:rPr lang="en-US" sz="1800" b="0" i="1" u="none" strike="noStrike" baseline="0" dirty="0" err="1">
                <a:latin typeface="Times New Roman,Italic"/>
              </a:rPr>
              <a:t>Adım</a:t>
            </a:r>
            <a:r>
              <a:rPr lang="en-US" sz="1800" b="0" i="1" u="none" strike="noStrike" baseline="0" dirty="0">
                <a:latin typeface="Times New Roman,Italic"/>
              </a:rPr>
              <a:t> 5. </a:t>
            </a:r>
            <a:r>
              <a:rPr lang="en-US" sz="1800" b="0" i="1" u="none" strike="noStrike" baseline="0" dirty="0" err="1">
                <a:latin typeface="Times New Roman,Italic"/>
              </a:rPr>
              <a:t>Süper</a:t>
            </a:r>
            <a:r>
              <a:rPr lang="en-US" sz="1800" b="0" i="1" u="none" strike="noStrike" baseline="0" dirty="0">
                <a:latin typeface="Times New Roman,Italic"/>
              </a:rPr>
              <a:t> </a:t>
            </a:r>
            <a:r>
              <a:rPr lang="en-US" sz="1800" b="0" i="1" u="none" strike="noStrike" baseline="0" dirty="0" err="1">
                <a:latin typeface="Times New Roman,Italic"/>
              </a:rPr>
              <a:t>Matrisin</a:t>
            </a:r>
            <a:r>
              <a:rPr lang="en-US" sz="1800" b="0" i="1" u="none" strike="noStrike" baseline="0" dirty="0">
                <a:latin typeface="Times New Roman,Italic"/>
              </a:rPr>
              <a:t> </a:t>
            </a:r>
            <a:r>
              <a:rPr lang="en-US" sz="1800" b="0" i="1" u="none" strike="noStrike" baseline="0" dirty="0" err="1">
                <a:latin typeface="Times New Roman,Italic"/>
              </a:rPr>
              <a:t>Oluşturulması</a:t>
            </a:r>
            <a:r>
              <a:rPr lang="en-US" sz="1800" b="0" i="1" u="none" strike="noStrike" baseline="0" dirty="0">
                <a:latin typeface="Times New Roman,Italic"/>
              </a:rPr>
              <a:t> </a:t>
            </a:r>
            <a:r>
              <a:rPr lang="en-US" sz="1800" b="0" i="1" u="none" strike="noStrike" baseline="0" dirty="0" err="1">
                <a:latin typeface="Times New Roman,Italic"/>
              </a:rPr>
              <a:t>ve</a:t>
            </a:r>
            <a:r>
              <a:rPr lang="en-US" sz="1800" b="0" i="1" u="none" strike="noStrike" baseline="0" dirty="0">
                <a:latin typeface="Times New Roman,Italic"/>
              </a:rPr>
              <a:t> </a:t>
            </a:r>
            <a:r>
              <a:rPr lang="en-US" sz="1800" b="0" i="1" u="none" strike="noStrike" baseline="0" dirty="0" err="1">
                <a:latin typeface="Times New Roman,Italic"/>
              </a:rPr>
              <a:t>Analizi</a:t>
            </a:r>
            <a:r>
              <a:rPr lang="en-US" sz="1800" b="0" i="1" u="none" strike="noStrike" baseline="0" dirty="0">
                <a:latin typeface="Times New Roman,Italic"/>
              </a:rPr>
              <a:t>:</a:t>
            </a:r>
          </a:p>
          <a:p>
            <a:pPr algn="l"/>
            <a:r>
              <a:rPr lang="en-US" sz="1800" b="0" i="0" u="none" strike="noStrike" baseline="0" dirty="0" err="1">
                <a:latin typeface="Times New Roman" panose="02020603050405020304" pitchFamily="18" charset="0"/>
              </a:rPr>
              <a:t>Kriterlerin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birbirleri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üzerindeki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uzun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dönemli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nispi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etkisini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belirleyebilmek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için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süper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matrisin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kuvveti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alınmaktadır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Önem</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ağırlıklarının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bir</a:t>
            </a:r>
            <a:r>
              <a:rPr lang="en-US" sz="1800" dirty="0">
                <a:latin typeface="Times New Roman" panose="02020603050405020304" pitchFamily="18" charset="0"/>
              </a:rPr>
              <a:t> </a:t>
            </a:r>
            <a:r>
              <a:rPr lang="en-US" sz="1800" b="0" i="0" u="none" strike="noStrike" baseline="0" dirty="0" err="1">
                <a:latin typeface="Times New Roman" panose="02020603050405020304" pitchFamily="18" charset="0"/>
              </a:rPr>
              <a:t>noktada</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eşitlenmesini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sağlamak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için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süper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kuvveti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alınır</a:t>
            </a:r>
            <a:r>
              <a:rPr lang="en-US" sz="1800" b="0" i="0" u="none" strike="noStrike" baseline="0" dirty="0">
                <a:latin typeface="Times New Roman" panose="02020603050405020304" pitchFamily="18" charset="0"/>
              </a:rPr>
              <a:t>,</a:t>
            </a:r>
          </a:p>
          <a:p>
            <a:pPr algn="l"/>
            <a:endParaRPr lang="en-US" sz="1800" dirty="0">
              <a:latin typeface="Times New Roman" panose="02020603050405020304" pitchFamily="18" charset="0"/>
            </a:endParaRPr>
          </a:p>
          <a:p>
            <a:pPr algn="l"/>
            <a:endParaRPr lang="en-US" sz="1800" b="0" i="0" u="none" strike="noStrike" baseline="0" dirty="0">
              <a:latin typeface="Times New Roman" panose="02020603050405020304" pitchFamily="18" charset="0"/>
            </a:endParaRPr>
          </a:p>
          <a:p>
            <a:pPr algn="l"/>
            <a:endParaRPr lang="en-US" sz="1800" dirty="0">
              <a:latin typeface="Times New Roman" panose="02020603050405020304" pitchFamily="18" charset="0"/>
            </a:endParaRPr>
          </a:p>
          <a:p>
            <a:pPr algn="l"/>
            <a:endParaRPr lang="en-US" sz="1800" b="0" i="0" u="none" strike="noStrike" baseline="0" dirty="0">
              <a:latin typeface="Times New Roman" panose="02020603050405020304" pitchFamily="18" charset="0"/>
            </a:endParaRPr>
          </a:p>
          <a:p>
            <a:pPr algn="l"/>
            <a:endParaRPr lang="en-US" sz="1800" dirty="0">
              <a:latin typeface="Times New Roman" panose="02020603050405020304" pitchFamily="18" charset="0"/>
            </a:endParaRPr>
          </a:p>
          <a:p>
            <a:pPr algn="l"/>
            <a:endParaRPr lang="en-US" sz="1800" b="0" i="0" u="none" strike="noStrike" baseline="0" dirty="0">
              <a:latin typeface="Times New Roman" panose="02020603050405020304" pitchFamily="18" charset="0"/>
            </a:endParaRPr>
          </a:p>
          <a:p>
            <a:pPr algn="l"/>
            <a:endParaRPr lang="en-US" sz="1800" dirty="0">
              <a:latin typeface="Times New Roman" panose="02020603050405020304" pitchFamily="18" charset="0"/>
            </a:endParaRPr>
          </a:p>
          <a:p>
            <a:pPr algn="l"/>
            <a:endParaRPr lang="en-US" sz="1800" b="0" i="0" u="none" strike="noStrike" baseline="0" dirty="0">
              <a:latin typeface="Times New Roman" panose="02020603050405020304" pitchFamily="18" charset="0"/>
            </a:endParaRPr>
          </a:p>
          <a:p>
            <a:pPr algn="l"/>
            <a:endParaRPr lang="en-US" sz="1800" b="0" i="0" u="none" strike="noStrike" baseline="0" dirty="0">
              <a:latin typeface="Times New Roman" panose="02020603050405020304" pitchFamily="18" charset="0"/>
            </a:endParaRPr>
          </a:p>
          <a:p>
            <a:pPr algn="l"/>
            <a:r>
              <a:rPr lang="nb-NO" sz="1800" b="0" i="1" u="none" strike="noStrike" baseline="0" dirty="0">
                <a:latin typeface="Times New Roman,Italic"/>
              </a:rPr>
              <a:t>Adım 6. En İyi Alternatifin Seçimi: </a:t>
            </a:r>
            <a:r>
              <a:rPr lang="nb-NO" sz="1800" b="0" i="0" u="none" strike="noStrike" baseline="0" dirty="0">
                <a:latin typeface="Times New Roman" panose="02020603050405020304" pitchFamily="18" charset="0"/>
              </a:rPr>
              <a:t>Süper matrisin kuvvetinin alınmasıyla </a:t>
            </a:r>
            <a:r>
              <a:rPr lang="en-US" sz="1800" b="0" i="0" u="none" strike="noStrike" baseline="0" dirty="0">
                <a:latin typeface="Times New Roman" panose="02020603050405020304" pitchFamily="18" charset="0"/>
              </a:rPr>
              <a:t>limit </a:t>
            </a:r>
            <a:r>
              <a:rPr lang="en-US" sz="1800" b="0" i="0" u="none" strike="noStrike" baseline="0" dirty="0" err="1">
                <a:latin typeface="Times New Roman" panose="02020603050405020304" pitchFamily="18" charset="0"/>
              </a:rPr>
              <a:t>süper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matris</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elde</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edilmektedir</a:t>
            </a:r>
            <a:r>
              <a:rPr lang="en-US" sz="1800" b="0" i="0" u="none" strike="noStrike" baseline="0" dirty="0">
                <a:latin typeface="Times New Roman" panose="02020603050405020304" pitchFamily="18" charset="0"/>
              </a:rPr>
              <a:t>. Limit </a:t>
            </a:r>
            <a:r>
              <a:rPr lang="en-US" sz="1800" b="0" i="0" u="none" strike="noStrike" baseline="0" dirty="0" err="1">
                <a:latin typeface="Times New Roman" panose="02020603050405020304" pitchFamily="18" charset="0"/>
              </a:rPr>
              <a:t>süper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matristeki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kriterlerin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öncelik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değerleri</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ve</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en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yüksek</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önem</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derecesine</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sahip</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olan</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alternatifler</a:t>
            </a:r>
            <a:r>
              <a:rPr lang="en-US" sz="1800" b="0" i="0" u="none" strike="noStrike" baseline="0" dirty="0">
                <a:latin typeface="Times New Roman" panose="02020603050405020304" pitchFamily="18" charset="0"/>
              </a:rPr>
              <a:t> </a:t>
            </a:r>
            <a:r>
              <a:rPr lang="en-US" sz="1800" b="0" i="0" u="none" strike="noStrike" baseline="0" dirty="0" err="1">
                <a:latin typeface="Times New Roman" panose="02020603050405020304" pitchFamily="18" charset="0"/>
              </a:rPr>
              <a:t>belirlenmektedir</a:t>
            </a:r>
            <a:endParaRPr lang="en-US" sz="1800" b="0" i="0" u="none" strike="noStrike" baseline="0" dirty="0">
              <a:latin typeface="Times New Roman" panose="02020603050405020304" pitchFamily="18" charset="0"/>
            </a:endParaRPr>
          </a:p>
          <a:p>
            <a:pPr algn="l"/>
            <a:endParaRPr lang="tr-TR" dirty="0">
              <a:latin typeface="Book Antiqua" panose="02040602050305030304"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33</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pic>
        <p:nvPicPr>
          <p:cNvPr id="5" name="Picture 4">
            <a:extLst>
              <a:ext uri="{FF2B5EF4-FFF2-40B4-BE49-F238E27FC236}">
                <a16:creationId xmlns:a16="http://schemas.microsoft.com/office/drawing/2014/main" id="{B9E676FC-3AB9-4A77-8975-921BEF28DA89}"/>
              </a:ext>
            </a:extLst>
          </p:cNvPr>
          <p:cNvPicPr>
            <a:picLocks noChangeAspect="1"/>
          </p:cNvPicPr>
          <p:nvPr/>
        </p:nvPicPr>
        <p:blipFill>
          <a:blip r:embed="rId3"/>
          <a:stretch>
            <a:fillRect/>
          </a:stretch>
        </p:blipFill>
        <p:spPr>
          <a:xfrm>
            <a:off x="1638958" y="2537964"/>
            <a:ext cx="4446278" cy="2326707"/>
          </a:xfrm>
          <a:prstGeom prst="rect">
            <a:avLst/>
          </a:prstGeom>
        </p:spPr>
      </p:pic>
    </p:spTree>
    <p:extLst>
      <p:ext uri="{BB962C8B-B14F-4D97-AF65-F5344CB8AC3E}">
        <p14:creationId xmlns:p14="http://schemas.microsoft.com/office/powerpoint/2010/main" val="289728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Ağ Prosesi</a:t>
            </a:r>
          </a:p>
        </p:txBody>
      </p:sp>
      <p:sp>
        <p:nvSpPr>
          <p:cNvPr id="11" name="Content Placeholder 10"/>
          <p:cNvSpPr>
            <a:spLocks noGrp="1"/>
          </p:cNvSpPr>
          <p:nvPr>
            <p:ph idx="1"/>
          </p:nvPr>
        </p:nvSpPr>
        <p:spPr>
          <a:xfrm>
            <a:off x="457200" y="1628800"/>
            <a:ext cx="5987008" cy="4392488"/>
          </a:xfrm>
        </p:spPr>
        <p:txBody>
          <a:bodyPr>
            <a:noAutofit/>
          </a:bodyPr>
          <a:lstStyle/>
          <a:p>
            <a:r>
              <a:rPr lang="tr-TR" sz="2400" dirty="0">
                <a:latin typeface="Book Antiqua" pitchFamily="18" charset="0"/>
              </a:rPr>
              <a:t>AAS Analitik Hiyerarşi Süreci (AHS) yönteminin uzantısı olan yeni bir çok amaçlı karar verme yöntemidir. AAS, karar verme sürecini etkileyen faktörler ve alt faktörler arasındaki her türlü bağımlılık ve geri beslemeyi sistematik olarak ortaya koymaya imkan sağlayan ilk tekniktir (Dağdeviren vd. 2005)</a:t>
            </a:r>
          </a:p>
          <a:p>
            <a:endParaRPr lang="tr-TR" sz="2400" dirty="0">
              <a:latin typeface="Book Antiqua" pitchFamily="18" charset="0"/>
            </a:endParaRPr>
          </a:p>
        </p:txBody>
      </p:sp>
      <p:graphicFrame>
        <p:nvGraphicFramePr>
          <p:cNvPr id="14" name="Diagram 13"/>
          <p:cNvGraphicFramePr/>
          <p:nvPr/>
        </p:nvGraphicFramePr>
        <p:xfrm>
          <a:off x="6132512" y="1397000"/>
          <a:ext cx="225591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34</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108261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Ağ Prosesi</a:t>
            </a:r>
          </a:p>
        </p:txBody>
      </p:sp>
      <p:graphicFrame>
        <p:nvGraphicFramePr>
          <p:cNvPr id="3" name="Diagram 2"/>
          <p:cNvGraphicFramePr/>
          <p:nvPr/>
        </p:nvGraphicFramePr>
        <p:xfrm>
          <a:off x="683568" y="1340768"/>
          <a:ext cx="7416824"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35</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807952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Ağ Süreci</a:t>
            </a:r>
          </a:p>
        </p:txBody>
      </p:sp>
      <p:sp>
        <p:nvSpPr>
          <p:cNvPr id="11" name="Content Placeholder 10"/>
          <p:cNvSpPr>
            <a:spLocks noGrp="1"/>
          </p:cNvSpPr>
          <p:nvPr>
            <p:ph idx="1"/>
          </p:nvPr>
        </p:nvSpPr>
        <p:spPr>
          <a:xfrm>
            <a:off x="457200" y="1484784"/>
            <a:ext cx="8435280" cy="4680520"/>
          </a:xfrm>
        </p:spPr>
        <p:txBody>
          <a:bodyPr>
            <a:noAutofit/>
          </a:bodyPr>
          <a:lstStyle/>
          <a:p>
            <a:pPr marL="0" indent="0">
              <a:buNone/>
            </a:pPr>
            <a:r>
              <a:rPr lang="tr-TR" sz="2400" dirty="0">
                <a:latin typeface="Book Antiqua" pitchFamily="18" charset="0"/>
              </a:rPr>
              <a:t>AAS iki alt bölümden oluşmaktadır. </a:t>
            </a:r>
          </a:p>
          <a:p>
            <a:r>
              <a:rPr lang="tr-TR" sz="2400" dirty="0">
                <a:latin typeface="Book Antiqua" pitchFamily="18" charset="0"/>
              </a:rPr>
              <a:t>İlk bölüm modeldeki karşılıklı etkileşimleri kontrol eden faktörlerin oluşturduğu kontrol hiyerarşisidir. </a:t>
            </a:r>
          </a:p>
          <a:p>
            <a:r>
              <a:rPr lang="tr-TR" sz="2400" dirty="0">
                <a:latin typeface="Book Antiqua" pitchFamily="18" charset="0"/>
              </a:rPr>
              <a:t>İkincisi ise faktörler ve faktörlerin oluşturduğu kümeler arasındaki etkileşimlerin oluşturduğu alt gruplardır.</a:t>
            </a:r>
          </a:p>
          <a:p>
            <a:r>
              <a:rPr lang="tr-TR" sz="2400" dirty="0">
                <a:latin typeface="Book Antiqua" pitchFamily="18" charset="0"/>
              </a:rPr>
              <a:t>AAS’de karar verme problemi bir ağ şeklinde modellenmekte ve bu aşamada faktör grupları arasındaki dış bağımlılıklar, geribildirimler ve aynı faktör grubu içinde yer alan iç bağımlılıklar dikkate alınmaktadır. AAS bu yapısıyla daha etkin kararların verilmesini sağlamaktadır.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36</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093105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Ağ Süreci</a:t>
            </a:r>
          </a:p>
        </p:txBody>
      </p:sp>
      <p:sp>
        <p:nvSpPr>
          <p:cNvPr id="11" name="Content Placeholder 10"/>
          <p:cNvSpPr>
            <a:spLocks noGrp="1"/>
          </p:cNvSpPr>
          <p:nvPr>
            <p:ph idx="1"/>
          </p:nvPr>
        </p:nvSpPr>
        <p:spPr>
          <a:xfrm>
            <a:off x="457200" y="1484784"/>
            <a:ext cx="8435280" cy="4680520"/>
          </a:xfrm>
        </p:spPr>
        <p:txBody>
          <a:bodyPr>
            <a:noAutofit/>
          </a:bodyPr>
          <a:lstStyle/>
          <a:p>
            <a:r>
              <a:rPr lang="tr-TR" sz="2400" dirty="0">
                <a:latin typeface="Book Antiqua" pitchFamily="18" charset="0"/>
              </a:rPr>
              <a:t>Farklı sayıda faktörlerden oluşan faktör kümeleri (K) arasındaki ilişkileri gösteren örnek bir ağ yapısı gösterilmiştir.</a:t>
            </a:r>
          </a:p>
          <a:p>
            <a:endParaRPr lang="tr-TR" sz="2400" dirty="0">
              <a:latin typeface="Book Antiqua" pitchFamily="18" charset="0"/>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47074" y="2657033"/>
            <a:ext cx="6266958" cy="3660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668032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Ağ Süreci</a:t>
            </a:r>
            <a:r>
              <a:rPr lang="en-US" sz="3200" dirty="0">
                <a:latin typeface="Book Antiqua" pitchFamily="18" charset="0"/>
              </a:rPr>
              <a:t>*</a:t>
            </a:r>
            <a:endParaRPr lang="tr-TR" sz="3200" dirty="0">
              <a:latin typeface="Book Antiqua" pitchFamily="18" charset="0"/>
            </a:endParaRPr>
          </a:p>
        </p:txBody>
      </p:sp>
      <p:sp>
        <p:nvSpPr>
          <p:cNvPr id="11" name="Content Placeholder 10"/>
          <p:cNvSpPr>
            <a:spLocks noGrp="1"/>
          </p:cNvSpPr>
          <p:nvPr>
            <p:ph idx="1"/>
          </p:nvPr>
        </p:nvSpPr>
        <p:spPr>
          <a:xfrm>
            <a:off x="457200" y="1484784"/>
            <a:ext cx="8435280" cy="4680520"/>
          </a:xfrm>
        </p:spPr>
        <p:txBody>
          <a:bodyPr>
            <a:noAutofit/>
          </a:bodyPr>
          <a:lstStyle/>
          <a:p>
            <a:r>
              <a:rPr lang="tr-TR" sz="2400" dirty="0">
                <a:latin typeface="Book Antiqua" pitchFamily="18" charset="0"/>
              </a:rPr>
              <a:t>AAS’de tüm bu ilişkiler ikili karşılaştırma matrisleri ve bir süpermatris ile değerlendirilir, faktörler arasındaki ilişkileri gösteren bu süpermatris öncelik vektörlerinin elde edilmesinde kullanılır.</a:t>
            </a:r>
          </a:p>
          <a:p>
            <a:r>
              <a:rPr lang="tr-TR" sz="2400" dirty="0">
                <a:latin typeface="Book Antiqua" pitchFamily="18" charset="0"/>
              </a:rPr>
              <a:t>Süpermatris bir faktörün diğer tüm faktörler üzerindeki etkisinden hareketle ikili karşılaştırma matrisleri ile elde dilen öncelik vektörleri ile oluşturulur. </a:t>
            </a:r>
          </a:p>
          <a:p>
            <a:r>
              <a:rPr lang="tr-TR" sz="2400" dirty="0">
                <a:latin typeface="Book Antiqua" pitchFamily="18" charset="0"/>
              </a:rPr>
              <a:t>Faktör ve alternatif önceliklerini belirlemenin bir yolu oluşturulan süpermatrisin yüksek dereceden kuvvetinin alınmasıdır, bu “kuvvet yöntemi” olarak bilinmektedir.</a:t>
            </a:r>
            <a:endParaRPr lang="en-US" sz="2400" dirty="0">
              <a:latin typeface="Book Antiqua" pitchFamily="18" charset="0"/>
            </a:endParaRPr>
          </a:p>
          <a:p>
            <a:endParaRPr lang="en-US" sz="24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3" name="TextBox 2">
            <a:extLst>
              <a:ext uri="{FF2B5EF4-FFF2-40B4-BE49-F238E27FC236}">
                <a16:creationId xmlns:a16="http://schemas.microsoft.com/office/drawing/2014/main" id="{AB4707EC-C02C-A5B6-2915-9774064ADA2C}"/>
              </a:ext>
            </a:extLst>
          </p:cNvPr>
          <p:cNvSpPr txBox="1"/>
          <p:nvPr/>
        </p:nvSpPr>
        <p:spPr>
          <a:xfrm>
            <a:off x="3583037" y="6074876"/>
            <a:ext cx="5928389" cy="369332"/>
          </a:xfrm>
          <a:prstGeom prst="rect">
            <a:avLst/>
          </a:prstGeom>
          <a:noFill/>
        </p:spPr>
        <p:txBody>
          <a:bodyPr wrap="square">
            <a:spAutoFit/>
          </a:bodyPr>
          <a:lstStyle/>
          <a:p>
            <a:r>
              <a:rPr lang="en-US" sz="1800" dirty="0">
                <a:latin typeface="Book Antiqua" pitchFamily="18" charset="0"/>
              </a:rPr>
              <a:t>*</a:t>
            </a:r>
            <a:r>
              <a:rPr lang="en-US" sz="1800" dirty="0" err="1">
                <a:latin typeface="Book Antiqua" pitchFamily="18" charset="0"/>
              </a:rPr>
              <a:t>Prof.Dr</a:t>
            </a:r>
            <a:r>
              <a:rPr lang="en-US" sz="1800" dirty="0">
                <a:latin typeface="Book Antiqua" pitchFamily="18" charset="0"/>
              </a:rPr>
              <a:t>. İ. </a:t>
            </a:r>
            <a:r>
              <a:rPr lang="en-US" sz="1800" dirty="0" err="1">
                <a:latin typeface="Book Antiqua" pitchFamily="18" charset="0"/>
              </a:rPr>
              <a:t>Topçu</a:t>
            </a:r>
            <a:r>
              <a:rPr lang="en-US" sz="1800" dirty="0">
                <a:latin typeface="Book Antiqua" pitchFamily="18" charset="0"/>
              </a:rPr>
              <a:t> </a:t>
            </a:r>
            <a:r>
              <a:rPr lang="en-US" sz="1800" dirty="0" err="1">
                <a:latin typeface="Book Antiqua" pitchFamily="18" charset="0"/>
              </a:rPr>
              <a:t>ders</a:t>
            </a:r>
            <a:r>
              <a:rPr lang="en-US" sz="1800" dirty="0">
                <a:latin typeface="Book Antiqua" pitchFamily="18" charset="0"/>
              </a:rPr>
              <a:t> </a:t>
            </a:r>
            <a:r>
              <a:rPr lang="en-US" sz="1800" dirty="0" err="1">
                <a:latin typeface="Book Antiqua" pitchFamily="18" charset="0"/>
              </a:rPr>
              <a:t>notlarından</a:t>
            </a:r>
            <a:r>
              <a:rPr lang="en-US" sz="1800" dirty="0">
                <a:latin typeface="Book Antiqua" pitchFamily="18" charset="0"/>
              </a:rPr>
              <a:t> </a:t>
            </a:r>
            <a:r>
              <a:rPr lang="en-US" sz="1800" dirty="0" err="1">
                <a:latin typeface="Book Antiqua" pitchFamily="18" charset="0"/>
              </a:rPr>
              <a:t>yararlanılmıştır</a:t>
            </a:r>
            <a:r>
              <a:rPr lang="en-US" sz="1800" dirty="0">
                <a:latin typeface="Book Antiqua" pitchFamily="18" charset="0"/>
              </a:rPr>
              <a:t>.</a:t>
            </a:r>
            <a:endParaRPr lang="tr-TR" sz="1800" dirty="0">
              <a:latin typeface="Book Antiqua" pitchFamily="18" charset="0"/>
            </a:endParaRPr>
          </a:p>
        </p:txBody>
      </p:sp>
    </p:spTree>
    <p:extLst>
      <p:ext uri="{BB962C8B-B14F-4D97-AF65-F5344CB8AC3E}">
        <p14:creationId xmlns:p14="http://schemas.microsoft.com/office/powerpoint/2010/main" val="7782878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Ağ Süreci- Süper Matris</a:t>
            </a:r>
          </a:p>
        </p:txBody>
      </p:sp>
      <p:sp>
        <p:nvSpPr>
          <p:cNvPr id="11" name="Content Placeholder 10"/>
          <p:cNvSpPr>
            <a:spLocks noGrp="1"/>
          </p:cNvSpPr>
          <p:nvPr>
            <p:ph idx="1"/>
          </p:nvPr>
        </p:nvSpPr>
        <p:spPr>
          <a:xfrm>
            <a:off x="457200" y="4797152"/>
            <a:ext cx="8435280" cy="1368152"/>
          </a:xfrm>
        </p:spPr>
        <p:txBody>
          <a:bodyPr>
            <a:noAutofit/>
          </a:bodyPr>
          <a:lstStyle/>
          <a:p>
            <a:r>
              <a:rPr lang="tr-TR" sz="2400" dirty="0">
                <a:latin typeface="Book Antiqua" pitchFamily="18" charset="0"/>
              </a:rPr>
              <a:t>AAS’de ikili karşılaştırma matrislerinin oluşturulması ve faktör ve alt faktörlerin nispi önemlerinin belirlenmesinde AHS’de olduğu gibi Saaty’nin 1-9 önem skalası kullanılır.</a:t>
            </a:r>
          </a:p>
          <a:p>
            <a:endParaRPr lang="tr-TR" sz="2400" dirty="0">
              <a:latin typeface="Book Antiqua" pitchFamily="18" charset="0"/>
            </a:endParaRPr>
          </a:p>
        </p:txBody>
      </p:sp>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123728" y="2852936"/>
            <a:ext cx="5544616" cy="191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39552" y="1355736"/>
            <a:ext cx="7560840" cy="1938992"/>
          </a:xfrm>
          <a:prstGeom prst="rect">
            <a:avLst/>
          </a:prstGeom>
        </p:spPr>
        <p:txBody>
          <a:bodyPr wrap="square">
            <a:spAutoFit/>
          </a:bodyPr>
          <a:lstStyle/>
          <a:p>
            <a:r>
              <a:rPr lang="tr-TR" sz="2000" dirty="0">
                <a:latin typeface="Book Antiqua" pitchFamily="18" charset="0"/>
              </a:rPr>
              <a:t>Bir süpermatris aşağıdaki gibi üç seviyeden oluşur, </a:t>
            </a:r>
          </a:p>
          <a:p>
            <a:pPr lvl="1"/>
            <a:r>
              <a:rPr lang="tr-TR" sz="2000" dirty="0">
                <a:latin typeface="Book Antiqua" pitchFamily="18" charset="0"/>
              </a:rPr>
              <a:t>burada w21 hedefe göre faktör önceliklerini gösteren bir vektör, </a:t>
            </a:r>
          </a:p>
          <a:p>
            <a:pPr lvl="1"/>
            <a:r>
              <a:rPr lang="tr-TR" sz="2000" dirty="0">
                <a:latin typeface="Book Antiqua" pitchFamily="18" charset="0"/>
              </a:rPr>
              <a:t>W32 faktörler temelinde alternatif önceliklerini gösteren bir matris, </a:t>
            </a:r>
          </a:p>
          <a:p>
            <a:pPr lvl="1"/>
            <a:r>
              <a:rPr lang="tr-TR" sz="2000" dirty="0">
                <a:latin typeface="Book Antiqua" pitchFamily="18" charset="0"/>
              </a:rPr>
              <a:t>I ise birim matrisi göstermektedir.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39</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215201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Analitik Ağ Süreci</a:t>
            </a:r>
          </a:p>
        </p:txBody>
      </p:sp>
      <p:sp>
        <p:nvSpPr>
          <p:cNvPr id="11" name="Content Placeholder 10"/>
          <p:cNvSpPr>
            <a:spLocks noGrp="1"/>
          </p:cNvSpPr>
          <p:nvPr>
            <p:ph idx="1"/>
          </p:nvPr>
        </p:nvSpPr>
        <p:spPr>
          <a:xfrm>
            <a:off x="395536" y="1340768"/>
            <a:ext cx="8435280" cy="5040560"/>
          </a:xfrm>
        </p:spPr>
        <p:txBody>
          <a:bodyPr>
            <a:noAutofit/>
          </a:bodyPr>
          <a:lstStyle/>
          <a:p>
            <a:r>
              <a:rPr lang="tr-TR" sz="2400" dirty="0">
                <a:latin typeface="Book Antiqua" pitchFamily="18" charset="0"/>
              </a:rPr>
              <a:t>İkili karşılaştırma soruları ile </a:t>
            </a:r>
          </a:p>
          <a:p>
            <a:pPr marL="400050" lvl="1" indent="0">
              <a:buNone/>
            </a:pPr>
            <a:r>
              <a:rPr lang="tr-TR" sz="2000" dirty="0">
                <a:latin typeface="Book Antiqua" pitchFamily="18" charset="0"/>
              </a:rPr>
              <a:t>“alt seviyedeki elemanlardan hangisi üst seviyedeki elemanı daha çok etkiler ve ne kadar daha fazla etkiler?” veya</a:t>
            </a:r>
          </a:p>
          <a:p>
            <a:pPr marL="400050" lvl="1" indent="0">
              <a:buNone/>
            </a:pPr>
            <a:r>
              <a:rPr lang="tr-TR" sz="2000" dirty="0">
                <a:latin typeface="Book Antiqua" pitchFamily="18" charset="0"/>
              </a:rPr>
              <a:t> “bağımlı öğelerden hangisi ortak öğeyi daha çok etkiler ve ne kadar daha fazla etkiler?” </a:t>
            </a:r>
          </a:p>
          <a:p>
            <a:pPr marL="0" indent="0">
              <a:buNone/>
            </a:pPr>
            <a:r>
              <a:rPr lang="tr-TR" sz="2400" dirty="0">
                <a:latin typeface="Book Antiqua" pitchFamily="18" charset="0"/>
              </a:rPr>
              <a:t>    süpermatrisin ilgili alanları doldurulur.</a:t>
            </a:r>
          </a:p>
          <a:p>
            <a:r>
              <a:rPr lang="tr-TR" sz="2400" dirty="0">
                <a:latin typeface="Book Antiqua" pitchFamily="18" charset="0"/>
              </a:rPr>
              <a:t>Ağırlıklı süpermatris oluşturulur. </a:t>
            </a:r>
            <a:r>
              <a:rPr lang="tr-TR" sz="2000" dirty="0">
                <a:latin typeface="Book Antiqua" pitchFamily="18" charset="0"/>
              </a:rPr>
              <a:t>(Oluşturulan süpermatristeki herhangi bir sütunun sütun toplamı 1’den büyükse (bir taneden fazla özvektör varsa), o sütun normalize edilmelidir.)</a:t>
            </a:r>
          </a:p>
          <a:p>
            <a:r>
              <a:rPr lang="tr-TR" sz="2400" dirty="0">
                <a:latin typeface="Book Antiqua" pitchFamily="18" charset="0"/>
              </a:rPr>
              <a:t>Limit Matris oluşturulur: </a:t>
            </a:r>
            <a:r>
              <a:rPr lang="tr-TR" sz="2000" dirty="0">
                <a:latin typeface="Book Antiqua" pitchFamily="18" charset="0"/>
              </a:rPr>
              <a:t>Yakınsak veya sabit değerler elde etmek için ağırlıklı süpermatris önemli ölçüde büyük bir üsse yükseltilir. Bu limit matristeki değerler, kararağındaki elemanların amaca göre öncelikleridir.</a:t>
            </a:r>
          </a:p>
          <a:p>
            <a:pPr marL="0" indent="0">
              <a:buNone/>
            </a:pPr>
            <a:endParaRPr lang="tr-TR" sz="2000" dirty="0">
              <a:latin typeface="Book Antiqua" pitchFamily="18" charset="0"/>
            </a:endParaRPr>
          </a:p>
          <a:p>
            <a:endParaRPr lang="tr-TR" sz="24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40</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7269418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7700" y="552450"/>
            <a:ext cx="7848600" cy="575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41</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2489873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43608" y="448394"/>
            <a:ext cx="5972175" cy="607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42</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112335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3888" y="395288"/>
            <a:ext cx="7896225" cy="606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43</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755727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354388" y="323976"/>
            <a:ext cx="8322068" cy="6210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44</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8185419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349166" y="323976"/>
            <a:ext cx="8471305" cy="6228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45</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906018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Analitik Ağ Prosesi</a:t>
            </a:r>
          </a:p>
        </p:txBody>
      </p:sp>
      <p:sp>
        <p:nvSpPr>
          <p:cNvPr id="3" name="Content Placeholder 2"/>
          <p:cNvSpPr>
            <a:spLocks noGrp="1"/>
          </p:cNvSpPr>
          <p:nvPr>
            <p:ph sz="half" idx="2"/>
          </p:nvPr>
        </p:nvSpPr>
        <p:spPr/>
        <p:txBody>
          <a:bodyPr/>
          <a:lstStyle/>
          <a:p>
            <a:r>
              <a:rPr lang="tr-TR" dirty="0"/>
              <a:t>Avantajları</a:t>
            </a:r>
          </a:p>
          <a:p>
            <a:r>
              <a:rPr lang="tr-TR" dirty="0"/>
              <a:t>Hemen hemen her karar problemi için elverişli</a:t>
            </a:r>
          </a:p>
          <a:p>
            <a:r>
              <a:rPr lang="tr-TR" dirty="0"/>
              <a:t>Noktaların ve ilişkilerin açık bir tanımını gerektirir.</a:t>
            </a:r>
          </a:p>
          <a:p>
            <a:endParaRPr lang="tr-TR" dirty="0"/>
          </a:p>
        </p:txBody>
      </p:sp>
      <p:sp>
        <p:nvSpPr>
          <p:cNvPr id="13" name="Content Placeholder 12"/>
          <p:cNvSpPr>
            <a:spLocks noGrp="1"/>
          </p:cNvSpPr>
          <p:nvPr>
            <p:ph sz="quarter" idx="4"/>
          </p:nvPr>
        </p:nvSpPr>
        <p:spPr/>
        <p:txBody>
          <a:bodyPr>
            <a:normAutofit fontScale="92500"/>
          </a:bodyPr>
          <a:lstStyle/>
          <a:p>
            <a:r>
              <a:rPr lang="tr-TR" dirty="0"/>
              <a:t>Dezavantajları</a:t>
            </a:r>
          </a:p>
          <a:p>
            <a:r>
              <a:rPr lang="tr-TR" dirty="0"/>
              <a:t>Herşeyin açıkça ortaya konması bazı durumlarda oldukça güç olabilir.</a:t>
            </a:r>
          </a:p>
          <a:p>
            <a:r>
              <a:rPr lang="tr-TR" dirty="0"/>
              <a:t>Hesaplamalar için spesifik bir yazılım gerektirir</a:t>
            </a:r>
          </a:p>
          <a:p>
            <a:r>
              <a:rPr lang="tr-TR" dirty="0"/>
              <a:t>Ağ modelinin karmaşık olması nedeniyle doğrulama güçtür.</a:t>
            </a:r>
          </a:p>
          <a:p>
            <a:r>
              <a:rPr lang="tr-TR" dirty="0"/>
              <a:t>Pratik uygulamalar için elverişli değildir.</a:t>
            </a:r>
          </a:p>
        </p:txBody>
      </p:sp>
      <p:pic>
        <p:nvPicPr>
          <p:cNvPr id="12" name="Picture 2" descr="C:\Users\vildan\AppData\Local\Microsoft\Windows\Temporary Internet Files\Content.IE5\M8C4NP2Q\MC900417518[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84645" y="1124744"/>
            <a:ext cx="1771650" cy="1471612"/>
          </a:xfrm>
          <a:prstGeom prst="rect">
            <a:avLst/>
          </a:prstGeom>
          <a:noFill/>
          <a:extLst>
            <a:ext uri="{909E8E84-426E-40DD-AFC4-6F175D3DCCD1}">
              <a14:hiddenFill xmlns:a14="http://schemas.microsoft.com/office/drawing/2010/main">
                <a:solidFill>
                  <a:srgbClr val="FFFFFF"/>
                </a:solidFill>
              </a14:hiddenFill>
            </a:ext>
          </a:extLst>
        </p:spPr>
      </p:pic>
      <p:sp>
        <p:nvSpPr>
          <p:cNvPr id="6"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7"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8"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9"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46</a:t>
            </a:fld>
            <a:endParaRPr lang="tr-TR" sz="1600" b="1">
              <a:solidFill>
                <a:schemeClr val="tx1"/>
              </a:solidFill>
            </a:endParaRPr>
          </a:p>
        </p:txBody>
      </p:sp>
      <p:sp>
        <p:nvSpPr>
          <p:cNvPr id="10"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0679687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p:sp>
        <p:nvSpPr>
          <p:cNvPr id="3" name="Content Placeholder 2"/>
          <p:cNvSpPr>
            <a:spLocks noGrp="1"/>
          </p:cNvSpPr>
          <p:nvPr>
            <p:ph sz="half" idx="2"/>
          </p:nvPr>
        </p:nvSpPr>
        <p:spPr>
          <a:xfrm>
            <a:off x="457200" y="1453356"/>
            <a:ext cx="7859216" cy="4495924"/>
          </a:xfrm>
        </p:spPr>
        <p:txBody>
          <a:bodyPr>
            <a:normAutofit/>
          </a:bodyPr>
          <a:lstStyle/>
          <a:p>
            <a:pPr algn="l"/>
            <a:r>
              <a:rPr lang="en-US" sz="2000" b="0" u="none" strike="noStrike" baseline="0" dirty="0">
                <a:latin typeface="Book Antiqua" panose="02040602050305030304" pitchFamily="18" charset="0"/>
              </a:rPr>
              <a:t>VIKOR </a:t>
            </a:r>
            <a:r>
              <a:rPr lang="en-US" sz="2000" b="0" u="none" strike="noStrike" baseline="0" dirty="0" err="1">
                <a:latin typeface="Book Antiqua" panose="02040602050305030304" pitchFamily="18" charset="0"/>
              </a:rPr>
              <a:t>yöntemi</a:t>
            </a:r>
            <a:r>
              <a:rPr lang="en-US" sz="2000" b="0" u="none" strike="noStrike" baseline="0" dirty="0">
                <a:latin typeface="Book Antiqua" panose="02040602050305030304" pitchFamily="18" charset="0"/>
              </a:rPr>
              <a:t>, (Vise </a:t>
            </a:r>
            <a:r>
              <a:rPr lang="en-US" sz="2000" b="0" u="none" strike="noStrike" baseline="0" dirty="0" err="1">
                <a:latin typeface="Book Antiqua" panose="02040602050305030304" pitchFamily="18" charset="0"/>
              </a:rPr>
              <a:t>Kriterijumska</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Optimizacija</a:t>
            </a:r>
            <a:r>
              <a:rPr lang="en-US" sz="2000" b="0" u="none" strike="noStrike" baseline="0" dirty="0">
                <a:latin typeface="Book Antiqua" panose="02040602050305030304" pitchFamily="18" charset="0"/>
              </a:rPr>
              <a:t> I </a:t>
            </a:r>
            <a:r>
              <a:rPr lang="en-US" sz="2000" b="0" u="none" strike="noStrike" baseline="0" dirty="0" err="1">
                <a:latin typeface="Book Antiqua" panose="02040602050305030304" pitchFamily="18" charset="0"/>
              </a:rPr>
              <a:t>Kompromisno</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Resenje</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Çok</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Kriterli</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Optimizasyon</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ve</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Uzlaşık</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Çözüm</a:t>
            </a:r>
            <a:r>
              <a:rPr lang="en-US" sz="2000" b="0" u="none" strike="noStrike" baseline="0" dirty="0">
                <a:latin typeface="Book Antiqua" panose="02040602050305030304" pitchFamily="18" charset="0"/>
              </a:rPr>
              <a:t>) 1998 </a:t>
            </a:r>
            <a:r>
              <a:rPr lang="en-US" sz="2000" b="0" u="none" strike="noStrike" baseline="0" dirty="0" err="1">
                <a:latin typeface="Book Antiqua" panose="02040602050305030304" pitchFamily="18" charset="0"/>
              </a:rPr>
              <a:t>yılında</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Opricovic</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tarafından</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uygulanabilir</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bir</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teknik</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olarak</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ortaya</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çıkmıştır</a:t>
            </a:r>
            <a:r>
              <a:rPr lang="en-US" sz="2000" b="0" u="none" strike="noStrike" baseline="0" dirty="0">
                <a:latin typeface="Book Antiqua" panose="02040602050305030304" pitchFamily="18" charset="0"/>
              </a:rPr>
              <a:t>.</a:t>
            </a:r>
          </a:p>
          <a:p>
            <a:pPr algn="l"/>
            <a:r>
              <a:rPr lang="tr-TR" sz="2000" dirty="0">
                <a:latin typeface="Book Antiqua" panose="02040602050305030304" pitchFamily="18" charset="0"/>
              </a:rPr>
              <a:t>Bu yöntem, sıralama yapmak için kullanılan bir ÇKKV yöntemidir ve karar verici tarafından belirlenen alternatiflerin çeşitli özellikleri için mevcut alternatifler arasında bir sıralama yapmaktadır </a:t>
            </a:r>
            <a:endParaRPr lang="en-US" sz="2000" dirty="0">
              <a:latin typeface="Book Antiqua" panose="02040602050305030304" pitchFamily="18" charset="0"/>
            </a:endParaRPr>
          </a:p>
          <a:p>
            <a:pPr algn="l"/>
            <a:r>
              <a:rPr lang="tr-TR" sz="2000" dirty="0">
                <a:latin typeface="Book Antiqua" panose="02040602050305030304" pitchFamily="18" charset="0"/>
              </a:rPr>
              <a:t>VIKOR yöntemi, grup faydasının maksimum bireysel pişmanlığın ise minimum olduğu durumu dikkate almaktadır </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47</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1119903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2"/>
              </p:nvPr>
            </p:nvSpPr>
            <p:spPr>
              <a:xfrm>
                <a:off x="457200" y="1453356"/>
                <a:ext cx="7859216" cy="4495924"/>
              </a:xfrm>
            </p:spPr>
            <p:txBody>
              <a:bodyPr>
                <a:normAutofit/>
              </a:bodyPr>
              <a:lstStyle/>
              <a:p>
                <a:pPr algn="l"/>
                <a:r>
                  <a:rPr lang="en-US" sz="2000" b="1" u="none" strike="noStrike" baseline="0" dirty="0">
                    <a:latin typeface="Book Antiqua" panose="02040602050305030304" pitchFamily="18" charset="0"/>
                  </a:rPr>
                  <a:t>1. </a:t>
                </a:r>
                <a:r>
                  <a:rPr lang="en-US" sz="2000" b="1" u="none" strike="noStrike" baseline="0" dirty="0" err="1">
                    <a:latin typeface="Book Antiqua" panose="02040602050305030304" pitchFamily="18" charset="0"/>
                  </a:rPr>
                  <a:t>Adım</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En</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İyi</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ve</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En</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Kötü</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Kriter</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Değerlerinin</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Belirlenmesi</a:t>
                </a:r>
                <a:r>
                  <a:rPr lang="en-US" sz="2000" b="1" u="none" strike="noStrike" baseline="0" dirty="0">
                    <a:latin typeface="Book Antiqua" panose="02040602050305030304" pitchFamily="18" charset="0"/>
                  </a:rPr>
                  <a:t>):</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Karar</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matrisinin</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satırları</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i</a:t>
                </a:r>
                <a:r>
                  <a:rPr lang="en-US" sz="2000" b="0" u="none" strike="noStrike" baseline="0" dirty="0">
                    <a:latin typeface="Book Antiqua" panose="02040602050305030304" pitchFamily="18" charset="0"/>
                  </a:rPr>
                  <a:t>=1,2,3...,n) </a:t>
                </a:r>
                <a:r>
                  <a:rPr lang="en-US" sz="2000" b="0" u="none" strike="noStrike" baseline="0" dirty="0" err="1">
                    <a:latin typeface="Book Antiqua" panose="02040602050305030304" pitchFamily="18" charset="0"/>
                  </a:rPr>
                  <a:t>kriterlerden</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oluşur</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ve</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bu</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kriterler</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i</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harfi</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ile</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gösterilmektedir</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sütunlar</a:t>
                </a:r>
                <a:r>
                  <a:rPr lang="en-US" sz="2000" b="0" u="none" strike="noStrike" baseline="0" dirty="0">
                    <a:latin typeface="Book Antiqua" panose="02040602050305030304" pitchFamily="18" charset="0"/>
                  </a:rPr>
                  <a:t> (j=1,2,3,...,m) </a:t>
                </a:r>
                <a:r>
                  <a:rPr lang="en-US" sz="2000" b="0" u="none" strike="noStrike" baseline="0" dirty="0" err="1">
                    <a:latin typeface="Book Antiqua" panose="02040602050305030304" pitchFamily="18" charset="0"/>
                  </a:rPr>
                  <a:t>ise</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alternatiflerden</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oluşur</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ve</a:t>
                </a:r>
                <a:r>
                  <a:rPr lang="en-US" sz="2000" b="0" u="none" strike="noStrike" baseline="0" dirty="0">
                    <a:latin typeface="Book Antiqua" panose="02040602050305030304" pitchFamily="18" charset="0"/>
                  </a:rPr>
                  <a:t> “j” </a:t>
                </a:r>
                <a:r>
                  <a:rPr lang="en-US" sz="2000" b="0" u="none" strike="noStrike" baseline="0" dirty="0" err="1">
                    <a:latin typeface="Book Antiqua" panose="02040602050305030304" pitchFamily="18" charset="0"/>
                  </a:rPr>
                  <a:t>harfi</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ile</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gösterilmektedir</a:t>
                </a:r>
                <a:r>
                  <a:rPr lang="en-US" sz="2000" b="0" u="none" strike="noStrike" baseline="0" dirty="0">
                    <a:latin typeface="Book Antiqua" panose="02040602050305030304" pitchFamily="18" charset="0"/>
                  </a:rPr>
                  <a:t>. İlk </a:t>
                </a:r>
                <a:r>
                  <a:rPr lang="en-US" sz="2000" b="0" u="none" strike="noStrike" baseline="0" dirty="0" err="1">
                    <a:latin typeface="Book Antiqua" panose="02040602050305030304" pitchFamily="18" charset="0"/>
                  </a:rPr>
                  <a:t>olarak</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en</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iyi</a:t>
                </a:r>
                <a:r>
                  <a:rPr lang="en-US" sz="2000" b="0" u="none" strike="noStrike" baseline="0" dirty="0">
                    <a:latin typeface="Book Antiqua" panose="02040602050305030304" pitchFamily="18" charset="0"/>
                  </a:rPr>
                  <a:t> () </a:t>
                </a:r>
                <a:r>
                  <a:rPr lang="en-US" sz="2000" b="0" u="none" strike="noStrike" baseline="0" dirty="0" err="1">
                    <a:latin typeface="Book Antiqua" panose="02040602050305030304" pitchFamily="18" charset="0"/>
                  </a:rPr>
                  <a:t>ve</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en</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kötü</a:t>
                </a:r>
                <a:r>
                  <a:rPr lang="en-US" sz="2000" b="0" u="none" strike="noStrike" baseline="0" dirty="0">
                    <a:latin typeface="Book Antiqua" panose="02040602050305030304" pitchFamily="18" charset="0"/>
                  </a:rPr>
                  <a:t> () </a:t>
                </a:r>
                <a:r>
                  <a:rPr lang="en-US" sz="2000" b="0" u="none" strike="noStrike" baseline="0" dirty="0" err="1">
                    <a:latin typeface="Book Antiqua" panose="02040602050305030304" pitchFamily="18" charset="0"/>
                  </a:rPr>
                  <a:t>fayda</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kriter</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değerleri</a:t>
                </a:r>
                <a:r>
                  <a:rPr lang="en-US" sz="2000" b="0" u="none" strike="noStrike" baseline="0" dirty="0">
                    <a:latin typeface="Book Antiqua" panose="02040602050305030304" pitchFamily="18" charset="0"/>
                  </a:rPr>
                  <a:t> </a:t>
                </a:r>
                <a:r>
                  <a:rPr lang="en-US" sz="2000" b="0" u="none" strike="noStrike" baseline="0" dirty="0" err="1">
                    <a:latin typeface="Book Antiqua" panose="02040602050305030304" pitchFamily="18" charset="0"/>
                  </a:rPr>
                  <a:t>hesaplanmaktadır</a:t>
                </a:r>
                <a:r>
                  <a:rPr lang="en-US" sz="2000" b="0" u="none" strike="noStrike" baseline="0" dirty="0">
                    <a:latin typeface="Book Antiqua" panose="02040602050305030304" pitchFamily="18" charset="0"/>
                  </a:rPr>
                  <a:t>. </a:t>
                </a:r>
              </a:p>
              <a:p>
                <a:pPr algn="l"/>
                <a:r>
                  <a:rPr lang="en-US" sz="2000" dirty="0">
                    <a:latin typeface="Book Antiqua" panose="02040602050305030304" pitchFamily="18" charset="0"/>
                  </a:rPr>
                  <a:t>Fayda </a:t>
                </a:r>
                <a:r>
                  <a:rPr lang="en-US" sz="2000" dirty="0" err="1">
                    <a:latin typeface="Book Antiqua" panose="02040602050305030304" pitchFamily="18" charset="0"/>
                  </a:rPr>
                  <a:t>Kriterleri</a:t>
                </a:r>
                <a:r>
                  <a:rPr lang="en-US" sz="2000" dirty="0">
                    <a:latin typeface="Book Antiqua" panose="02040602050305030304" pitchFamily="18" charset="0"/>
                  </a:rPr>
                  <a:t> </a:t>
                </a:r>
                <a:r>
                  <a:rPr lang="en-US" sz="2000" dirty="0" err="1">
                    <a:latin typeface="Book Antiqua" panose="02040602050305030304" pitchFamily="18" charset="0"/>
                  </a:rPr>
                  <a:t>için</a:t>
                </a:r>
                <a:endParaRPr lang="en-US" sz="2000" b="0" u="none" strike="noStrike" baseline="0" dirty="0">
                  <a:latin typeface="Book Antiqua" panose="02040602050305030304" pitchFamily="18" charset="0"/>
                </a:endParaRPr>
              </a:p>
              <a:p>
                <a:pPr algn="l"/>
                <a:endParaRPr lang="en-US" sz="2000" dirty="0">
                  <a:latin typeface="Book Antiqua" panose="02040602050305030304" pitchFamily="18" charset="0"/>
                </a:endParaRPr>
              </a:p>
              <a:p>
                <a:pPr marL="0" indent="0" algn="l">
                  <a:buNone/>
                </a:pPr>
                <a14:m>
                  <m:oMathPara xmlns:m="http://schemas.openxmlformats.org/officeDocument/2006/math">
                    <m:oMathParaPr>
                      <m:jc m:val="centerGroup"/>
                    </m:oMathParaPr>
                    <m:oMath xmlns:m="http://schemas.openxmlformats.org/officeDocument/2006/math">
                      <m:sSubSup>
                        <m:sSubSupPr>
                          <m:ctrlPr>
                            <a:rPr lang="en-US" sz="2000" b="0" i="1" smtClean="0">
                              <a:latin typeface="Cambria Math" panose="02040503050406030204" pitchFamily="18" charset="0"/>
                              <a:ea typeface="Cambria Math" panose="02040503050406030204" pitchFamily="18" charset="0"/>
                            </a:rPr>
                          </m:ctrlPr>
                        </m:sSubSupPr>
                        <m:e>
                          <m:r>
                            <a:rPr lang="tr-TR" sz="2000" i="1" smtClean="0">
                              <a:latin typeface="Cambria Math" panose="02040503050406030204" pitchFamily="18" charset="0"/>
                              <a:ea typeface="Cambria Math" panose="02040503050406030204" pitchFamily="18" charset="0"/>
                            </a:rPr>
                            <m:t>𝒻</m:t>
                          </m:r>
                        </m:e>
                        <m:sub>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𝑗</m:t>
                          </m:r>
                        </m:sub>
                        <m:sup>
                          <m:r>
                            <a:rPr lang="en-US" sz="2000" b="0" i="1" smtClean="0">
                              <a:latin typeface="Cambria Math" panose="02040503050406030204" pitchFamily="18" charset="0"/>
                              <a:ea typeface="Cambria Math" panose="02040503050406030204" pitchFamily="18" charset="0"/>
                            </a:rPr>
                            <m:t>∗</m:t>
                          </m:r>
                        </m:sup>
                      </m:sSubSup>
                      <m:r>
                        <a:rPr lang="en-US" sz="2000" b="0" i="1" smtClean="0">
                          <a:latin typeface="Cambria Math" panose="02040503050406030204" pitchFamily="18" charset="0"/>
                          <a:ea typeface="Cambria Math" panose="02040503050406030204" pitchFamily="18" charset="0"/>
                        </a:rPr>
                        <m:t>=</m:t>
                      </m:r>
                      <m:func>
                        <m:funcPr>
                          <m:ctrlPr>
                            <a:rPr lang="en-US" sz="2000" b="0" i="1" smtClean="0">
                              <a:latin typeface="Cambria Math" panose="02040503050406030204" pitchFamily="18" charset="0"/>
                              <a:ea typeface="Cambria Math" panose="02040503050406030204" pitchFamily="18" charset="0"/>
                            </a:rPr>
                          </m:ctrlPr>
                        </m:funcPr>
                        <m:fName>
                          <m:r>
                            <m:rPr>
                              <m:sty m:val="p"/>
                            </m:rPr>
                            <a:rPr lang="en-US" sz="2000" b="0" i="0" smtClean="0">
                              <a:latin typeface="Cambria Math" panose="02040503050406030204" pitchFamily="18" charset="0"/>
                              <a:ea typeface="Cambria Math" panose="02040503050406030204" pitchFamily="18" charset="0"/>
                            </a:rPr>
                            <m:t>max</m:t>
                          </m:r>
                        </m:fName>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𝑓</m:t>
                              </m:r>
                            </m:e>
                            <m:sub>
                              <m:r>
                                <a:rPr lang="en-US" sz="2000" b="0" i="1" smtClean="0">
                                  <a:latin typeface="Cambria Math" panose="02040503050406030204" pitchFamily="18" charset="0"/>
                                  <a:ea typeface="Cambria Math" panose="02040503050406030204" pitchFamily="18" charset="0"/>
                                </a:rPr>
                                <m:t>𝑖𝑗</m:t>
                              </m:r>
                            </m:sub>
                          </m:sSub>
                        </m:e>
                      </m:func>
                    </m:oMath>
                  </m:oMathPara>
                </a14:m>
                <a:endParaRPr lang="en-US" sz="2000" dirty="0">
                  <a:latin typeface="Book Antiqua" panose="02040602050305030304" pitchFamily="18" charset="0"/>
                </a:endParaRPr>
              </a:p>
              <a:p>
                <a:pPr marL="0" indent="0" algn="l">
                  <a:buNone/>
                </a:pPr>
                <a14:m>
                  <m:oMathPara xmlns:m="http://schemas.openxmlformats.org/officeDocument/2006/math">
                    <m:oMathParaPr>
                      <m:jc m:val="centerGroup"/>
                    </m:oMathParaPr>
                    <m:oMath xmlns:m="http://schemas.openxmlformats.org/officeDocument/2006/math">
                      <m:sSubSup>
                        <m:sSubSupPr>
                          <m:ctrlPr>
                            <a:rPr lang="en-US" sz="2000" b="0" i="1" smtClean="0">
                              <a:latin typeface="Cambria Math" panose="02040503050406030204" pitchFamily="18" charset="0"/>
                              <a:ea typeface="Cambria Math" panose="02040503050406030204" pitchFamily="18" charset="0"/>
                            </a:rPr>
                          </m:ctrlPr>
                        </m:sSubSupPr>
                        <m:e>
                          <m:r>
                            <a:rPr lang="tr-TR" sz="2000" i="1" smtClean="0">
                              <a:latin typeface="Cambria Math" panose="02040503050406030204" pitchFamily="18" charset="0"/>
                              <a:ea typeface="Cambria Math" panose="02040503050406030204" pitchFamily="18" charset="0"/>
                            </a:rPr>
                            <m:t>𝒻</m:t>
                          </m:r>
                        </m:e>
                        <m:sub>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𝑗</m:t>
                          </m:r>
                        </m:sub>
                        <m:sup>
                          <m:r>
                            <a:rPr lang="en-US" sz="2000" b="0" i="1" smtClean="0">
                              <a:latin typeface="Cambria Math" panose="02040503050406030204" pitchFamily="18" charset="0"/>
                              <a:ea typeface="Cambria Math" panose="02040503050406030204" pitchFamily="18" charset="0"/>
                            </a:rPr>
                            <m:t>−</m:t>
                          </m:r>
                        </m:sup>
                      </m:sSubSup>
                      <m:r>
                        <a:rPr lang="en-US" sz="2000" b="0" i="1" smtClean="0">
                          <a:latin typeface="Cambria Math" panose="02040503050406030204" pitchFamily="18" charset="0"/>
                          <a:ea typeface="Cambria Math" panose="02040503050406030204" pitchFamily="18" charset="0"/>
                        </a:rPr>
                        <m:t>=</m:t>
                      </m:r>
                      <m:func>
                        <m:funcPr>
                          <m:ctrlPr>
                            <a:rPr lang="en-US" sz="2000" b="0" i="1" smtClean="0">
                              <a:latin typeface="Cambria Math" panose="02040503050406030204" pitchFamily="18" charset="0"/>
                              <a:ea typeface="Cambria Math" panose="02040503050406030204" pitchFamily="18" charset="0"/>
                            </a:rPr>
                          </m:ctrlPr>
                        </m:funcPr>
                        <m:fName>
                          <m:r>
                            <m:rPr>
                              <m:sty m:val="p"/>
                            </m:rPr>
                            <a:rPr lang="en-US" sz="2000" b="0" i="0" smtClean="0">
                              <a:latin typeface="Cambria Math" panose="02040503050406030204" pitchFamily="18" charset="0"/>
                              <a:ea typeface="Cambria Math" panose="02040503050406030204" pitchFamily="18" charset="0"/>
                            </a:rPr>
                            <m:t>min</m:t>
                          </m:r>
                        </m:fName>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𝑓</m:t>
                              </m:r>
                            </m:e>
                            <m:sub>
                              <m:r>
                                <a:rPr lang="en-US" sz="2000" b="0" i="1" smtClean="0">
                                  <a:latin typeface="Cambria Math" panose="02040503050406030204" pitchFamily="18" charset="0"/>
                                  <a:ea typeface="Cambria Math" panose="02040503050406030204" pitchFamily="18" charset="0"/>
                                </a:rPr>
                                <m:t>𝑖𝑗</m:t>
                              </m:r>
                            </m:sub>
                          </m:sSub>
                        </m:e>
                      </m:func>
                    </m:oMath>
                  </m:oMathPara>
                </a14:m>
                <a:endParaRPr lang="en-US" sz="2000" dirty="0">
                  <a:latin typeface="Book Antiqua" panose="02040602050305030304" pitchFamily="18" charset="0"/>
                </a:endParaRPr>
              </a:p>
              <a:p>
                <a:r>
                  <a:rPr lang="en-US" sz="2000" dirty="0" err="1">
                    <a:latin typeface="Book Antiqua" panose="02040602050305030304" pitchFamily="18" charset="0"/>
                  </a:rPr>
                  <a:t>Maliyet</a:t>
                </a:r>
                <a:r>
                  <a:rPr lang="en-US" sz="2000" dirty="0">
                    <a:latin typeface="Book Antiqua" panose="02040602050305030304" pitchFamily="18" charset="0"/>
                  </a:rPr>
                  <a:t> </a:t>
                </a:r>
                <a:r>
                  <a:rPr lang="en-US" sz="2000" dirty="0" err="1">
                    <a:latin typeface="Book Antiqua" panose="02040602050305030304" pitchFamily="18" charset="0"/>
                  </a:rPr>
                  <a:t>Kriterleri</a:t>
                </a:r>
                <a:r>
                  <a:rPr lang="en-US" sz="2000" dirty="0">
                    <a:latin typeface="Book Antiqua" panose="02040602050305030304" pitchFamily="18" charset="0"/>
                  </a:rPr>
                  <a:t> </a:t>
                </a:r>
                <a:r>
                  <a:rPr lang="en-US" sz="2000" dirty="0" err="1">
                    <a:latin typeface="Book Antiqua" panose="02040602050305030304" pitchFamily="18" charset="0"/>
                  </a:rPr>
                  <a:t>için</a:t>
                </a:r>
                <a:endParaRPr lang="en-US" sz="2000" b="0" u="none" strike="noStrike" baseline="0" dirty="0">
                  <a:latin typeface="Book Antiqua" panose="02040602050305030304" pitchFamily="18" charset="0"/>
                </a:endParaRPr>
              </a:p>
              <a:p>
                <a:pPr marL="0" indent="0" algn="l">
                  <a:buNone/>
                </a:pPr>
                <a14:m>
                  <m:oMathPara xmlns:m="http://schemas.openxmlformats.org/officeDocument/2006/math">
                    <m:oMathParaPr>
                      <m:jc m:val="centerGroup"/>
                    </m:oMathParaPr>
                    <m:oMath xmlns:m="http://schemas.openxmlformats.org/officeDocument/2006/math">
                      <m:sSubSup>
                        <m:sSubSupPr>
                          <m:ctrlPr>
                            <a:rPr lang="en-US" sz="2000" b="0" i="1" smtClean="0">
                              <a:latin typeface="Cambria Math" panose="02040503050406030204" pitchFamily="18" charset="0"/>
                              <a:ea typeface="Cambria Math" panose="02040503050406030204" pitchFamily="18" charset="0"/>
                            </a:rPr>
                          </m:ctrlPr>
                        </m:sSubSupPr>
                        <m:e>
                          <m:r>
                            <a:rPr lang="tr-TR" sz="2000" i="1" smtClean="0">
                              <a:latin typeface="Cambria Math" panose="02040503050406030204" pitchFamily="18" charset="0"/>
                              <a:ea typeface="Cambria Math" panose="02040503050406030204" pitchFamily="18" charset="0"/>
                            </a:rPr>
                            <m:t>𝒻</m:t>
                          </m:r>
                        </m:e>
                        <m:sub>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𝑗</m:t>
                          </m:r>
                        </m:sub>
                        <m:sup>
                          <m:r>
                            <a:rPr lang="en-US" sz="2000" b="0" i="1" smtClean="0">
                              <a:latin typeface="Cambria Math" panose="02040503050406030204" pitchFamily="18" charset="0"/>
                              <a:ea typeface="Cambria Math" panose="02040503050406030204" pitchFamily="18" charset="0"/>
                            </a:rPr>
                            <m:t>∗</m:t>
                          </m:r>
                        </m:sup>
                      </m:sSubSup>
                      <m:r>
                        <a:rPr lang="en-US" sz="2000" b="0" i="1" smtClean="0">
                          <a:latin typeface="Cambria Math" panose="02040503050406030204" pitchFamily="18" charset="0"/>
                          <a:ea typeface="Cambria Math" panose="02040503050406030204" pitchFamily="18" charset="0"/>
                        </a:rPr>
                        <m:t>=</m:t>
                      </m:r>
                      <m:func>
                        <m:funcPr>
                          <m:ctrlPr>
                            <a:rPr lang="en-US" sz="2000" b="0" i="1" smtClean="0">
                              <a:latin typeface="Cambria Math" panose="02040503050406030204" pitchFamily="18" charset="0"/>
                              <a:ea typeface="Cambria Math" panose="02040503050406030204" pitchFamily="18" charset="0"/>
                            </a:rPr>
                          </m:ctrlPr>
                        </m:funcPr>
                        <m:fName>
                          <m:r>
                            <m:rPr>
                              <m:sty m:val="p"/>
                            </m:rPr>
                            <a:rPr lang="en-US" sz="2000" b="0" i="0" smtClean="0">
                              <a:latin typeface="Cambria Math" panose="02040503050406030204" pitchFamily="18" charset="0"/>
                              <a:ea typeface="Cambria Math" panose="02040503050406030204" pitchFamily="18" charset="0"/>
                            </a:rPr>
                            <m:t>m</m:t>
                          </m:r>
                          <m:r>
                            <a:rPr lang="en-US" sz="2000" b="0" i="1" smtClean="0">
                              <a:latin typeface="Cambria Math" panose="02040503050406030204" pitchFamily="18" charset="0"/>
                              <a:ea typeface="Cambria Math" panose="02040503050406030204" pitchFamily="18" charset="0"/>
                            </a:rPr>
                            <m:t>𝑖𝑛</m:t>
                          </m:r>
                        </m:fName>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𝑓</m:t>
                              </m:r>
                            </m:e>
                            <m:sub>
                              <m:r>
                                <a:rPr lang="en-US" sz="2000" b="0" i="1" smtClean="0">
                                  <a:latin typeface="Cambria Math" panose="02040503050406030204" pitchFamily="18" charset="0"/>
                                  <a:ea typeface="Cambria Math" panose="02040503050406030204" pitchFamily="18" charset="0"/>
                                </a:rPr>
                                <m:t>𝑖𝑗</m:t>
                              </m:r>
                            </m:sub>
                          </m:sSub>
                        </m:e>
                      </m:func>
                    </m:oMath>
                  </m:oMathPara>
                </a14:m>
                <a:endParaRPr lang="en-US" sz="2000" dirty="0">
                  <a:latin typeface="Book Antiqua" panose="02040602050305030304" pitchFamily="18" charset="0"/>
                </a:endParaRPr>
              </a:p>
              <a:p>
                <a:pPr marL="0" indent="0" algn="l">
                  <a:buNone/>
                </a:pPr>
                <a14:m>
                  <m:oMathPara xmlns:m="http://schemas.openxmlformats.org/officeDocument/2006/math">
                    <m:oMathParaPr>
                      <m:jc m:val="centerGroup"/>
                    </m:oMathParaPr>
                    <m:oMath xmlns:m="http://schemas.openxmlformats.org/officeDocument/2006/math">
                      <m:sSubSup>
                        <m:sSubSupPr>
                          <m:ctrlPr>
                            <a:rPr lang="en-US" sz="2000" b="0" i="1" smtClean="0">
                              <a:latin typeface="Cambria Math" panose="02040503050406030204" pitchFamily="18" charset="0"/>
                              <a:ea typeface="Cambria Math" panose="02040503050406030204" pitchFamily="18" charset="0"/>
                            </a:rPr>
                          </m:ctrlPr>
                        </m:sSubSupPr>
                        <m:e>
                          <m:r>
                            <a:rPr lang="tr-TR" sz="2000" i="1" smtClean="0">
                              <a:latin typeface="Cambria Math" panose="02040503050406030204" pitchFamily="18" charset="0"/>
                              <a:ea typeface="Cambria Math" panose="02040503050406030204" pitchFamily="18" charset="0"/>
                            </a:rPr>
                            <m:t>𝒻</m:t>
                          </m:r>
                        </m:e>
                        <m:sub>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𝑗</m:t>
                          </m:r>
                        </m:sub>
                        <m:sup>
                          <m:r>
                            <a:rPr lang="en-US" sz="2000" b="0" i="1" smtClean="0">
                              <a:latin typeface="Cambria Math" panose="02040503050406030204" pitchFamily="18" charset="0"/>
                              <a:ea typeface="Cambria Math" panose="02040503050406030204" pitchFamily="18" charset="0"/>
                            </a:rPr>
                            <m:t>−</m:t>
                          </m:r>
                        </m:sup>
                      </m:sSubSup>
                      <m:r>
                        <a:rPr lang="en-US" sz="2000" b="0" i="1" smtClean="0">
                          <a:latin typeface="Cambria Math" panose="02040503050406030204" pitchFamily="18" charset="0"/>
                          <a:ea typeface="Cambria Math" panose="02040503050406030204" pitchFamily="18" charset="0"/>
                        </a:rPr>
                        <m:t>=</m:t>
                      </m:r>
                      <m:func>
                        <m:funcPr>
                          <m:ctrlPr>
                            <a:rPr lang="en-US" sz="2000" b="0" i="1" smtClean="0">
                              <a:latin typeface="Cambria Math" panose="02040503050406030204" pitchFamily="18" charset="0"/>
                              <a:ea typeface="Cambria Math" panose="02040503050406030204" pitchFamily="18" charset="0"/>
                            </a:rPr>
                          </m:ctrlPr>
                        </m:funcPr>
                        <m:fName>
                          <m:r>
                            <m:rPr>
                              <m:sty m:val="p"/>
                            </m:rPr>
                            <a:rPr lang="en-US" sz="2000" b="0" i="0" smtClean="0">
                              <a:latin typeface="Cambria Math" panose="02040503050406030204" pitchFamily="18" charset="0"/>
                              <a:ea typeface="Cambria Math" panose="02040503050406030204" pitchFamily="18" charset="0"/>
                            </a:rPr>
                            <m:t>m</m:t>
                          </m:r>
                          <m:r>
                            <a:rPr lang="en-US" sz="2000" b="0" i="1" smtClean="0">
                              <a:latin typeface="Cambria Math" panose="02040503050406030204" pitchFamily="18" charset="0"/>
                              <a:ea typeface="Cambria Math" panose="02040503050406030204" pitchFamily="18" charset="0"/>
                            </a:rPr>
                            <m:t>𝑎𝑥</m:t>
                          </m:r>
                        </m:fName>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𝑓</m:t>
                              </m:r>
                            </m:e>
                            <m:sub>
                              <m:r>
                                <a:rPr lang="en-US" sz="2000" b="0" i="1" smtClean="0">
                                  <a:latin typeface="Cambria Math" panose="02040503050406030204" pitchFamily="18" charset="0"/>
                                  <a:ea typeface="Cambria Math" panose="02040503050406030204" pitchFamily="18" charset="0"/>
                                </a:rPr>
                                <m:t>𝑖𝑗</m:t>
                              </m:r>
                            </m:sub>
                          </m:sSub>
                        </m:e>
                      </m:func>
                    </m:oMath>
                  </m:oMathPara>
                </a14:m>
                <a:endParaRPr lang="en-US" sz="2000" dirty="0">
                  <a:latin typeface="Book Antiqua" panose="02040602050305030304" pitchFamily="18" charset="0"/>
                </a:endParaRPr>
              </a:p>
              <a:p>
                <a:pPr marL="0" indent="0" algn="l">
                  <a:buNone/>
                </a:pPr>
                <a:endParaRPr lang="tr-TR" sz="2000" dirty="0">
                  <a:latin typeface="Book Antiqua" panose="0204060205030503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2"/>
              </p:nvPr>
            </p:nvSpPr>
            <p:spPr>
              <a:xfrm>
                <a:off x="457200" y="1453356"/>
                <a:ext cx="7859216" cy="4495924"/>
              </a:xfrm>
              <a:blipFill>
                <a:blip r:embed="rId3"/>
                <a:stretch>
                  <a:fillRect l="-698" t="-678" r="-388"/>
                </a:stretch>
              </a:blipFill>
            </p:spPr>
            <p:txBody>
              <a:bodyPr/>
              <a:lstStyle/>
              <a:p>
                <a:r>
                  <a:rPr lang="en-US">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48</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7304656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2"/>
              </p:nvPr>
            </p:nvSpPr>
            <p:spPr>
              <a:xfrm>
                <a:off x="457200" y="1453356"/>
                <a:ext cx="7859216" cy="4495924"/>
              </a:xfrm>
            </p:spPr>
            <p:txBody>
              <a:bodyPr>
                <a:normAutofit/>
              </a:bodyPr>
              <a:lstStyle/>
              <a:p>
                <a:pPr algn="l"/>
                <a:r>
                  <a:rPr lang="en-US" sz="2000" b="1" u="none" strike="noStrike" baseline="0" dirty="0">
                    <a:latin typeface="Book Antiqua" panose="02040602050305030304" pitchFamily="18" charset="0"/>
                  </a:rPr>
                  <a:t>2. </a:t>
                </a:r>
                <a:r>
                  <a:rPr lang="en-US" sz="2000" b="1" u="none" strike="noStrike" baseline="0" dirty="0" err="1">
                    <a:latin typeface="Book Antiqua" panose="02040602050305030304" pitchFamily="18" charset="0"/>
                  </a:rPr>
                  <a:t>Adım</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Ortalama</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Grup</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ve</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En</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Kötü</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Grup</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Skoru’nun</a:t>
                </a:r>
                <a:r>
                  <a:rPr lang="en-US" sz="2000" b="1" u="none" strike="noStrike" baseline="0" dirty="0">
                    <a:latin typeface="Book Antiqua" panose="02040602050305030304" pitchFamily="18" charset="0"/>
                  </a:rPr>
                  <a:t> </a:t>
                </a:r>
                <a:r>
                  <a:rPr lang="en-US" sz="2000" b="1" u="none" strike="noStrike" baseline="0" dirty="0" err="1">
                    <a:latin typeface="Book Antiqua" panose="02040602050305030304" pitchFamily="18" charset="0"/>
                  </a:rPr>
                  <a:t>Hesaplanması</a:t>
                </a:r>
                <a:r>
                  <a:rPr lang="en-US" sz="2000" b="1" u="none" strike="noStrike" baseline="0" dirty="0">
                    <a:latin typeface="Book Antiqua" panose="02040602050305030304" pitchFamily="18" charset="0"/>
                  </a:rPr>
                  <a:t>): </a:t>
                </a:r>
              </a:p>
              <a:p>
                <a:pPr marL="400050" lvl="1" indent="0">
                  <a:buNone/>
                </a:pPr>
                <a:r>
                  <a:rPr lang="en-US" sz="1800" u="none" strike="noStrike" baseline="0" dirty="0" err="1">
                    <a:latin typeface="Book Antiqua" panose="02040602050305030304" pitchFamily="18" charset="0"/>
                  </a:rPr>
                  <a:t>Karar</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matrisindeki</a:t>
                </a:r>
                <a:r>
                  <a:rPr lang="en-US" sz="1800" u="none" strike="noStrike" baseline="0" dirty="0">
                    <a:latin typeface="Book Antiqua" panose="02040602050305030304" pitchFamily="18" charset="0"/>
                  </a:rPr>
                  <a:t> her </a:t>
                </a:r>
                <a:r>
                  <a:rPr lang="en-US" sz="1800" u="none" strike="noStrike" baseline="0" dirty="0" err="1">
                    <a:latin typeface="Book Antiqua" panose="02040602050305030304" pitchFamily="18" charset="0"/>
                  </a:rPr>
                  <a:t>bir</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alternatif</a:t>
                </a:r>
                <a:r>
                  <a:rPr lang="en-US" sz="1800" u="none" strike="noStrike" baseline="0" dirty="0">
                    <a:latin typeface="Book Antiqua" panose="02040602050305030304" pitchFamily="18" charset="0"/>
                  </a:rPr>
                  <a:t> (j=1,2,3,...,m) </a:t>
                </a:r>
                <a:r>
                  <a:rPr lang="en-US" sz="1800" u="none" strike="noStrike" baseline="0" dirty="0" err="1">
                    <a:latin typeface="Book Antiqua" panose="02040602050305030304" pitchFamily="18" charset="0"/>
                  </a:rPr>
                  <a:t>için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Sj</a:t>
                </a:r>
                <a:r>
                  <a:rPr lang="en-US" sz="1800" u="none" strike="noStrike" baseline="0" dirty="0">
                    <a:latin typeface="Book Antiqua" panose="02040602050305030304" pitchFamily="18" charset="0"/>
                  </a:rPr>
                  <a:t> (j. </a:t>
                </a:r>
                <a:r>
                  <a:rPr lang="en-US" sz="1800" u="none" strike="noStrike" baseline="0" dirty="0" err="1">
                    <a:latin typeface="Book Antiqua" panose="02040602050305030304" pitchFamily="18" charset="0"/>
                  </a:rPr>
                  <a:t>alternatif</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için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ortalama</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grup</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skoru</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ve</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Rj</a:t>
                </a:r>
                <a:r>
                  <a:rPr lang="en-US" sz="1800" u="none" strike="noStrike" baseline="0" dirty="0">
                    <a:latin typeface="Book Antiqua" panose="02040602050305030304" pitchFamily="18" charset="0"/>
                  </a:rPr>
                  <a:t> (j. </a:t>
                </a:r>
                <a:r>
                  <a:rPr lang="en-US" sz="1800" u="none" strike="noStrike" baseline="0" dirty="0" err="1">
                    <a:latin typeface="Book Antiqua" panose="02040602050305030304" pitchFamily="18" charset="0"/>
                  </a:rPr>
                  <a:t>alternatif</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için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en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kötü</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grup</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skoru</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hesaplanmaktadır</a:t>
                </a:r>
                <a:r>
                  <a:rPr lang="en-US" sz="1800" u="none" strike="noStrike" baseline="0" dirty="0">
                    <a:latin typeface="Book Antiqua" panose="02040602050305030304" pitchFamily="18" charset="0"/>
                  </a:rPr>
                  <a:t>. Bu </a:t>
                </a:r>
                <a:r>
                  <a:rPr lang="en-US" sz="1800" u="none" strike="noStrike" baseline="0" dirty="0" err="1">
                    <a:latin typeface="Book Antiqua" panose="02040602050305030304" pitchFamily="18" charset="0"/>
                  </a:rPr>
                  <a:t>adımda</a:t>
                </a:r>
                <a:r>
                  <a:rPr lang="en-US" sz="1800" u="none" strike="noStrike" baseline="0" dirty="0">
                    <a:latin typeface="Book Antiqua" panose="02040602050305030304" pitchFamily="18" charset="0"/>
                  </a:rPr>
                  <a:t> </a:t>
                </a:r>
                <a14:m>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𝑤</m:t>
                        </m:r>
                      </m:e>
                      <m:sub>
                        <m:r>
                          <a:rPr lang="en-US" sz="1800" b="0" i="1" smtClean="0">
                            <a:latin typeface="Cambria Math" panose="02040503050406030204" pitchFamily="18" charset="0"/>
                            <a:ea typeface="Cambria Math" panose="02040503050406030204" pitchFamily="18" charset="0"/>
                          </a:rPr>
                          <m:t>𝑖</m:t>
                        </m:r>
                      </m:sub>
                    </m:sSub>
                  </m:oMath>
                </a14:m>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kriter</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ağırlıklarını</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ifade</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etmektedir</a:t>
                </a:r>
                <a:r>
                  <a:rPr lang="en-US" sz="1800" u="none" strike="noStrike" baseline="0" dirty="0">
                    <a:latin typeface="Book Antiqua" panose="02040602050305030304" pitchFamily="18" charset="0"/>
                  </a:rPr>
                  <a:t>.</a:t>
                </a:r>
              </a:p>
              <a:p>
                <a:pPr algn="l"/>
                <a:endParaRPr lang="en-US" sz="20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𝑆</m:t>
                          </m:r>
                        </m:e>
                        <m:sub>
                          <m:r>
                            <a:rPr lang="en-US" sz="2000" b="0" i="1" smtClean="0">
                              <a:latin typeface="Cambria Math" panose="02040503050406030204" pitchFamily="18" charset="0"/>
                              <a:ea typeface="Cambria Math" panose="02040503050406030204" pitchFamily="18" charset="0"/>
                            </a:rPr>
                            <m:t>𝑗</m:t>
                          </m:r>
                        </m:sub>
                      </m:sSub>
                      <m:r>
                        <a:rPr lang="en-US" sz="2000" b="0" i="1" smtClean="0">
                          <a:latin typeface="Cambria Math" panose="02040503050406030204" pitchFamily="18" charset="0"/>
                          <a:ea typeface="Cambria Math" panose="02040503050406030204" pitchFamily="18" charset="0"/>
                        </a:rPr>
                        <m:t>=</m:t>
                      </m:r>
                      <m:nary>
                        <m:naryPr>
                          <m:chr m:val="∑"/>
                          <m:ctrlPr>
                            <a:rPr lang="en-US" sz="2000" b="0" i="1" smtClean="0">
                              <a:latin typeface="Cambria Math" panose="02040503050406030204" pitchFamily="18" charset="0"/>
                              <a:ea typeface="Cambria Math" panose="02040503050406030204" pitchFamily="18" charset="0"/>
                            </a:rPr>
                          </m:ctrlPr>
                        </m:naryPr>
                        <m:sub>
                          <m:r>
                            <m:rPr>
                              <m:brk m:alnAt="23"/>
                            </m:rPr>
                            <a:rPr lang="en-US" sz="2000" b="0" i="1" smtClean="0">
                              <a:latin typeface="Cambria Math" panose="02040503050406030204" pitchFamily="18" charset="0"/>
                              <a:ea typeface="Cambria Math" panose="02040503050406030204" pitchFamily="18" charset="0"/>
                            </a:rPr>
                            <m:t>𝑖</m:t>
                          </m:r>
                          <m:r>
                            <a:rPr lang="en-US" sz="2000" b="0" i="1" smtClean="0">
                              <a:latin typeface="Cambria Math" panose="02040503050406030204" pitchFamily="18" charset="0"/>
                              <a:ea typeface="Cambria Math" panose="02040503050406030204" pitchFamily="18" charset="0"/>
                            </a:rPr>
                            <m:t>=1</m:t>
                          </m:r>
                        </m:sub>
                        <m:sup>
                          <m:r>
                            <a:rPr lang="en-US" sz="2000" b="0" i="1" smtClean="0">
                              <a:latin typeface="Cambria Math" panose="02040503050406030204" pitchFamily="18" charset="0"/>
                              <a:ea typeface="Cambria Math" panose="02040503050406030204" pitchFamily="18" charset="0"/>
                            </a:rPr>
                            <m:t>𝑛</m:t>
                          </m:r>
                        </m:sup>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𝑤</m:t>
                              </m:r>
                            </m:e>
                            <m:sub>
                              <m:r>
                                <a:rPr lang="en-US" sz="2000" b="0" i="1" smtClean="0">
                                  <a:latin typeface="Cambria Math" panose="02040503050406030204" pitchFamily="18" charset="0"/>
                                  <a:ea typeface="Cambria Math" panose="02040503050406030204" pitchFamily="18" charset="0"/>
                                </a:rPr>
                                <m:t>𝑖</m:t>
                              </m:r>
                            </m:sub>
                          </m:sSub>
                        </m:e>
                      </m:nary>
                      <m:f>
                        <m:fPr>
                          <m:ctrlPr>
                            <a:rPr lang="en-US" sz="2000" b="0" i="1" smtClean="0">
                              <a:latin typeface="Cambria Math" panose="02040503050406030204" pitchFamily="18" charset="0"/>
                              <a:ea typeface="Cambria Math" panose="02040503050406030204" pitchFamily="18" charset="0"/>
                            </a:rPr>
                          </m:ctrlPr>
                        </m:fPr>
                        <m:num>
                          <m:sSubSup>
                            <m:sSubSupPr>
                              <m:ctrlPr>
                                <a:rPr lang="en-US" sz="2000" i="1">
                                  <a:latin typeface="Cambria Math" panose="02040503050406030204" pitchFamily="18" charset="0"/>
                                  <a:ea typeface="Cambria Math" panose="02040503050406030204" pitchFamily="18" charset="0"/>
                                </a:rPr>
                              </m:ctrlPr>
                            </m:sSubSupPr>
                            <m:e>
                              <m:r>
                                <a:rPr lang="tr-TR" sz="2000" i="1">
                                  <a:latin typeface="Cambria Math" panose="02040503050406030204" pitchFamily="18" charset="0"/>
                                  <a:ea typeface="Cambria Math" panose="02040503050406030204" pitchFamily="18" charset="0"/>
                                </a:rPr>
                                <m:t>𝒻</m:t>
                              </m:r>
                            </m:e>
                            <m:sub>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𝑗</m:t>
                              </m:r>
                            </m:sub>
                            <m:sup>
                              <m:r>
                                <a:rPr lang="en-US" sz="2000" b="0" i="1" smtClean="0">
                                  <a:latin typeface="Cambria Math" panose="02040503050406030204" pitchFamily="18" charset="0"/>
                                  <a:ea typeface="Cambria Math" panose="02040503050406030204" pitchFamily="18" charset="0"/>
                                </a:rPr>
                                <m:t>∗</m:t>
                              </m:r>
                            </m:sup>
                          </m:sSubSup>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𝑓</m:t>
                              </m:r>
                            </m:e>
                            <m:sub>
                              <m:r>
                                <a:rPr lang="en-US" sz="2000" b="0" i="1" smtClean="0">
                                  <a:latin typeface="Cambria Math" panose="02040503050406030204" pitchFamily="18" charset="0"/>
                                  <a:ea typeface="Cambria Math" panose="02040503050406030204" pitchFamily="18" charset="0"/>
                                </a:rPr>
                                <m:t>𝑖𝑗</m:t>
                              </m:r>
                            </m:sub>
                          </m:sSub>
                        </m:num>
                        <m:den>
                          <m:sSubSup>
                            <m:sSubSupPr>
                              <m:ctrlPr>
                                <a:rPr lang="en-US" sz="2000" i="1">
                                  <a:latin typeface="Cambria Math" panose="02040503050406030204" pitchFamily="18" charset="0"/>
                                  <a:ea typeface="Cambria Math" panose="02040503050406030204" pitchFamily="18" charset="0"/>
                                </a:rPr>
                              </m:ctrlPr>
                            </m:sSubSupPr>
                            <m:e>
                              <m:r>
                                <a:rPr lang="tr-TR" sz="2000" i="1">
                                  <a:latin typeface="Cambria Math" panose="02040503050406030204" pitchFamily="18" charset="0"/>
                                  <a:ea typeface="Cambria Math" panose="02040503050406030204" pitchFamily="18" charset="0"/>
                                </a:rPr>
                                <m:t>𝒻</m:t>
                              </m:r>
                            </m:e>
                            <m:sub>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𝑗</m:t>
                              </m:r>
                            </m:sub>
                            <m:sup>
                              <m:r>
                                <a:rPr lang="en-US" sz="2000" i="1">
                                  <a:latin typeface="Cambria Math" panose="02040503050406030204" pitchFamily="18" charset="0"/>
                                  <a:ea typeface="Cambria Math" panose="02040503050406030204" pitchFamily="18" charset="0"/>
                                </a:rPr>
                                <m:t>∗</m:t>
                              </m:r>
                            </m:sup>
                          </m:sSubSup>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ea typeface="Cambria Math" panose="02040503050406030204" pitchFamily="18" charset="0"/>
                                </a:rPr>
                              </m:ctrlPr>
                            </m:sSubSupPr>
                            <m:e>
                              <m:r>
                                <a:rPr lang="tr-TR" sz="2000" i="1">
                                  <a:latin typeface="Cambria Math" panose="02040503050406030204" pitchFamily="18" charset="0"/>
                                  <a:ea typeface="Cambria Math" panose="02040503050406030204" pitchFamily="18" charset="0"/>
                                </a:rPr>
                                <m:t>𝒻</m:t>
                              </m:r>
                            </m:e>
                            <m:sub>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𝑗</m:t>
                              </m:r>
                            </m:sub>
                            <m:sup>
                              <m:r>
                                <a:rPr lang="en-US" sz="2000" i="1">
                                  <a:latin typeface="Cambria Math" panose="02040503050406030204" pitchFamily="18" charset="0"/>
                                  <a:ea typeface="Cambria Math" panose="02040503050406030204" pitchFamily="18" charset="0"/>
                                </a:rPr>
                                <m:t>−</m:t>
                              </m:r>
                            </m:sup>
                          </m:sSubSup>
                        </m:den>
                      </m:f>
                    </m:oMath>
                  </m:oMathPara>
                </a14:m>
                <a:endParaRPr lang="en-US" sz="2000" dirty="0">
                  <a:latin typeface="Book Antiqua" panose="02040602050305030304" pitchFamily="18" charset="0"/>
                </a:endParaRPr>
              </a:p>
              <a:p>
                <a:pPr marL="0" indent="0">
                  <a:buNone/>
                </a:pPr>
                <a:endParaRPr lang="en-US" sz="20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𝑅</m:t>
                          </m:r>
                        </m:e>
                        <m:sub>
                          <m:r>
                            <a:rPr lang="en-US" sz="2000" b="0" i="1" smtClean="0">
                              <a:latin typeface="Cambria Math" panose="02040503050406030204" pitchFamily="18" charset="0"/>
                              <a:ea typeface="Cambria Math" panose="02040503050406030204" pitchFamily="18" charset="0"/>
                            </a:rPr>
                            <m:t>𝑗</m:t>
                          </m:r>
                        </m:sub>
                      </m:sSub>
                      <m:r>
                        <a:rPr lang="en-US" sz="2000" b="0" i="1" smtClean="0">
                          <a:latin typeface="Cambria Math" panose="02040503050406030204" pitchFamily="18" charset="0"/>
                          <a:ea typeface="Cambria Math" panose="02040503050406030204" pitchFamily="18" charset="0"/>
                        </a:rPr>
                        <m:t>=</m:t>
                      </m:r>
                      <m:func>
                        <m:funcPr>
                          <m:ctrlPr>
                            <a:rPr lang="en-US" sz="2000" b="0" i="1" smtClean="0">
                              <a:latin typeface="Cambria Math" panose="02040503050406030204" pitchFamily="18" charset="0"/>
                              <a:ea typeface="Cambria Math" panose="02040503050406030204" pitchFamily="18" charset="0"/>
                            </a:rPr>
                          </m:ctrlPr>
                        </m:funcPr>
                        <m:fName>
                          <m:limLow>
                            <m:limLowPr>
                              <m:ctrlPr>
                                <a:rPr lang="en-US" sz="2000" b="0" i="1" smtClean="0">
                                  <a:latin typeface="Cambria Math" panose="02040503050406030204" pitchFamily="18" charset="0"/>
                                  <a:ea typeface="Cambria Math" panose="02040503050406030204" pitchFamily="18" charset="0"/>
                                </a:rPr>
                              </m:ctrlPr>
                            </m:limLowPr>
                            <m:e>
                              <m:r>
                                <m:rPr>
                                  <m:sty m:val="p"/>
                                </m:rPr>
                                <a:rPr lang="en-US" sz="2000" b="0" i="0" smtClean="0">
                                  <a:latin typeface="Cambria Math" panose="02040503050406030204" pitchFamily="18" charset="0"/>
                                  <a:ea typeface="Cambria Math" panose="02040503050406030204" pitchFamily="18" charset="0"/>
                                </a:rPr>
                                <m:t>max</m:t>
                              </m:r>
                            </m:e>
                            <m:lim>
                              <m:r>
                                <a:rPr lang="en-US" sz="2000" b="0" i="1" smtClean="0">
                                  <a:latin typeface="Cambria Math" panose="02040503050406030204" pitchFamily="18" charset="0"/>
                                  <a:ea typeface="Cambria Math" panose="02040503050406030204" pitchFamily="18" charset="0"/>
                                </a:rPr>
                                <m:t>𝑖</m:t>
                              </m:r>
                            </m:lim>
                          </m:limLow>
                        </m:fName>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𝑖</m:t>
                              </m:r>
                            </m:sub>
                          </m:sSub>
                          <m:f>
                            <m:fPr>
                              <m:ctrlPr>
                                <a:rPr lang="en-US" sz="2000" i="1">
                                  <a:latin typeface="Cambria Math" panose="02040503050406030204" pitchFamily="18" charset="0"/>
                                  <a:ea typeface="Cambria Math" panose="02040503050406030204" pitchFamily="18" charset="0"/>
                                </a:rPr>
                              </m:ctrlPr>
                            </m:fPr>
                            <m:num>
                              <m:sSubSup>
                                <m:sSubSupPr>
                                  <m:ctrlPr>
                                    <a:rPr lang="en-US" sz="2000" i="1">
                                      <a:latin typeface="Cambria Math" panose="02040503050406030204" pitchFamily="18" charset="0"/>
                                      <a:ea typeface="Cambria Math" panose="02040503050406030204" pitchFamily="18" charset="0"/>
                                    </a:rPr>
                                  </m:ctrlPr>
                                </m:sSubSupPr>
                                <m:e>
                                  <m:r>
                                    <a:rPr lang="tr-TR" sz="2000" i="1">
                                      <a:latin typeface="Cambria Math" panose="02040503050406030204" pitchFamily="18" charset="0"/>
                                      <a:ea typeface="Cambria Math" panose="02040503050406030204" pitchFamily="18" charset="0"/>
                                    </a:rPr>
                                    <m:t>𝒻</m:t>
                                  </m:r>
                                </m:e>
                                <m:sub>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𝑗</m:t>
                                  </m:r>
                                </m:sub>
                                <m:sup>
                                  <m:r>
                                    <a:rPr lang="en-US" sz="2000" i="1">
                                      <a:latin typeface="Cambria Math" panose="02040503050406030204" pitchFamily="18" charset="0"/>
                                      <a:ea typeface="Cambria Math" panose="02040503050406030204" pitchFamily="18" charset="0"/>
                                    </a:rPr>
                                    <m:t>∗</m:t>
                                  </m:r>
                                </m:sup>
                              </m:sSubSup>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𝑖𝑗</m:t>
                                  </m:r>
                                </m:sub>
                              </m:sSub>
                            </m:num>
                            <m:den>
                              <m:sSubSup>
                                <m:sSubSupPr>
                                  <m:ctrlPr>
                                    <a:rPr lang="en-US" sz="2000" i="1">
                                      <a:latin typeface="Cambria Math" panose="02040503050406030204" pitchFamily="18" charset="0"/>
                                      <a:ea typeface="Cambria Math" panose="02040503050406030204" pitchFamily="18" charset="0"/>
                                    </a:rPr>
                                  </m:ctrlPr>
                                </m:sSubSupPr>
                                <m:e>
                                  <m:r>
                                    <a:rPr lang="tr-TR" sz="2000" i="1">
                                      <a:latin typeface="Cambria Math" panose="02040503050406030204" pitchFamily="18" charset="0"/>
                                      <a:ea typeface="Cambria Math" panose="02040503050406030204" pitchFamily="18" charset="0"/>
                                    </a:rPr>
                                    <m:t>𝒻</m:t>
                                  </m:r>
                                </m:e>
                                <m:sub>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𝑗</m:t>
                                  </m:r>
                                </m:sub>
                                <m:sup>
                                  <m:r>
                                    <a:rPr lang="en-US" sz="2000" i="1">
                                      <a:latin typeface="Cambria Math" panose="02040503050406030204" pitchFamily="18" charset="0"/>
                                      <a:ea typeface="Cambria Math" panose="02040503050406030204" pitchFamily="18" charset="0"/>
                                    </a:rPr>
                                    <m:t>∗</m:t>
                                  </m:r>
                                </m:sup>
                              </m:sSubSup>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ea typeface="Cambria Math" panose="02040503050406030204" pitchFamily="18" charset="0"/>
                                    </a:rPr>
                                  </m:ctrlPr>
                                </m:sSubSupPr>
                                <m:e>
                                  <m:r>
                                    <a:rPr lang="tr-TR" sz="2000" i="1">
                                      <a:latin typeface="Cambria Math" panose="02040503050406030204" pitchFamily="18" charset="0"/>
                                      <a:ea typeface="Cambria Math" panose="02040503050406030204" pitchFamily="18" charset="0"/>
                                    </a:rPr>
                                    <m:t>𝒻</m:t>
                                  </m:r>
                                </m:e>
                                <m:sub>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𝑗</m:t>
                                  </m:r>
                                </m:sub>
                                <m:sup>
                                  <m:r>
                                    <a:rPr lang="en-US" sz="2000" i="1">
                                      <a:latin typeface="Cambria Math" panose="02040503050406030204" pitchFamily="18" charset="0"/>
                                      <a:ea typeface="Cambria Math" panose="02040503050406030204" pitchFamily="18" charset="0"/>
                                    </a:rPr>
                                    <m:t>−</m:t>
                                  </m:r>
                                </m:sup>
                              </m:sSubSup>
                            </m:den>
                          </m:f>
                        </m:e>
                      </m:func>
                    </m:oMath>
                  </m:oMathPara>
                </a14:m>
                <a:endParaRPr lang="en-US" sz="2000" dirty="0">
                  <a:latin typeface="Book Antiqua" panose="02040602050305030304" pitchFamily="18" charset="0"/>
                </a:endParaRPr>
              </a:p>
              <a:p>
                <a:pPr marL="0" indent="0" algn="l">
                  <a:buNone/>
                </a:pPr>
                <a:endParaRPr lang="en-US" sz="2000" dirty="0">
                  <a:latin typeface="Book Antiqua" panose="02040602050305030304" pitchFamily="18" charset="0"/>
                </a:endParaRPr>
              </a:p>
              <a:p>
                <a:pPr marL="0" indent="0" algn="l">
                  <a:buNone/>
                </a:pPr>
                <a:endParaRPr lang="tr-TR" sz="2000" dirty="0">
                  <a:latin typeface="Book Antiqua" panose="0204060205030503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2"/>
              </p:nvPr>
            </p:nvSpPr>
            <p:spPr>
              <a:xfrm>
                <a:off x="457200" y="1453356"/>
                <a:ext cx="7859216" cy="4495924"/>
              </a:xfrm>
              <a:blipFill>
                <a:blip r:embed="rId3"/>
                <a:stretch>
                  <a:fillRect l="-698" t="-678"/>
                </a:stretch>
              </a:blipFill>
            </p:spPr>
            <p:txBody>
              <a:bodyPr/>
              <a:lstStyle/>
              <a:p>
                <a:r>
                  <a:rPr lang="tr-TR">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49</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0169243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2"/>
              </p:nvPr>
            </p:nvSpPr>
            <p:spPr>
              <a:xfrm>
                <a:off x="457200" y="1453356"/>
                <a:ext cx="7859216" cy="4495924"/>
              </a:xfrm>
            </p:spPr>
            <p:txBody>
              <a:bodyPr>
                <a:noAutofit/>
              </a:bodyPr>
              <a:lstStyle/>
              <a:p>
                <a:pPr marL="0" indent="0" algn="l">
                  <a:buNone/>
                </a:pPr>
                <a:r>
                  <a:rPr lang="en-US" sz="1800" b="1" dirty="0">
                    <a:latin typeface="Book Antiqua" panose="02040602050305030304" pitchFamily="18" charset="0"/>
                  </a:rPr>
                  <a:t>3</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Adım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Maksimum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Grup</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Faydası’nın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Hesaplanması</a:t>
                </a:r>
                <a:r>
                  <a:rPr lang="en-US" sz="1800" b="1" u="none" strike="noStrike" baseline="0" dirty="0">
                    <a:latin typeface="Book Antiqua" panose="02040602050305030304" pitchFamily="18" charset="0"/>
                  </a:rPr>
                  <a:t>): </a:t>
                </a:r>
                <a:endParaRPr lang="en-US" sz="1800" b="1" dirty="0">
                  <a:latin typeface="Book Antiqua" panose="02040602050305030304" pitchFamily="18" charset="0"/>
                </a:endParaRPr>
              </a:p>
              <a:p>
                <a:pPr marL="0" indent="0" algn="l">
                  <a:buNone/>
                </a:pPr>
                <a:r>
                  <a:rPr lang="en-US" sz="1800" u="none" strike="noStrike" baseline="0" dirty="0">
                    <a:latin typeface="Book Antiqua" panose="02040602050305030304" pitchFamily="18" charset="0"/>
                  </a:rPr>
                  <a:t>Her </a:t>
                </a:r>
                <a:r>
                  <a:rPr lang="en-US" sz="1800" u="none" strike="noStrike" baseline="0" dirty="0" err="1">
                    <a:latin typeface="Book Antiqua" panose="02040602050305030304" pitchFamily="18" charset="0"/>
                  </a:rPr>
                  <a:t>bir</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alternatif</a:t>
                </a:r>
                <a:r>
                  <a:rPr lang="en-US" sz="1800" u="none" strike="noStrike" baseline="0" dirty="0">
                    <a:latin typeface="Book Antiqua" panose="02040602050305030304" pitchFamily="18" charset="0"/>
                  </a:rPr>
                  <a:t> (j=1,2,3,...,m) </a:t>
                </a:r>
                <a:r>
                  <a:rPr lang="en-US" sz="1800" u="none" strike="noStrike" baseline="0" dirty="0" err="1">
                    <a:latin typeface="Book Antiqua" panose="02040602050305030304" pitchFamily="18" charset="0"/>
                  </a:rPr>
                  <a:t>için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Qj</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maksimum</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grup</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faydası</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hesaplanmaktadır</a:t>
                </a:r>
                <a:r>
                  <a:rPr lang="en-US" sz="1800" u="none" strike="noStrike" baseline="0" dirty="0">
                    <a:latin typeface="Book Antiqua" panose="02040602050305030304" pitchFamily="18" charset="0"/>
                  </a:rPr>
                  <a:t>.</a:t>
                </a:r>
                <a:endParaRPr lang="en-US"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𝑗</m:t>
                          </m:r>
                        </m:sub>
                      </m:sSub>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𝑣</m:t>
                      </m:r>
                      <m:f>
                        <m:fPr>
                          <m:ctrlPr>
                            <a:rPr lang="en-US" sz="1800" b="0" i="1" smtClean="0">
                              <a:latin typeface="Cambria Math" panose="02040503050406030204" pitchFamily="18" charset="0"/>
                              <a:ea typeface="Cambria Math" panose="02040503050406030204" pitchFamily="18" charset="0"/>
                            </a:rPr>
                          </m:ctrlPr>
                        </m:fPr>
                        <m:num>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e>
                              </m:func>
                            </m:e>
                          </m:d>
                        </m:num>
                        <m:den>
                          <m:d>
                            <m:dPr>
                              <m:ctrlPr>
                                <a:rPr lang="en-US" sz="1800" i="1">
                                  <a:latin typeface="Cambria Math" panose="02040503050406030204" pitchFamily="18" charset="0"/>
                                  <a:ea typeface="Cambria Math" panose="02040503050406030204" pitchFamily="18" charset="0"/>
                                </a:rPr>
                              </m:ctrlPr>
                            </m:dPr>
                            <m:e>
                              <m:func>
                                <m:funcPr>
                                  <m:ctrlPr>
                                    <a:rPr lang="en-US" sz="1800" i="1" smtClean="0">
                                      <a:latin typeface="Cambria Math" panose="02040503050406030204" pitchFamily="18" charset="0"/>
                                      <a:ea typeface="Cambria Math" panose="02040503050406030204" pitchFamily="18" charset="0"/>
                                    </a:rPr>
                                  </m:ctrlPr>
                                </m:funcPr>
                                <m:fName>
                                  <m:limLow>
                                    <m:limLowPr>
                                      <m:ctrlPr>
                                        <a:rPr lang="en-US" sz="1800" i="1" smtClean="0">
                                          <a:latin typeface="Cambria Math" panose="02040503050406030204" pitchFamily="18" charset="0"/>
                                          <a:ea typeface="Cambria Math" panose="02040503050406030204" pitchFamily="18" charset="0"/>
                                        </a:rPr>
                                      </m:ctrlPr>
                                    </m:limLowPr>
                                    <m:e>
                                      <m:r>
                                        <m:rPr>
                                          <m:sty m:val="p"/>
                                        </m:rPr>
                                        <a:rPr lang="en-US" sz="1800" i="0" smtClean="0">
                                          <a:latin typeface="Cambria Math" panose="02040503050406030204" pitchFamily="18" charset="0"/>
                                          <a:ea typeface="Cambria Math" panose="02040503050406030204" pitchFamily="18" charset="0"/>
                                        </a:rPr>
                                        <m:t>max</m:t>
                                      </m:r>
                                    </m:e>
                                    <m:lim>
                                      <m:r>
                                        <a:rPr lang="en-US" sz="1800" b="0" i="1" smtClean="0">
                                          <a:latin typeface="Cambria Math" panose="02040503050406030204" pitchFamily="18" charset="0"/>
                                          <a:ea typeface="Cambria Math" panose="02040503050406030204" pitchFamily="18" charset="0"/>
                                        </a:rPr>
                                        <m:t>𝑗</m:t>
                                      </m:r>
                                    </m:lim>
                                  </m:limLow>
                                </m:fName>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𝑆</m:t>
                                      </m:r>
                                    </m:e>
                                    <m:sub>
                                      <m:r>
                                        <a:rPr lang="en-US" sz="1800" b="0" i="1" smtClean="0">
                                          <a:latin typeface="Cambria Math" panose="02040503050406030204" pitchFamily="18" charset="0"/>
                                          <a:ea typeface="Cambria Math" panose="02040503050406030204" pitchFamily="18" charset="0"/>
                                        </a:rPr>
                                        <m:t>𝑗</m:t>
                                      </m:r>
                                    </m:sub>
                                  </m:sSub>
                                </m:e>
                              </m:func>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e>
                              </m:func>
                            </m:e>
                          </m:d>
                        </m:den>
                      </m:f>
                      <m:r>
                        <a:rPr lang="en-US" sz="1800" b="0" i="1" smtClean="0">
                          <a:latin typeface="Cambria Math" panose="02040503050406030204" pitchFamily="18" charset="0"/>
                          <a:ea typeface="Cambria Math" panose="02040503050406030204" pitchFamily="18" charset="0"/>
                        </a:rPr>
                        <m:t>+(1−</m:t>
                      </m:r>
                      <m:r>
                        <a:rPr lang="en-US" sz="1800" b="0" i="1" smtClean="0">
                          <a:latin typeface="Cambria Math" panose="02040503050406030204" pitchFamily="18" charset="0"/>
                          <a:ea typeface="Cambria Math" panose="02040503050406030204" pitchFamily="18" charset="0"/>
                        </a:rPr>
                        <m:t>𝑣</m:t>
                      </m:r>
                      <m:r>
                        <a:rPr lang="en-US" sz="1800" b="0" i="1" smtClean="0">
                          <a:latin typeface="Cambria Math" panose="02040503050406030204" pitchFamily="18" charset="0"/>
                          <a:ea typeface="Cambria Math" panose="02040503050406030204" pitchFamily="18" charset="0"/>
                        </a:rPr>
                        <m:t>)</m:t>
                      </m:r>
                      <m:f>
                        <m:fPr>
                          <m:ctrlPr>
                            <a:rPr lang="en-US" sz="1800" i="1">
                              <a:latin typeface="Cambria Math" panose="02040503050406030204" pitchFamily="18" charset="0"/>
                              <a:ea typeface="Cambria Math" panose="02040503050406030204" pitchFamily="18" charset="0"/>
                            </a:rPr>
                          </m:ctrlPr>
                        </m:fPr>
                        <m:num>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e>
                          </m:d>
                        </m:num>
                        <m:den>
                          <m:d>
                            <m:dPr>
                              <m:ctrlPr>
                                <a:rPr lang="en-US" sz="1800" i="1">
                                  <a:latin typeface="Cambria Math" panose="02040503050406030204" pitchFamily="18" charset="0"/>
                                  <a:ea typeface="Cambria Math" panose="02040503050406030204" pitchFamily="18" charset="0"/>
                                </a:rPr>
                              </m:ctrlPr>
                            </m:dPr>
                            <m:e>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max</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e>
                          </m:d>
                        </m:den>
                      </m:f>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r>
                  <a:rPr lang="en-US" sz="1800" dirty="0">
                    <a:latin typeface="Book Antiqua" panose="02040602050305030304" pitchFamily="18" charset="0"/>
                  </a:rPr>
                  <a:t>“v </a:t>
                </a:r>
                <a:r>
                  <a:rPr lang="en-US" sz="1800" dirty="0" err="1">
                    <a:latin typeface="Book Antiqua" panose="02040602050305030304" pitchFamily="18" charset="0"/>
                  </a:rPr>
                  <a:t>değeri</a:t>
                </a:r>
                <a:r>
                  <a:rPr lang="en-US" sz="1800" dirty="0">
                    <a:latin typeface="Book Antiqua" panose="02040602050305030304" pitchFamily="18" charset="0"/>
                  </a:rPr>
                  <a:t>” </a:t>
                </a:r>
                <a:r>
                  <a:rPr lang="en-US" sz="1800" dirty="0" err="1">
                    <a:latin typeface="Book Antiqua" panose="02040602050305030304" pitchFamily="18" charset="0"/>
                  </a:rPr>
                  <a:t>maksimum</a:t>
                </a:r>
                <a:r>
                  <a:rPr lang="en-US" sz="1800" dirty="0">
                    <a:latin typeface="Book Antiqua" panose="02040602050305030304" pitchFamily="18" charset="0"/>
                  </a:rPr>
                  <a:t> </a:t>
                </a:r>
                <a:r>
                  <a:rPr lang="en-US" sz="1800" dirty="0" err="1">
                    <a:latin typeface="Book Antiqua" panose="02040602050305030304" pitchFamily="18" charset="0"/>
                  </a:rPr>
                  <a:t>grup</a:t>
                </a:r>
                <a:r>
                  <a:rPr lang="en-US" sz="1800" dirty="0">
                    <a:latin typeface="Book Antiqua" panose="02040602050305030304" pitchFamily="18" charset="0"/>
                  </a:rPr>
                  <a:t> </a:t>
                </a:r>
                <a:r>
                  <a:rPr lang="en-US" sz="1800" dirty="0" err="1">
                    <a:latin typeface="Book Antiqua" panose="02040602050305030304" pitchFamily="18" charset="0"/>
                  </a:rPr>
                  <a:t>faydası</a:t>
                </a:r>
                <a:r>
                  <a:rPr lang="en-US" sz="1800" dirty="0">
                    <a:latin typeface="Book Antiqua" panose="02040602050305030304" pitchFamily="18" charset="0"/>
                  </a:rPr>
                  <a:t> </a:t>
                </a:r>
                <a:r>
                  <a:rPr lang="en-US" sz="1800" dirty="0" err="1">
                    <a:latin typeface="Book Antiqua" panose="02040602050305030304" pitchFamily="18" charset="0"/>
                  </a:rPr>
                  <a:t>ağırlığını</a:t>
                </a:r>
                <a:r>
                  <a:rPr lang="en-US" sz="1800" dirty="0">
                    <a:latin typeface="Book Antiqua" panose="02040602050305030304" pitchFamily="18" charset="0"/>
                  </a:rPr>
                  <a:t> </a:t>
                </a:r>
                <a:r>
                  <a:rPr lang="en-US" sz="1800" dirty="0" err="1">
                    <a:latin typeface="Book Antiqua" panose="02040602050305030304" pitchFamily="18" charset="0"/>
                  </a:rPr>
                  <a:t>ve</a:t>
                </a:r>
                <a:r>
                  <a:rPr lang="en-US" sz="1800" dirty="0">
                    <a:latin typeface="Book Antiqua" panose="02040602050305030304" pitchFamily="18" charset="0"/>
                  </a:rPr>
                  <a:t> “(1-v)” </a:t>
                </a:r>
                <a:r>
                  <a:rPr lang="en-US" sz="1800" dirty="0" err="1">
                    <a:latin typeface="Book Antiqua" panose="02040602050305030304" pitchFamily="18" charset="0"/>
                  </a:rPr>
                  <a:t>ise</a:t>
                </a:r>
                <a:r>
                  <a:rPr lang="en-US" sz="1800" dirty="0">
                    <a:latin typeface="Book Antiqua" panose="02040602050305030304" pitchFamily="18" charset="0"/>
                  </a:rPr>
                  <a:t> </a:t>
                </a:r>
                <a:r>
                  <a:rPr lang="en-US" sz="1800" dirty="0" err="1">
                    <a:latin typeface="Book Antiqua" panose="02040602050305030304" pitchFamily="18" charset="0"/>
                  </a:rPr>
                  <a:t>karşıt</a:t>
                </a:r>
                <a:r>
                  <a:rPr lang="en-US" sz="1800" dirty="0">
                    <a:latin typeface="Book Antiqua" panose="02040602050305030304" pitchFamily="18" charset="0"/>
                  </a:rPr>
                  <a:t> </a:t>
                </a:r>
                <a:r>
                  <a:rPr lang="en-US" sz="1800" dirty="0" err="1">
                    <a:latin typeface="Book Antiqua" panose="02040602050305030304" pitchFamily="18" charset="0"/>
                  </a:rPr>
                  <a:t>görüştekilerin</a:t>
                </a:r>
                <a:r>
                  <a:rPr lang="en-US" sz="1800" dirty="0">
                    <a:latin typeface="Book Antiqua" panose="02040602050305030304" pitchFamily="18" charset="0"/>
                  </a:rPr>
                  <a:t> minimum </a:t>
                </a:r>
                <a:r>
                  <a:rPr lang="en-US" sz="1800" dirty="0" err="1">
                    <a:latin typeface="Book Antiqua" panose="02040602050305030304" pitchFamily="18" charset="0"/>
                  </a:rPr>
                  <a:t>pişmanlığının</a:t>
                </a:r>
                <a:r>
                  <a:rPr lang="en-US" sz="1800" dirty="0">
                    <a:latin typeface="Book Antiqua" panose="02040602050305030304" pitchFamily="18" charset="0"/>
                  </a:rPr>
                  <a:t> </a:t>
                </a:r>
                <a:r>
                  <a:rPr lang="en-US" sz="1800" dirty="0" err="1">
                    <a:latin typeface="Book Antiqua" panose="02040602050305030304" pitchFamily="18" charset="0"/>
                  </a:rPr>
                  <a:t>ağırlığını</a:t>
                </a:r>
                <a:r>
                  <a:rPr lang="en-US" sz="1800" dirty="0">
                    <a:latin typeface="Book Antiqua" panose="02040602050305030304" pitchFamily="18" charset="0"/>
                  </a:rPr>
                  <a:t> </a:t>
                </a:r>
                <a:r>
                  <a:rPr lang="en-US" sz="1800" dirty="0" err="1">
                    <a:latin typeface="Book Antiqua" panose="02040602050305030304" pitchFamily="18" charset="0"/>
                  </a:rPr>
                  <a:t>ifade</a:t>
                </a:r>
                <a:r>
                  <a:rPr lang="en-US" sz="1800" dirty="0">
                    <a:latin typeface="Book Antiqua" panose="02040602050305030304" pitchFamily="18" charset="0"/>
                  </a:rPr>
                  <a:t> </a:t>
                </a:r>
                <a:r>
                  <a:rPr lang="en-US" sz="1800" dirty="0" err="1">
                    <a:latin typeface="Book Antiqua" panose="02040602050305030304" pitchFamily="18" charset="0"/>
                  </a:rPr>
                  <a:t>etmektedir</a:t>
                </a:r>
                <a:r>
                  <a:rPr lang="en-US" sz="1800" dirty="0">
                    <a:latin typeface="Book Antiqua" panose="02040602050305030304" pitchFamily="18" charset="0"/>
                  </a:rPr>
                  <a:t>.</a:t>
                </a:r>
              </a:p>
              <a:p>
                <a:pPr marL="0" indent="0" algn="l">
                  <a:buNone/>
                </a:pPr>
                <a:endParaRPr lang="en-US" sz="1800" dirty="0">
                  <a:latin typeface="Book Antiqua" panose="02040602050305030304" pitchFamily="18" charset="0"/>
                </a:endParaRPr>
              </a:p>
              <a:p>
                <a:pPr marL="0" indent="0" algn="l">
                  <a:buNone/>
                </a:pPr>
                <a:r>
                  <a:rPr lang="tr-TR" sz="1800" b="1" dirty="0">
                    <a:latin typeface="Book Antiqua" panose="02040602050305030304" pitchFamily="18" charset="0"/>
                  </a:rPr>
                  <a:t>4. Adım (Ortalama Grup, En Kötü Grup Skoru ve Maksimum Grup Faydası Değerlerinin Sıralanması): </a:t>
                </a:r>
                <a:endParaRPr lang="en-US" sz="1800" b="1" dirty="0">
                  <a:latin typeface="Book Antiqua" panose="02040602050305030304" pitchFamily="18" charset="0"/>
                </a:endParaRPr>
              </a:p>
              <a:p>
                <a:pPr marL="0" indent="0" algn="l">
                  <a:buNone/>
                </a:pPr>
                <a:r>
                  <a:rPr lang="tr-TR" sz="1800" dirty="0">
                    <a:latin typeface="Book Antiqua" panose="02040602050305030304" pitchFamily="18" charset="0"/>
                  </a:rPr>
                  <a:t>Bu adımda her bir alternatif için elde edilmiş olan </a:t>
                </a:r>
                <a:r>
                  <a:rPr lang="tr-TR" sz="1800" dirty="0" err="1">
                    <a:latin typeface="Book Antiqua" panose="02040602050305030304" pitchFamily="18" charset="0"/>
                  </a:rPr>
                  <a:t>Sj</a:t>
                </a:r>
                <a:r>
                  <a:rPr lang="tr-TR" sz="1800" dirty="0">
                    <a:latin typeface="Book Antiqua" panose="02040602050305030304" pitchFamily="18" charset="0"/>
                  </a:rPr>
                  <a:t>, </a:t>
                </a:r>
                <a:r>
                  <a:rPr lang="tr-TR" sz="1800" dirty="0" err="1">
                    <a:latin typeface="Book Antiqua" panose="02040602050305030304" pitchFamily="18" charset="0"/>
                  </a:rPr>
                  <a:t>Rj</a:t>
                </a:r>
                <a:r>
                  <a:rPr lang="tr-TR" sz="1800" dirty="0">
                    <a:latin typeface="Book Antiqua" panose="02040602050305030304" pitchFamily="18" charset="0"/>
                  </a:rPr>
                  <a:t> ve </a:t>
                </a:r>
                <a:r>
                  <a:rPr lang="tr-TR" sz="1800" dirty="0" err="1">
                    <a:latin typeface="Book Antiqua" panose="02040602050305030304" pitchFamily="18" charset="0"/>
                  </a:rPr>
                  <a:t>Qj</a:t>
                </a:r>
                <a:r>
                  <a:rPr lang="tr-TR" sz="1800" dirty="0">
                    <a:latin typeface="Book Antiqua" panose="02040602050305030304" pitchFamily="18" charset="0"/>
                  </a:rPr>
                  <a:t> değerleri küçükten büyüğe sıralanarak birbirinden bağımsız üç sıralama listesi elde edilmektedir.</a:t>
                </a:r>
              </a:p>
            </p:txBody>
          </p:sp>
        </mc:Choice>
        <mc:Fallback xmlns="">
          <p:sp>
            <p:nvSpPr>
              <p:cNvPr id="3" name="Content Placeholder 2"/>
              <p:cNvSpPr>
                <a:spLocks noGrp="1" noRot="1" noChangeAspect="1" noMove="1" noResize="1" noEditPoints="1" noAdjustHandles="1" noChangeArrowheads="1" noChangeShapeType="1" noTextEdit="1"/>
              </p:cNvSpPr>
              <p:nvPr>
                <p:ph sz="half" idx="2"/>
              </p:nvPr>
            </p:nvSpPr>
            <p:spPr>
              <a:xfrm>
                <a:off x="457200" y="1453356"/>
                <a:ext cx="7859216" cy="4495924"/>
              </a:xfrm>
              <a:blipFill>
                <a:blip r:embed="rId3"/>
                <a:stretch>
                  <a:fillRect l="-621" t="-678" b="-2304"/>
                </a:stretch>
              </a:blipFill>
            </p:spPr>
            <p:txBody>
              <a:bodyPr/>
              <a:lstStyle/>
              <a:p>
                <a:r>
                  <a:rPr lang="en-US">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50</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7299653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2"/>
              </p:nvPr>
            </p:nvSpPr>
            <p:spPr>
              <a:xfrm>
                <a:off x="457200" y="1453356"/>
                <a:ext cx="7859216" cy="4495924"/>
              </a:xfrm>
            </p:spPr>
            <p:txBody>
              <a:bodyPr>
                <a:noAutofit/>
              </a:bodyPr>
              <a:lstStyle/>
              <a:p>
                <a:pPr marL="0" indent="0" algn="l">
                  <a:buNone/>
                </a:pPr>
                <a:r>
                  <a:rPr lang="en-US" sz="1800" b="1" dirty="0">
                    <a:latin typeface="Book Antiqua" panose="02040602050305030304" pitchFamily="18" charset="0"/>
                  </a:rPr>
                  <a:t>3</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Adım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Maksimum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Grup</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Faydası’nın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Hesaplanması</a:t>
                </a:r>
                <a:r>
                  <a:rPr lang="en-US" sz="1800" b="1" u="none" strike="noStrike" baseline="0" dirty="0">
                    <a:latin typeface="Book Antiqua" panose="02040602050305030304" pitchFamily="18" charset="0"/>
                  </a:rPr>
                  <a:t>): </a:t>
                </a:r>
                <a:endParaRPr lang="en-US" sz="1800" b="1" dirty="0">
                  <a:latin typeface="Book Antiqua" panose="02040602050305030304" pitchFamily="18" charset="0"/>
                </a:endParaRPr>
              </a:p>
              <a:p>
                <a:pPr marL="0" indent="0" algn="l">
                  <a:buNone/>
                </a:pPr>
                <a:r>
                  <a:rPr lang="en-US" sz="1800" u="none" strike="noStrike" baseline="0" dirty="0">
                    <a:latin typeface="Book Antiqua" panose="02040602050305030304" pitchFamily="18" charset="0"/>
                  </a:rPr>
                  <a:t>Her </a:t>
                </a:r>
                <a:r>
                  <a:rPr lang="en-US" sz="1800" u="none" strike="noStrike" baseline="0" dirty="0" err="1">
                    <a:latin typeface="Book Antiqua" panose="02040602050305030304" pitchFamily="18" charset="0"/>
                  </a:rPr>
                  <a:t>bir</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alternatif</a:t>
                </a:r>
                <a:r>
                  <a:rPr lang="en-US" sz="1800" u="none" strike="noStrike" baseline="0" dirty="0">
                    <a:latin typeface="Book Antiqua" panose="02040602050305030304" pitchFamily="18" charset="0"/>
                  </a:rPr>
                  <a:t> (j=1,2,3,...,m) </a:t>
                </a:r>
                <a:r>
                  <a:rPr lang="en-US" sz="1800" u="none" strike="noStrike" baseline="0" dirty="0" err="1">
                    <a:latin typeface="Book Antiqua" panose="02040602050305030304" pitchFamily="18" charset="0"/>
                  </a:rPr>
                  <a:t>için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Qj</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maksimum</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grup</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faydası</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hesaplanmaktadır</a:t>
                </a:r>
                <a:r>
                  <a:rPr lang="en-US" sz="1800" u="none" strike="noStrike" baseline="0" dirty="0">
                    <a:latin typeface="Book Antiqua" panose="02040602050305030304" pitchFamily="18" charset="0"/>
                  </a:rPr>
                  <a:t>.</a:t>
                </a:r>
                <a:endParaRPr lang="en-US"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𝑗</m:t>
                          </m:r>
                        </m:sub>
                      </m:sSub>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𝑣</m:t>
                      </m:r>
                      <m:f>
                        <m:fPr>
                          <m:ctrlPr>
                            <a:rPr lang="en-US" sz="1800" b="0" i="1" smtClean="0">
                              <a:latin typeface="Cambria Math" panose="02040503050406030204" pitchFamily="18" charset="0"/>
                              <a:ea typeface="Cambria Math" panose="02040503050406030204" pitchFamily="18" charset="0"/>
                            </a:rPr>
                          </m:ctrlPr>
                        </m:fPr>
                        <m:num>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e>
                              </m:func>
                            </m:e>
                          </m:d>
                        </m:num>
                        <m:den>
                          <m:d>
                            <m:dPr>
                              <m:ctrlPr>
                                <a:rPr lang="en-US" sz="1800" i="1">
                                  <a:latin typeface="Cambria Math" panose="02040503050406030204" pitchFamily="18" charset="0"/>
                                  <a:ea typeface="Cambria Math" panose="02040503050406030204" pitchFamily="18" charset="0"/>
                                </a:rPr>
                              </m:ctrlPr>
                            </m:dPr>
                            <m:e>
                              <m:func>
                                <m:funcPr>
                                  <m:ctrlPr>
                                    <a:rPr lang="en-US" sz="1800" i="1" smtClean="0">
                                      <a:latin typeface="Cambria Math" panose="02040503050406030204" pitchFamily="18" charset="0"/>
                                      <a:ea typeface="Cambria Math" panose="02040503050406030204" pitchFamily="18" charset="0"/>
                                    </a:rPr>
                                  </m:ctrlPr>
                                </m:funcPr>
                                <m:fName>
                                  <m:limLow>
                                    <m:limLowPr>
                                      <m:ctrlPr>
                                        <a:rPr lang="en-US" sz="1800" i="1" smtClean="0">
                                          <a:latin typeface="Cambria Math" panose="02040503050406030204" pitchFamily="18" charset="0"/>
                                          <a:ea typeface="Cambria Math" panose="02040503050406030204" pitchFamily="18" charset="0"/>
                                        </a:rPr>
                                      </m:ctrlPr>
                                    </m:limLowPr>
                                    <m:e>
                                      <m:r>
                                        <m:rPr>
                                          <m:sty m:val="p"/>
                                        </m:rPr>
                                        <a:rPr lang="en-US" sz="1800" i="0" smtClean="0">
                                          <a:latin typeface="Cambria Math" panose="02040503050406030204" pitchFamily="18" charset="0"/>
                                          <a:ea typeface="Cambria Math" panose="02040503050406030204" pitchFamily="18" charset="0"/>
                                        </a:rPr>
                                        <m:t>max</m:t>
                                      </m:r>
                                    </m:e>
                                    <m:lim>
                                      <m:r>
                                        <a:rPr lang="en-US" sz="1800" b="0" i="1" smtClean="0">
                                          <a:latin typeface="Cambria Math" panose="02040503050406030204" pitchFamily="18" charset="0"/>
                                          <a:ea typeface="Cambria Math" panose="02040503050406030204" pitchFamily="18" charset="0"/>
                                        </a:rPr>
                                        <m:t>𝑗</m:t>
                                      </m:r>
                                    </m:lim>
                                  </m:limLow>
                                </m:fName>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𝑆</m:t>
                                      </m:r>
                                    </m:e>
                                    <m:sub>
                                      <m:r>
                                        <a:rPr lang="en-US" sz="1800" b="0" i="1" smtClean="0">
                                          <a:latin typeface="Cambria Math" panose="02040503050406030204" pitchFamily="18" charset="0"/>
                                          <a:ea typeface="Cambria Math" panose="02040503050406030204" pitchFamily="18" charset="0"/>
                                        </a:rPr>
                                        <m:t>𝑗</m:t>
                                      </m:r>
                                    </m:sub>
                                  </m:sSub>
                                </m:e>
                              </m:func>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e>
                              </m:func>
                            </m:e>
                          </m:d>
                        </m:den>
                      </m:f>
                      <m:r>
                        <a:rPr lang="en-US" sz="1800" b="0" i="1" smtClean="0">
                          <a:latin typeface="Cambria Math" panose="02040503050406030204" pitchFamily="18" charset="0"/>
                          <a:ea typeface="Cambria Math" panose="02040503050406030204" pitchFamily="18" charset="0"/>
                        </a:rPr>
                        <m:t>+(1−</m:t>
                      </m:r>
                      <m:r>
                        <a:rPr lang="en-US" sz="1800" b="0" i="1" smtClean="0">
                          <a:latin typeface="Cambria Math" panose="02040503050406030204" pitchFamily="18" charset="0"/>
                          <a:ea typeface="Cambria Math" panose="02040503050406030204" pitchFamily="18" charset="0"/>
                        </a:rPr>
                        <m:t>𝑣</m:t>
                      </m:r>
                      <m:r>
                        <a:rPr lang="en-US" sz="1800" b="0" i="1" smtClean="0">
                          <a:latin typeface="Cambria Math" panose="02040503050406030204" pitchFamily="18" charset="0"/>
                          <a:ea typeface="Cambria Math" panose="02040503050406030204" pitchFamily="18" charset="0"/>
                        </a:rPr>
                        <m:t>)</m:t>
                      </m:r>
                      <m:f>
                        <m:fPr>
                          <m:ctrlPr>
                            <a:rPr lang="en-US" sz="1800" i="1">
                              <a:latin typeface="Cambria Math" panose="02040503050406030204" pitchFamily="18" charset="0"/>
                              <a:ea typeface="Cambria Math" panose="02040503050406030204" pitchFamily="18" charset="0"/>
                            </a:rPr>
                          </m:ctrlPr>
                        </m:fPr>
                        <m:num>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e>
                          </m:d>
                        </m:num>
                        <m:den>
                          <m:d>
                            <m:dPr>
                              <m:ctrlPr>
                                <a:rPr lang="en-US" sz="1800" i="1">
                                  <a:latin typeface="Cambria Math" panose="02040503050406030204" pitchFamily="18" charset="0"/>
                                  <a:ea typeface="Cambria Math" panose="02040503050406030204" pitchFamily="18" charset="0"/>
                                </a:rPr>
                              </m:ctrlPr>
                            </m:dPr>
                            <m:e>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max</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e>
                          </m:d>
                        </m:den>
                      </m:f>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r>
                  <a:rPr lang="en-US" sz="1800" dirty="0">
                    <a:latin typeface="Book Antiqua" panose="02040602050305030304" pitchFamily="18" charset="0"/>
                  </a:rPr>
                  <a:t>“v </a:t>
                </a:r>
                <a:r>
                  <a:rPr lang="en-US" sz="1800" dirty="0" err="1">
                    <a:latin typeface="Book Antiqua" panose="02040602050305030304" pitchFamily="18" charset="0"/>
                  </a:rPr>
                  <a:t>değeri</a:t>
                </a:r>
                <a:r>
                  <a:rPr lang="en-US" sz="1800" dirty="0">
                    <a:latin typeface="Book Antiqua" panose="02040602050305030304" pitchFamily="18" charset="0"/>
                  </a:rPr>
                  <a:t>” </a:t>
                </a:r>
                <a:r>
                  <a:rPr lang="en-US" sz="1800" dirty="0" err="1">
                    <a:latin typeface="Book Antiqua" panose="02040602050305030304" pitchFamily="18" charset="0"/>
                  </a:rPr>
                  <a:t>maksimum</a:t>
                </a:r>
                <a:r>
                  <a:rPr lang="en-US" sz="1800" dirty="0">
                    <a:latin typeface="Book Antiqua" panose="02040602050305030304" pitchFamily="18" charset="0"/>
                  </a:rPr>
                  <a:t> </a:t>
                </a:r>
                <a:r>
                  <a:rPr lang="en-US" sz="1800" dirty="0" err="1">
                    <a:latin typeface="Book Antiqua" panose="02040602050305030304" pitchFamily="18" charset="0"/>
                  </a:rPr>
                  <a:t>grup</a:t>
                </a:r>
                <a:r>
                  <a:rPr lang="en-US" sz="1800" dirty="0">
                    <a:latin typeface="Book Antiqua" panose="02040602050305030304" pitchFamily="18" charset="0"/>
                  </a:rPr>
                  <a:t> </a:t>
                </a:r>
                <a:r>
                  <a:rPr lang="en-US" sz="1800" dirty="0" err="1">
                    <a:latin typeface="Book Antiqua" panose="02040602050305030304" pitchFamily="18" charset="0"/>
                  </a:rPr>
                  <a:t>faydası</a:t>
                </a:r>
                <a:r>
                  <a:rPr lang="en-US" sz="1800" dirty="0">
                    <a:latin typeface="Book Antiqua" panose="02040602050305030304" pitchFamily="18" charset="0"/>
                  </a:rPr>
                  <a:t> </a:t>
                </a:r>
                <a:r>
                  <a:rPr lang="en-US" sz="1800" dirty="0" err="1">
                    <a:latin typeface="Book Antiqua" panose="02040602050305030304" pitchFamily="18" charset="0"/>
                  </a:rPr>
                  <a:t>ağırlığını</a:t>
                </a:r>
                <a:r>
                  <a:rPr lang="en-US" sz="1800" dirty="0">
                    <a:latin typeface="Book Antiqua" panose="02040602050305030304" pitchFamily="18" charset="0"/>
                  </a:rPr>
                  <a:t> </a:t>
                </a:r>
                <a:r>
                  <a:rPr lang="en-US" sz="1800" dirty="0" err="1">
                    <a:latin typeface="Book Antiqua" panose="02040602050305030304" pitchFamily="18" charset="0"/>
                  </a:rPr>
                  <a:t>ve</a:t>
                </a:r>
                <a:r>
                  <a:rPr lang="en-US" sz="1800" dirty="0">
                    <a:latin typeface="Book Antiqua" panose="02040602050305030304" pitchFamily="18" charset="0"/>
                  </a:rPr>
                  <a:t> “(1-v)” </a:t>
                </a:r>
                <a:r>
                  <a:rPr lang="en-US" sz="1800" dirty="0" err="1">
                    <a:latin typeface="Book Antiqua" panose="02040602050305030304" pitchFamily="18" charset="0"/>
                  </a:rPr>
                  <a:t>ise</a:t>
                </a:r>
                <a:r>
                  <a:rPr lang="en-US" sz="1800" dirty="0">
                    <a:latin typeface="Book Antiqua" panose="02040602050305030304" pitchFamily="18" charset="0"/>
                  </a:rPr>
                  <a:t> </a:t>
                </a:r>
                <a:r>
                  <a:rPr lang="en-US" sz="1800" dirty="0" err="1">
                    <a:latin typeface="Book Antiqua" panose="02040602050305030304" pitchFamily="18" charset="0"/>
                  </a:rPr>
                  <a:t>karşıt</a:t>
                </a:r>
                <a:r>
                  <a:rPr lang="en-US" sz="1800" dirty="0">
                    <a:latin typeface="Book Antiqua" panose="02040602050305030304" pitchFamily="18" charset="0"/>
                  </a:rPr>
                  <a:t> </a:t>
                </a:r>
                <a:r>
                  <a:rPr lang="en-US" sz="1800" dirty="0" err="1">
                    <a:latin typeface="Book Antiqua" panose="02040602050305030304" pitchFamily="18" charset="0"/>
                  </a:rPr>
                  <a:t>görüştekilerin</a:t>
                </a:r>
                <a:r>
                  <a:rPr lang="en-US" sz="1800" dirty="0">
                    <a:latin typeface="Book Antiqua" panose="02040602050305030304" pitchFamily="18" charset="0"/>
                  </a:rPr>
                  <a:t> minimum </a:t>
                </a:r>
                <a:r>
                  <a:rPr lang="en-US" sz="1800" dirty="0" err="1">
                    <a:latin typeface="Book Antiqua" panose="02040602050305030304" pitchFamily="18" charset="0"/>
                  </a:rPr>
                  <a:t>pişmanlığının</a:t>
                </a:r>
                <a:r>
                  <a:rPr lang="en-US" sz="1800" dirty="0">
                    <a:latin typeface="Book Antiqua" panose="02040602050305030304" pitchFamily="18" charset="0"/>
                  </a:rPr>
                  <a:t> </a:t>
                </a:r>
                <a:r>
                  <a:rPr lang="en-US" sz="1800" dirty="0" err="1">
                    <a:latin typeface="Book Antiqua" panose="02040602050305030304" pitchFamily="18" charset="0"/>
                  </a:rPr>
                  <a:t>ağırlığını</a:t>
                </a:r>
                <a:r>
                  <a:rPr lang="en-US" sz="1800" dirty="0">
                    <a:latin typeface="Book Antiqua" panose="02040602050305030304" pitchFamily="18" charset="0"/>
                  </a:rPr>
                  <a:t> </a:t>
                </a:r>
                <a:r>
                  <a:rPr lang="en-US" sz="1800" dirty="0" err="1">
                    <a:latin typeface="Book Antiqua" panose="02040602050305030304" pitchFamily="18" charset="0"/>
                  </a:rPr>
                  <a:t>ifade</a:t>
                </a:r>
                <a:r>
                  <a:rPr lang="en-US" sz="1800" dirty="0">
                    <a:latin typeface="Book Antiqua" panose="02040602050305030304" pitchFamily="18" charset="0"/>
                  </a:rPr>
                  <a:t> </a:t>
                </a:r>
                <a:r>
                  <a:rPr lang="en-US" sz="1800" dirty="0" err="1">
                    <a:latin typeface="Book Antiqua" panose="02040602050305030304" pitchFamily="18" charset="0"/>
                  </a:rPr>
                  <a:t>etmektedir</a:t>
                </a:r>
                <a:r>
                  <a:rPr lang="en-US" sz="1800" dirty="0">
                    <a:latin typeface="Book Antiqua" panose="02040602050305030304" pitchFamily="18" charset="0"/>
                  </a:rPr>
                  <a:t>.</a:t>
                </a:r>
              </a:p>
              <a:p>
                <a:pPr marL="0" indent="0" algn="l">
                  <a:buNone/>
                </a:pPr>
                <a:endParaRPr lang="en-US" sz="1800" dirty="0">
                  <a:latin typeface="Book Antiqua" panose="02040602050305030304" pitchFamily="18" charset="0"/>
                </a:endParaRPr>
              </a:p>
              <a:p>
                <a:pPr marL="0" indent="0" algn="l">
                  <a:buNone/>
                </a:pPr>
                <a:r>
                  <a:rPr lang="tr-TR" sz="1800" b="1" dirty="0">
                    <a:latin typeface="Book Antiqua" panose="02040602050305030304" pitchFamily="18" charset="0"/>
                  </a:rPr>
                  <a:t>4. Adım (Ortalama Grup, En Kötü Grup Skoru ve Maksimum Grup Faydası Değerlerinin Sıralanması): </a:t>
                </a:r>
                <a:endParaRPr lang="en-US" sz="1800" b="1" dirty="0">
                  <a:latin typeface="Book Antiqua" panose="02040602050305030304" pitchFamily="18" charset="0"/>
                </a:endParaRPr>
              </a:p>
              <a:p>
                <a:pPr marL="0" indent="0" algn="l">
                  <a:buNone/>
                </a:pPr>
                <a:r>
                  <a:rPr lang="tr-TR" sz="1800" dirty="0">
                    <a:latin typeface="Book Antiqua" panose="02040602050305030304" pitchFamily="18" charset="0"/>
                  </a:rPr>
                  <a:t>Bu adımda her bir alternatif için elde edilmiş olan </a:t>
                </a:r>
                <a:r>
                  <a:rPr lang="tr-TR" sz="1800" dirty="0" err="1">
                    <a:latin typeface="Book Antiqua" panose="02040602050305030304" pitchFamily="18" charset="0"/>
                  </a:rPr>
                  <a:t>Sj</a:t>
                </a:r>
                <a:r>
                  <a:rPr lang="tr-TR" sz="1800" dirty="0">
                    <a:latin typeface="Book Antiqua" panose="02040602050305030304" pitchFamily="18" charset="0"/>
                  </a:rPr>
                  <a:t>, </a:t>
                </a:r>
                <a:r>
                  <a:rPr lang="tr-TR" sz="1800" dirty="0" err="1">
                    <a:latin typeface="Book Antiqua" panose="02040602050305030304" pitchFamily="18" charset="0"/>
                  </a:rPr>
                  <a:t>Rj</a:t>
                </a:r>
                <a:r>
                  <a:rPr lang="tr-TR" sz="1800" dirty="0">
                    <a:latin typeface="Book Antiqua" panose="02040602050305030304" pitchFamily="18" charset="0"/>
                  </a:rPr>
                  <a:t> ve </a:t>
                </a:r>
                <a:r>
                  <a:rPr lang="tr-TR" sz="1800" dirty="0" err="1">
                    <a:latin typeface="Book Antiqua" panose="02040602050305030304" pitchFamily="18" charset="0"/>
                  </a:rPr>
                  <a:t>Qj</a:t>
                </a:r>
                <a:r>
                  <a:rPr lang="tr-TR" sz="1800" dirty="0">
                    <a:latin typeface="Book Antiqua" panose="02040602050305030304" pitchFamily="18" charset="0"/>
                  </a:rPr>
                  <a:t> değerleri küçükten büyüğe sıralanarak birbirinden bağımsız üç sıralama listesi elde edilmektedir.</a:t>
                </a:r>
              </a:p>
            </p:txBody>
          </p:sp>
        </mc:Choice>
        <mc:Fallback xmlns="">
          <p:sp>
            <p:nvSpPr>
              <p:cNvPr id="3" name="Content Placeholder 2"/>
              <p:cNvSpPr>
                <a:spLocks noGrp="1" noRot="1" noChangeAspect="1" noMove="1" noResize="1" noEditPoints="1" noAdjustHandles="1" noChangeArrowheads="1" noChangeShapeType="1" noTextEdit="1"/>
              </p:cNvSpPr>
              <p:nvPr>
                <p:ph sz="half" idx="2"/>
              </p:nvPr>
            </p:nvSpPr>
            <p:spPr>
              <a:xfrm>
                <a:off x="457200" y="1453356"/>
                <a:ext cx="7859216" cy="4495924"/>
              </a:xfrm>
              <a:blipFill>
                <a:blip r:embed="rId3"/>
                <a:stretch>
                  <a:fillRect l="-621" t="-678" b="-2304"/>
                </a:stretch>
              </a:blipFill>
            </p:spPr>
            <p:txBody>
              <a:bodyPr/>
              <a:lstStyle/>
              <a:p>
                <a:r>
                  <a:rPr lang="en-US">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51</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5255956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2"/>
              </p:nvPr>
            </p:nvSpPr>
            <p:spPr>
              <a:xfrm>
                <a:off x="457200" y="1453356"/>
                <a:ext cx="7859216" cy="4495924"/>
              </a:xfrm>
            </p:spPr>
            <p:txBody>
              <a:bodyPr>
                <a:noAutofit/>
              </a:bodyPr>
              <a:lstStyle/>
              <a:p>
                <a:pPr marL="0" indent="0" algn="l">
                  <a:buNone/>
                </a:pPr>
                <a:r>
                  <a:rPr lang="en-US" sz="1800" b="1" u="none" strike="noStrike" baseline="0" dirty="0">
                    <a:latin typeface="Book Antiqua" panose="02040602050305030304" pitchFamily="18" charset="0"/>
                  </a:rPr>
                  <a:t>5. </a:t>
                </a:r>
                <a:r>
                  <a:rPr lang="en-US" sz="1800" b="1" u="none" strike="noStrike" baseline="0" dirty="0" err="1">
                    <a:latin typeface="Book Antiqua" panose="02040602050305030304" pitchFamily="18" charset="0"/>
                  </a:rPr>
                  <a:t>Adım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Koşulların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Denetlenmesi</a:t>
                </a:r>
                <a:r>
                  <a:rPr lang="en-US" sz="1800" b="1" u="none" strike="noStrike" baseline="0" dirty="0">
                    <a:latin typeface="Book Antiqua" panose="02040602050305030304" pitchFamily="18" charset="0"/>
                  </a:rPr>
                  <a:t>): </a:t>
                </a:r>
              </a:p>
              <a:p>
                <a:pPr marL="0" indent="0" algn="l">
                  <a:buNone/>
                </a:pPr>
                <a:r>
                  <a:rPr lang="en-US" sz="1800" u="none" strike="noStrike" baseline="0" dirty="0">
                    <a:latin typeface="Book Antiqua" panose="02040602050305030304" pitchFamily="18" charset="0"/>
                  </a:rPr>
                  <a:t>Bir </a:t>
                </a:r>
                <a:r>
                  <a:rPr lang="en-US" sz="1800" u="none" strike="noStrike" baseline="0" dirty="0" err="1">
                    <a:latin typeface="Book Antiqua" panose="02040602050305030304" pitchFamily="18" charset="0"/>
                  </a:rPr>
                  <a:t>önceki</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adımda</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bulunan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Qj</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değerinin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sıralama</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listesindeki</a:t>
                </a:r>
                <a:r>
                  <a:rPr lang="en-US" sz="1800" u="none" strike="noStrike" baseline="0" dirty="0">
                    <a:latin typeface="Book Antiqua" panose="02040602050305030304" pitchFamily="18" charset="0"/>
                  </a:rPr>
                  <a:t> ilk </a:t>
                </a:r>
                <a:r>
                  <a:rPr lang="en-US" sz="1800" u="none" strike="noStrike" baseline="0" dirty="0" err="1">
                    <a:latin typeface="Book Antiqua" panose="02040602050305030304" pitchFamily="18" charset="0"/>
                  </a:rPr>
                  <a:t>alternatif</a:t>
                </a:r>
                <a:r>
                  <a:rPr lang="en-US" sz="1800" u="none" strike="noStrike" baseline="0" dirty="0">
                    <a:latin typeface="Book Antiqua" panose="02040602050305030304" pitchFamily="18" charset="0"/>
                  </a:rPr>
                  <a:t> A1 </a:t>
                </a:r>
                <a:r>
                  <a:rPr lang="en-US" sz="1800" u="none" strike="noStrike" baseline="0" dirty="0" err="1">
                    <a:latin typeface="Book Antiqua" panose="02040602050305030304" pitchFamily="18" charset="0"/>
                  </a:rPr>
                  <a:t>ve</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ikinci</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sıradaki</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alternatif</a:t>
                </a:r>
                <a:r>
                  <a:rPr lang="en-US" sz="1800" u="none" strike="noStrike" baseline="0" dirty="0">
                    <a:latin typeface="Book Antiqua" panose="02040602050305030304" pitchFamily="18" charset="0"/>
                  </a:rPr>
                  <a:t> A2 </a:t>
                </a:r>
                <a:r>
                  <a:rPr lang="en-US" sz="1800" u="none" strike="noStrike" baseline="0" dirty="0" err="1">
                    <a:latin typeface="Book Antiqua" panose="02040602050305030304" pitchFamily="18" charset="0"/>
                  </a:rPr>
                  <a:t>olmak</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üzere</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belirlenir</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En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iyi</a:t>
                </a:r>
                <a:r>
                  <a:rPr lang="en-US" sz="1800" u="none" strike="noStrike" baseline="0" dirty="0">
                    <a:latin typeface="Book Antiqua" panose="02040602050305030304" pitchFamily="18" charset="0"/>
                  </a:rPr>
                  <a:t> Q (minimum) </a:t>
                </a:r>
                <a:r>
                  <a:rPr lang="en-US" sz="1800" u="none" strike="noStrike" baseline="0" dirty="0" err="1">
                    <a:latin typeface="Book Antiqua" panose="02040602050305030304" pitchFamily="18" charset="0"/>
                  </a:rPr>
                  <a:t>değerine</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sahip</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alternatifin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belirlenmesi</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için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kabul</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edilebilir</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avantaj</a:t>
                </a:r>
                <a:r>
                  <a:rPr lang="en-US" sz="1800" u="none" strike="noStrike" baseline="0" dirty="0">
                    <a:latin typeface="Book Antiqua" panose="02040602050305030304" pitchFamily="18" charset="0"/>
                  </a:rPr>
                  <a:t> (K1) </a:t>
                </a:r>
                <a:r>
                  <a:rPr lang="en-US" sz="1800" u="none" strike="noStrike" baseline="0" dirty="0" err="1">
                    <a:latin typeface="Book Antiqua" panose="02040602050305030304" pitchFamily="18" charset="0"/>
                  </a:rPr>
                  <a:t>ve</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kabul</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edilebilir</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istikrar</a:t>
                </a:r>
                <a:r>
                  <a:rPr lang="en-US" sz="1800" u="none" strike="noStrike" baseline="0" dirty="0">
                    <a:latin typeface="Book Antiqua" panose="02040602050305030304" pitchFamily="18" charset="0"/>
                  </a:rPr>
                  <a:t> (K2) </a:t>
                </a:r>
                <a:r>
                  <a:rPr lang="en-US" sz="1800" u="none" strike="noStrike" baseline="0" dirty="0" err="1">
                    <a:latin typeface="Book Antiqua" panose="02040602050305030304" pitchFamily="18" charset="0"/>
                  </a:rPr>
                  <a:t>koşullarının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sağlaması</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gerekmektedir</a:t>
                </a:r>
                <a:r>
                  <a:rPr lang="en-US" sz="1800" u="none" strike="noStrike" baseline="0" dirty="0">
                    <a:latin typeface="Book Antiqua" panose="02040602050305030304" pitchFamily="18" charset="0"/>
                  </a:rPr>
                  <a:t>. </a:t>
                </a:r>
              </a:p>
              <a:p>
                <a:pPr marL="0" indent="0" algn="l">
                  <a:buNone/>
                </a:pPr>
                <a:r>
                  <a:rPr lang="en-US" sz="1800" u="none" strike="noStrike" baseline="0" dirty="0">
                    <a:latin typeface="Book Antiqua" panose="02040602050305030304" pitchFamily="18" charset="0"/>
                  </a:rPr>
                  <a:t>K1 </a:t>
                </a:r>
                <a:r>
                  <a:rPr lang="en-US" sz="1800" u="none" strike="noStrike" baseline="0" dirty="0" err="1">
                    <a:latin typeface="Book Antiqua" panose="02040602050305030304" pitchFamily="18" charset="0"/>
                  </a:rPr>
                  <a:t>koşulunun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sağlanması</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için</a:t>
                </a:r>
                <a:endParaRPr lang="en-US" sz="1800" u="none" strike="noStrike" baseline="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𝑄</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𝐴</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2</m:t>
                              </m:r>
                            </m:e>
                          </m:d>
                        </m:e>
                      </m:d>
                      <m:r>
                        <a:rPr lang="en-US" sz="1800" b="0" i="1" smtClean="0">
                          <a:latin typeface="Cambria Math" panose="02040503050406030204" pitchFamily="18" charset="0"/>
                        </a:rPr>
                        <m:t>−</m:t>
                      </m:r>
                      <m:r>
                        <a:rPr lang="en-US" sz="1800" b="0" i="1" smtClean="0">
                          <a:latin typeface="Cambria Math" panose="02040503050406030204" pitchFamily="18" charset="0"/>
                        </a:rPr>
                        <m:t>𝑄</m:t>
                      </m:r>
                      <m:d>
                        <m:dPr>
                          <m:ctrlPr>
                            <a:rPr lang="en-US" sz="1800" b="0" i="1" smtClean="0">
                              <a:latin typeface="Cambria Math" panose="02040503050406030204" pitchFamily="18" charset="0"/>
                            </a:rPr>
                          </m:ctrlPr>
                        </m:dPr>
                        <m:e>
                          <m:r>
                            <a:rPr lang="en-US" sz="1800" i="1">
                              <a:latin typeface="Cambria Math" panose="02040503050406030204" pitchFamily="18" charset="0"/>
                            </a:rPr>
                            <m:t>𝐴</m:t>
                          </m:r>
                          <m:d>
                            <m:dPr>
                              <m:ctrlPr>
                                <a:rPr lang="en-US" sz="1800" i="1">
                                  <a:latin typeface="Cambria Math" panose="02040503050406030204" pitchFamily="18" charset="0"/>
                                </a:rPr>
                              </m:ctrlPr>
                            </m:dPr>
                            <m:e>
                              <m:r>
                                <a:rPr lang="en-US" sz="1800" b="0" i="1" smtClean="0">
                                  <a:latin typeface="Cambria Math" panose="02040503050406030204" pitchFamily="18" charset="0"/>
                                </a:rPr>
                                <m:t>1</m:t>
                              </m:r>
                            </m:e>
                          </m:d>
                        </m:e>
                      </m:d>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𝐷𝑄</m:t>
                      </m:r>
                    </m:oMath>
                  </m:oMathPara>
                </a14:m>
                <a:endParaRPr lang="en-US" sz="1800" b="0" dirty="0">
                  <a:latin typeface="Book Antiqua" panose="02040602050305030304" pitchFamily="18" charset="0"/>
                  <a:ea typeface="Cambria Math" panose="02040503050406030204" pitchFamily="18" charset="0"/>
                </a:endParaRPr>
              </a:p>
              <a:p>
                <a:pPr marL="0" indent="0">
                  <a:buNone/>
                </a:pPr>
                <a:r>
                  <a:rPr lang="en-US" sz="1800" dirty="0" err="1">
                    <a:latin typeface="Book Antiqua" panose="02040602050305030304" pitchFamily="18" charset="0"/>
                  </a:rPr>
                  <a:t>Şartı</a:t>
                </a:r>
                <a:r>
                  <a:rPr lang="en-US" sz="1800" dirty="0">
                    <a:latin typeface="Book Antiqua" panose="02040602050305030304" pitchFamily="18" charset="0"/>
                  </a:rPr>
                  <a:t> </a:t>
                </a:r>
                <a:r>
                  <a:rPr lang="en-US" sz="1800" dirty="0" err="1">
                    <a:latin typeface="Book Antiqua" panose="02040602050305030304" pitchFamily="18" charset="0"/>
                  </a:rPr>
                  <a:t>sağlanmalıdır</a:t>
                </a:r>
                <a:r>
                  <a:rPr lang="en-US" sz="1800" dirty="0">
                    <a:latin typeface="Book Antiqua" panose="02040602050305030304" pitchFamily="18" charset="0"/>
                  </a:rPr>
                  <a:t>. </a:t>
                </a:r>
                <a:r>
                  <a:rPr lang="en-US" sz="1800" dirty="0" err="1">
                    <a:latin typeface="Book Antiqua" panose="02040602050305030304" pitchFamily="18" charset="0"/>
                  </a:rPr>
                  <a:t>Burada</a:t>
                </a:r>
                <a14:m>
                  <m:oMath xmlns:m="http://schemas.openxmlformats.org/officeDocument/2006/math">
                    <m:r>
                      <a:rPr lang="en-US" sz="1800" b="0" i="0" smtClean="0">
                        <a:latin typeface="Cambria Math" panose="02040503050406030204" pitchFamily="18" charset="0"/>
                      </a:rPr>
                      <m:t> </m:t>
                    </m:r>
                    <m:r>
                      <a:rPr lang="en-US" sz="1800" i="1">
                        <a:latin typeface="Cambria Math" panose="02040503050406030204" pitchFamily="18" charset="0"/>
                      </a:rPr>
                      <m:t>𝐴</m:t>
                    </m:r>
                    <m:d>
                      <m:dPr>
                        <m:ctrlPr>
                          <a:rPr lang="en-US" sz="1800" i="1">
                            <a:latin typeface="Cambria Math" panose="02040503050406030204" pitchFamily="18" charset="0"/>
                          </a:rPr>
                        </m:ctrlPr>
                      </m:dPr>
                      <m:e>
                        <m:r>
                          <a:rPr lang="en-US" sz="1800" b="0" i="1" smtClean="0">
                            <a:latin typeface="Cambria Math" panose="02040503050406030204" pitchFamily="18" charset="0"/>
                          </a:rPr>
                          <m:t>1</m:t>
                        </m:r>
                      </m:e>
                    </m:d>
                  </m:oMath>
                </a14:m>
                <a:r>
                  <a:rPr lang="en-US" sz="1800" dirty="0">
                    <a:latin typeface="Book Antiqua" panose="02040602050305030304" pitchFamily="18" charset="0"/>
                  </a:rPr>
                  <a:t> sıralamada 1. </a:t>
                </a:r>
                <a:r>
                  <a:rPr lang="en-US" sz="1800" dirty="0" err="1">
                    <a:latin typeface="Book Antiqua" panose="02040602050305030304" pitchFamily="18" charset="0"/>
                  </a:rPr>
                  <a:t>olan</a:t>
                </a:r>
                <a:r>
                  <a:rPr lang="en-US" sz="1800" dirty="0">
                    <a:latin typeface="Book Antiqua" panose="02040602050305030304" pitchFamily="18" charset="0"/>
                  </a:rPr>
                  <a:t> </a:t>
                </a:r>
                <a:r>
                  <a:rPr lang="en-US" sz="1800" dirty="0" err="1">
                    <a:latin typeface="Book Antiqua" panose="02040602050305030304" pitchFamily="18" charset="0"/>
                  </a:rPr>
                  <a:t>alternatifin</a:t>
                </a:r>
                <a:r>
                  <a:rPr lang="en-US" sz="1800" dirty="0">
                    <a:latin typeface="Book Antiqua" panose="02040602050305030304" pitchFamily="18" charset="0"/>
                  </a:rPr>
                  <a:t> Q </a:t>
                </a:r>
                <a:r>
                  <a:rPr lang="en-US" sz="1800" dirty="0" err="1">
                    <a:latin typeface="Book Antiqua" panose="02040602050305030304" pitchFamily="18" charset="0"/>
                  </a:rPr>
                  <a:t>değerini</a:t>
                </a:r>
                <a:r>
                  <a:rPr lang="en-US" sz="1800" dirty="0">
                    <a:latin typeface="Book Antiqua" panose="02040602050305030304" pitchFamily="18" charset="0"/>
                  </a:rPr>
                  <a:t>, </a:t>
                </a:r>
                <a14:m>
                  <m:oMath xmlns:m="http://schemas.openxmlformats.org/officeDocument/2006/math">
                    <m:r>
                      <a:rPr lang="en-US" sz="1800" i="1">
                        <a:latin typeface="Cambria Math" panose="02040503050406030204" pitchFamily="18" charset="0"/>
                      </a:rPr>
                      <m:t>𝐴</m:t>
                    </m:r>
                    <m:d>
                      <m:dPr>
                        <m:ctrlPr>
                          <a:rPr lang="en-US" sz="1800" i="1">
                            <a:latin typeface="Cambria Math" panose="02040503050406030204" pitchFamily="18" charset="0"/>
                          </a:rPr>
                        </m:ctrlPr>
                      </m:dPr>
                      <m:e>
                        <m:r>
                          <a:rPr lang="en-US" sz="1800" i="1">
                            <a:latin typeface="Cambria Math" panose="02040503050406030204" pitchFamily="18" charset="0"/>
                          </a:rPr>
                          <m:t>2</m:t>
                        </m:r>
                      </m:e>
                    </m:d>
                    <m:r>
                      <a:rPr lang="en-US" sz="1800" b="0" i="1" smtClean="0">
                        <a:latin typeface="Cambria Math" panose="02040503050406030204" pitchFamily="18" charset="0"/>
                      </a:rPr>
                      <m:t> </m:t>
                    </m:r>
                    <m:r>
                      <m:rPr>
                        <m:nor/>
                      </m:rPr>
                      <a:rPr lang="en-US" sz="1800" dirty="0">
                        <a:latin typeface="Book Antiqua" panose="02040602050305030304" pitchFamily="18" charset="0"/>
                      </a:rPr>
                      <m:t>s</m:t>
                    </m:r>
                    <m:r>
                      <m:rPr>
                        <m:nor/>
                      </m:rPr>
                      <a:rPr lang="en-US" sz="1800" dirty="0">
                        <a:latin typeface="Book Antiqua" panose="02040602050305030304" pitchFamily="18" charset="0"/>
                      </a:rPr>
                      <m:t>ı</m:t>
                    </m:r>
                    <m:r>
                      <m:rPr>
                        <m:nor/>
                      </m:rPr>
                      <a:rPr lang="en-US" sz="1800" dirty="0">
                        <a:latin typeface="Book Antiqua" panose="02040602050305030304" pitchFamily="18" charset="0"/>
                      </a:rPr>
                      <m:t>ralamada</m:t>
                    </m:r>
                    <m:r>
                      <m:rPr>
                        <m:nor/>
                      </m:rPr>
                      <a:rPr lang="en-US" sz="1800" dirty="0">
                        <a:latin typeface="Book Antiqua" panose="02040602050305030304" pitchFamily="18" charset="0"/>
                      </a:rPr>
                      <m:t> 2. </m:t>
                    </m:r>
                    <m:r>
                      <m:rPr>
                        <m:nor/>
                      </m:rPr>
                      <a:rPr lang="en-US" sz="1800" dirty="0">
                        <a:latin typeface="Book Antiqua" panose="02040602050305030304" pitchFamily="18" charset="0"/>
                      </a:rPr>
                      <m:t>olan</m:t>
                    </m:r>
                    <m:r>
                      <m:rPr>
                        <m:nor/>
                      </m:rPr>
                      <a:rPr lang="en-US" sz="1800" dirty="0">
                        <a:latin typeface="Book Antiqua" panose="02040602050305030304" pitchFamily="18" charset="0"/>
                      </a:rPr>
                      <m:t> </m:t>
                    </m:r>
                    <m:r>
                      <m:rPr>
                        <m:nor/>
                      </m:rPr>
                      <a:rPr lang="en-US" sz="1800" dirty="0">
                        <a:latin typeface="Book Antiqua" panose="02040602050305030304" pitchFamily="18" charset="0"/>
                      </a:rPr>
                      <m:t>alternatifin</m:t>
                    </m:r>
                    <m:r>
                      <m:rPr>
                        <m:nor/>
                      </m:rPr>
                      <a:rPr lang="en-US" sz="1800" dirty="0">
                        <a:latin typeface="Book Antiqua" panose="02040602050305030304" pitchFamily="18" charset="0"/>
                      </a:rPr>
                      <m:t> </m:t>
                    </m:r>
                    <m:r>
                      <m:rPr>
                        <m:nor/>
                      </m:rPr>
                      <a:rPr lang="en-US" sz="1800" dirty="0">
                        <a:latin typeface="Book Antiqua" panose="02040602050305030304" pitchFamily="18" charset="0"/>
                      </a:rPr>
                      <m:t>Q</m:t>
                    </m:r>
                    <m:r>
                      <m:rPr>
                        <m:nor/>
                      </m:rPr>
                      <a:rPr lang="en-US" sz="1800" dirty="0">
                        <a:latin typeface="Book Antiqua" panose="02040602050305030304" pitchFamily="18" charset="0"/>
                      </a:rPr>
                      <m:t> </m:t>
                    </m:r>
                    <m:r>
                      <m:rPr>
                        <m:nor/>
                      </m:rPr>
                      <a:rPr lang="en-US" sz="1800" dirty="0">
                        <a:latin typeface="Book Antiqua" panose="02040602050305030304" pitchFamily="18" charset="0"/>
                      </a:rPr>
                      <m:t>de</m:t>
                    </m:r>
                    <m:r>
                      <m:rPr>
                        <m:nor/>
                      </m:rPr>
                      <a:rPr lang="en-US" sz="1800" dirty="0">
                        <a:latin typeface="Book Antiqua" panose="02040602050305030304" pitchFamily="18" charset="0"/>
                      </a:rPr>
                      <m:t>ğ</m:t>
                    </m:r>
                    <m:r>
                      <m:rPr>
                        <m:nor/>
                      </m:rPr>
                      <a:rPr lang="en-US" sz="1800" dirty="0">
                        <a:latin typeface="Book Antiqua" panose="02040602050305030304" pitchFamily="18" charset="0"/>
                      </a:rPr>
                      <m:t>erini</m:t>
                    </m:r>
                  </m:oMath>
                </a14:m>
                <a:r>
                  <a:rPr lang="en-US" sz="1800" dirty="0">
                    <a:latin typeface="Book Antiqua" panose="02040602050305030304" pitchFamily="18" charset="0"/>
                  </a:rPr>
                  <a:t> ve DQ </a:t>
                </a:r>
                <a:r>
                  <a:rPr lang="en-US" sz="1800" dirty="0" err="1">
                    <a:latin typeface="Book Antiqua" panose="02040602050305030304" pitchFamily="18" charset="0"/>
                  </a:rPr>
                  <a:t>ise</a:t>
                </a:r>
                <a:r>
                  <a:rPr lang="en-US" sz="1800" dirty="0">
                    <a:latin typeface="Book Antiqua" panose="02040602050305030304" pitchFamily="18" charset="0"/>
                  </a:rPr>
                  <a:t> J </a:t>
                </a:r>
                <a:r>
                  <a:rPr lang="en-US" sz="1800" dirty="0" err="1">
                    <a:latin typeface="Book Antiqua" panose="02040602050305030304" pitchFamily="18" charset="0"/>
                  </a:rPr>
                  <a:t>toplam</a:t>
                </a:r>
                <a:r>
                  <a:rPr lang="en-US" sz="1800" dirty="0">
                    <a:latin typeface="Book Antiqua" panose="02040602050305030304" pitchFamily="18" charset="0"/>
                  </a:rPr>
                  <a:t> </a:t>
                </a:r>
                <a:r>
                  <a:rPr lang="en-US" sz="1800" dirty="0" err="1">
                    <a:latin typeface="Book Antiqua" panose="02040602050305030304" pitchFamily="18" charset="0"/>
                  </a:rPr>
                  <a:t>alternatif</a:t>
                </a:r>
                <a:r>
                  <a:rPr lang="en-US" sz="1800" dirty="0">
                    <a:latin typeface="Book Antiqua" panose="02040602050305030304" pitchFamily="18" charset="0"/>
                  </a:rPr>
                  <a:t> </a:t>
                </a:r>
                <a:r>
                  <a:rPr lang="en-US" sz="1800" dirty="0" err="1">
                    <a:latin typeface="Book Antiqua" panose="02040602050305030304" pitchFamily="18" charset="0"/>
                  </a:rPr>
                  <a:t>sayısını</a:t>
                </a:r>
                <a:r>
                  <a:rPr lang="en-US" sz="1800" dirty="0">
                    <a:latin typeface="Book Antiqua" panose="02040602050305030304" pitchFamily="18" charset="0"/>
                  </a:rPr>
                  <a:t> </a:t>
                </a:r>
                <a:r>
                  <a:rPr lang="en-US" sz="1800" dirty="0" err="1">
                    <a:latin typeface="Book Antiqua" panose="02040602050305030304" pitchFamily="18" charset="0"/>
                  </a:rPr>
                  <a:t>göstermek</a:t>
                </a:r>
                <a:r>
                  <a:rPr lang="en-US" sz="1800" dirty="0">
                    <a:latin typeface="Book Antiqua" panose="02040602050305030304" pitchFamily="18" charset="0"/>
                  </a:rPr>
                  <a:t> </a:t>
                </a:r>
                <a:r>
                  <a:rPr lang="en-US" sz="1800" dirty="0" err="1">
                    <a:latin typeface="Book Antiqua" panose="02040602050305030304" pitchFamily="18" charset="0"/>
                  </a:rPr>
                  <a:t>üzere</a:t>
                </a:r>
                <a:r>
                  <a:rPr lang="en-US" sz="1800" dirty="0">
                    <a:latin typeface="Book Antiqua" panose="02040602050305030304" pitchFamily="18" charset="0"/>
                  </a:rPr>
                  <a:t> 1/(J-1) </a:t>
                </a:r>
                <a:r>
                  <a:rPr lang="en-US" sz="1800" dirty="0" err="1">
                    <a:latin typeface="Book Antiqua" panose="02040602050305030304" pitchFamily="18" charset="0"/>
                  </a:rPr>
                  <a:t>oranını</a:t>
                </a:r>
                <a:r>
                  <a:rPr lang="en-US" sz="1800" dirty="0">
                    <a:latin typeface="Book Antiqua" panose="02040602050305030304" pitchFamily="18" charset="0"/>
                  </a:rPr>
                  <a:t> </a:t>
                </a:r>
                <a:r>
                  <a:rPr lang="en-US" sz="1800" dirty="0" err="1">
                    <a:latin typeface="Book Antiqua" panose="02040602050305030304" pitchFamily="18" charset="0"/>
                  </a:rPr>
                  <a:t>temsil</a:t>
                </a:r>
                <a:r>
                  <a:rPr lang="en-US" sz="1800" dirty="0">
                    <a:latin typeface="Book Antiqua" panose="02040602050305030304" pitchFamily="18" charset="0"/>
                  </a:rPr>
                  <a:t> </a:t>
                </a:r>
                <a:r>
                  <a:rPr lang="en-US" sz="1800" dirty="0" err="1">
                    <a:latin typeface="Book Antiqua" panose="02040602050305030304" pitchFamily="18" charset="0"/>
                  </a:rPr>
                  <a:t>etmektedir</a:t>
                </a:r>
                <a:r>
                  <a:rPr lang="en-US" sz="1800" dirty="0">
                    <a:latin typeface="Book Antiqua" panose="02040602050305030304" pitchFamily="18" charset="0"/>
                  </a:rPr>
                  <a:t>.</a:t>
                </a:r>
              </a:p>
              <a:p>
                <a:pPr marL="0" indent="0">
                  <a:buNone/>
                </a:pPr>
                <a:r>
                  <a:rPr lang="en-US" sz="1800" dirty="0">
                    <a:latin typeface="Book Antiqua" panose="02040602050305030304" pitchFamily="18" charset="0"/>
                  </a:rPr>
                  <a:t>K2 </a:t>
                </a:r>
                <a:r>
                  <a:rPr lang="en-US" sz="1800" dirty="0" err="1">
                    <a:latin typeface="Book Antiqua" panose="02040602050305030304" pitchFamily="18" charset="0"/>
                  </a:rPr>
                  <a:t>Koşulunun</a:t>
                </a:r>
                <a:r>
                  <a:rPr lang="en-US" sz="1800" dirty="0">
                    <a:latin typeface="Book Antiqua" panose="02040602050305030304" pitchFamily="18" charset="0"/>
                  </a:rPr>
                  <a:t> </a:t>
                </a:r>
                <a:r>
                  <a:rPr lang="en-US" sz="1800" dirty="0" err="1">
                    <a:latin typeface="Book Antiqua" panose="02040602050305030304" pitchFamily="18" charset="0"/>
                  </a:rPr>
                  <a:t>sağlanması</a:t>
                </a:r>
                <a:r>
                  <a:rPr lang="en-US" sz="1800" dirty="0">
                    <a:latin typeface="Book Antiqua" panose="02040602050305030304" pitchFamily="18" charset="0"/>
                  </a:rPr>
                  <a:t> </a:t>
                </a:r>
                <a:r>
                  <a:rPr lang="en-US" sz="1800" dirty="0" err="1">
                    <a:latin typeface="Book Antiqua" panose="02040602050305030304" pitchFamily="18" charset="0"/>
                  </a:rPr>
                  <a:t>için</a:t>
                </a:r>
                <a:r>
                  <a:rPr lang="en-US" sz="1800" dirty="0">
                    <a:latin typeface="Book Antiqua" panose="02040602050305030304" pitchFamily="18" charset="0"/>
                  </a:rPr>
                  <a:t> </a:t>
                </a:r>
              </a:p>
              <a:p>
                <a:pPr marL="0" indent="0">
                  <a:buNone/>
                </a:pPr>
                <a:r>
                  <a:rPr lang="en-US" sz="1800" dirty="0">
                    <a:latin typeface="Book Antiqua" panose="02040602050305030304" pitchFamily="18" charset="0"/>
                  </a:rPr>
                  <a:t> </a:t>
                </a:r>
                <a14:m>
                  <m:oMath xmlns:m="http://schemas.openxmlformats.org/officeDocument/2006/math">
                    <m:r>
                      <a:rPr lang="en-US" sz="1800" i="1" smtClean="0">
                        <a:latin typeface="Cambria Math" panose="02040503050406030204" pitchFamily="18" charset="0"/>
                      </a:rPr>
                      <m:t>𝐴</m:t>
                    </m:r>
                    <m:d>
                      <m:dPr>
                        <m:ctrlPr>
                          <a:rPr lang="en-US" sz="1800" i="1">
                            <a:latin typeface="Cambria Math" panose="02040503050406030204" pitchFamily="18" charset="0"/>
                          </a:rPr>
                        </m:ctrlPr>
                      </m:dPr>
                      <m:e>
                        <m:r>
                          <a:rPr lang="en-US" sz="1800" b="0" i="1" smtClean="0">
                            <a:latin typeface="Cambria Math" panose="02040503050406030204" pitchFamily="18" charset="0"/>
                          </a:rPr>
                          <m:t>1</m:t>
                        </m:r>
                      </m:e>
                    </m:d>
                  </m:oMath>
                </a14:m>
                <a:r>
                  <a:rPr lang="en-US" sz="1800" dirty="0">
                    <a:latin typeface="Book Antiqua" panose="02040602050305030304" pitchFamily="18" charset="0"/>
                  </a:rPr>
                  <a:t> </a:t>
                </a:r>
                <a:r>
                  <a:rPr lang="en-US" sz="1800" dirty="0" err="1">
                    <a:latin typeface="Book Antiqua" panose="02040602050305030304" pitchFamily="18" charset="0"/>
                  </a:rPr>
                  <a:t>alternatifinin</a:t>
                </a:r>
                <a:r>
                  <a:rPr lang="en-US" sz="1800" dirty="0">
                    <a:latin typeface="Book Antiqua" panose="02040602050305030304" pitchFamily="18" charset="0"/>
                  </a:rPr>
                  <a:t> S </a:t>
                </a:r>
                <a:r>
                  <a:rPr lang="en-US" sz="1800" dirty="0" err="1">
                    <a:latin typeface="Book Antiqua" panose="02040602050305030304" pitchFamily="18" charset="0"/>
                  </a:rPr>
                  <a:t>ve</a:t>
                </a:r>
                <a:r>
                  <a:rPr lang="en-US" sz="1800" dirty="0">
                    <a:latin typeface="Book Antiqua" panose="02040602050305030304" pitchFamily="18" charset="0"/>
                  </a:rPr>
                  <a:t> R </a:t>
                </a:r>
                <a:r>
                  <a:rPr lang="en-US" sz="1800" dirty="0" err="1">
                    <a:latin typeface="Book Antiqua" panose="02040602050305030304" pitchFamily="18" charset="0"/>
                  </a:rPr>
                  <a:t>skorlarından</a:t>
                </a:r>
                <a:r>
                  <a:rPr lang="en-US" sz="1800" dirty="0">
                    <a:latin typeface="Book Antiqua" panose="02040602050305030304" pitchFamily="18" charset="0"/>
                  </a:rPr>
                  <a:t> </a:t>
                </a:r>
                <a:r>
                  <a:rPr lang="en-US" sz="1800" dirty="0" err="1">
                    <a:latin typeface="Book Antiqua" panose="02040602050305030304" pitchFamily="18" charset="0"/>
                  </a:rPr>
                  <a:t>en</a:t>
                </a:r>
                <a:r>
                  <a:rPr lang="en-US" sz="1800" dirty="0">
                    <a:latin typeface="Book Antiqua" panose="02040602050305030304" pitchFamily="18" charset="0"/>
                  </a:rPr>
                  <a:t> </a:t>
                </a:r>
                <a:r>
                  <a:rPr lang="en-US" sz="1800" dirty="0" err="1">
                    <a:latin typeface="Book Antiqua" panose="02040602050305030304" pitchFamily="18" charset="0"/>
                  </a:rPr>
                  <a:t>az</a:t>
                </a:r>
                <a:r>
                  <a:rPr lang="en-US" sz="1800" dirty="0">
                    <a:latin typeface="Book Antiqua" panose="02040602050305030304" pitchFamily="18" charset="0"/>
                  </a:rPr>
                  <a:t> </a:t>
                </a:r>
                <a:r>
                  <a:rPr lang="en-US" sz="1800" dirty="0" err="1">
                    <a:latin typeface="Book Antiqua" panose="02040602050305030304" pitchFamily="18" charset="0"/>
                  </a:rPr>
                  <a:t>birinde</a:t>
                </a:r>
                <a:r>
                  <a:rPr lang="en-US" sz="1800" dirty="0">
                    <a:latin typeface="Book Antiqua" panose="02040602050305030304" pitchFamily="18" charset="0"/>
                  </a:rPr>
                  <a:t> ilk </a:t>
                </a:r>
                <a:r>
                  <a:rPr lang="en-US" sz="1800" dirty="0" err="1">
                    <a:latin typeface="Book Antiqua" panose="02040602050305030304" pitchFamily="18" charset="0"/>
                  </a:rPr>
                  <a:t>sırada</a:t>
                </a:r>
                <a:r>
                  <a:rPr lang="en-US" sz="1800" dirty="0">
                    <a:latin typeface="Book Antiqua" panose="02040602050305030304" pitchFamily="18" charset="0"/>
                  </a:rPr>
                  <a:t> </a:t>
                </a:r>
                <a:r>
                  <a:rPr lang="en-US" sz="1800" dirty="0" err="1">
                    <a:latin typeface="Book Antiqua" panose="02040602050305030304" pitchFamily="18" charset="0"/>
                  </a:rPr>
                  <a:t>yer</a:t>
                </a:r>
                <a:r>
                  <a:rPr lang="en-US" sz="1800" dirty="0">
                    <a:latin typeface="Book Antiqua" panose="02040602050305030304" pitchFamily="18" charset="0"/>
                  </a:rPr>
                  <a:t> </a:t>
                </a:r>
                <a:r>
                  <a:rPr lang="en-US" sz="1800" dirty="0" err="1">
                    <a:latin typeface="Book Antiqua" panose="02040602050305030304" pitchFamily="18" charset="0"/>
                  </a:rPr>
                  <a:t>alması</a:t>
                </a:r>
                <a:r>
                  <a:rPr lang="en-US" sz="1800" dirty="0">
                    <a:latin typeface="Book Antiqua" panose="02040602050305030304" pitchFamily="18" charset="0"/>
                  </a:rPr>
                  <a:t> </a:t>
                </a:r>
                <a:r>
                  <a:rPr lang="en-US" sz="1800" dirty="0" err="1">
                    <a:latin typeface="Book Antiqua" panose="02040602050305030304" pitchFamily="18" charset="0"/>
                  </a:rPr>
                  <a:t>gerekir</a:t>
                </a:r>
                <a:r>
                  <a:rPr lang="en-US" sz="1800" dirty="0">
                    <a:latin typeface="Book Antiqua" panose="02040602050305030304" pitchFamily="18" charset="0"/>
                  </a:rPr>
                  <a:t>.</a:t>
                </a:r>
              </a:p>
              <a:p>
                <a:pPr marL="0" indent="0">
                  <a:buNone/>
                </a:pPr>
                <a:r>
                  <a:rPr lang="en-US" sz="1800" dirty="0">
                    <a:latin typeface="Book Antiqua" panose="02040602050305030304" pitchFamily="18" charset="0"/>
                  </a:rPr>
                  <a:t>Her </a:t>
                </a:r>
                <a:r>
                  <a:rPr lang="en-US" sz="1800" dirty="0" err="1">
                    <a:latin typeface="Book Antiqua" panose="02040602050305030304" pitchFamily="18" charset="0"/>
                  </a:rPr>
                  <a:t>iki</a:t>
                </a:r>
                <a:r>
                  <a:rPr lang="en-US" sz="1800" dirty="0">
                    <a:latin typeface="Book Antiqua" panose="02040602050305030304" pitchFamily="18" charset="0"/>
                  </a:rPr>
                  <a:t> </a:t>
                </a:r>
                <a:r>
                  <a:rPr lang="en-US" sz="1800" dirty="0" err="1">
                    <a:latin typeface="Book Antiqua" panose="02040602050305030304" pitchFamily="18" charset="0"/>
                  </a:rPr>
                  <a:t>koşulu</a:t>
                </a:r>
                <a:r>
                  <a:rPr lang="en-US" sz="1800" dirty="0">
                    <a:latin typeface="Book Antiqua" panose="02040602050305030304" pitchFamily="18" charset="0"/>
                  </a:rPr>
                  <a:t> da </a:t>
                </a:r>
                <a:r>
                  <a:rPr lang="en-US" sz="1800" dirty="0" err="1">
                    <a:latin typeface="Book Antiqua" panose="02040602050305030304" pitchFamily="18" charset="0"/>
                  </a:rPr>
                  <a:t>sağlayan</a:t>
                </a:r>
                <a:r>
                  <a:rPr lang="en-US" sz="1800" dirty="0">
                    <a:latin typeface="Book Antiqua" panose="02040602050305030304" pitchFamily="18" charset="0"/>
                  </a:rPr>
                  <a:t> v </a:t>
                </a:r>
                <a:r>
                  <a:rPr lang="en-US" sz="1800" dirty="0" err="1">
                    <a:latin typeface="Book Antiqua" panose="02040602050305030304" pitchFamily="18" charset="0"/>
                  </a:rPr>
                  <a:t>değerindeki</a:t>
                </a:r>
                <a:r>
                  <a:rPr lang="en-US" sz="1800" dirty="0">
                    <a:latin typeface="Book Antiqua" panose="02040602050305030304" pitchFamily="18" charset="0"/>
                  </a:rPr>
                  <a:t> </a:t>
                </a:r>
                <a:r>
                  <a:rPr lang="en-US" sz="1800" dirty="0" err="1">
                    <a:latin typeface="Book Antiqua" panose="02040602050305030304" pitchFamily="18" charset="0"/>
                  </a:rPr>
                  <a:t>sıralamaya</a:t>
                </a:r>
                <a:r>
                  <a:rPr lang="en-US" sz="1800" dirty="0">
                    <a:latin typeface="Book Antiqua" panose="02040602050305030304" pitchFamily="18" charset="0"/>
                  </a:rPr>
                  <a:t> </a:t>
                </a:r>
                <a:r>
                  <a:rPr lang="en-US" sz="1800" dirty="0" err="1">
                    <a:latin typeface="Book Antiqua" panose="02040602050305030304" pitchFamily="18" charset="0"/>
                  </a:rPr>
                  <a:t>göre</a:t>
                </a:r>
                <a:r>
                  <a:rPr lang="en-US" sz="1800" dirty="0">
                    <a:latin typeface="Book Antiqua" panose="02040602050305030304" pitchFamily="18" charset="0"/>
                  </a:rPr>
                  <a:t> </a:t>
                </a:r>
                <a:r>
                  <a:rPr lang="en-US" sz="1800" dirty="0" err="1">
                    <a:latin typeface="Book Antiqua" panose="02040602050305030304" pitchFamily="18" charset="0"/>
                  </a:rPr>
                  <a:t>karar</a:t>
                </a:r>
                <a:r>
                  <a:rPr lang="en-US" sz="1800" dirty="0">
                    <a:latin typeface="Book Antiqua" panose="02040602050305030304" pitchFamily="18" charset="0"/>
                  </a:rPr>
                  <a:t> </a:t>
                </a:r>
                <a:r>
                  <a:rPr lang="en-US" sz="1800" dirty="0" err="1">
                    <a:latin typeface="Book Antiqua" panose="02040602050305030304" pitchFamily="18" charset="0"/>
                  </a:rPr>
                  <a:t>verilir</a:t>
                </a:r>
                <a:r>
                  <a:rPr lang="en-US" sz="1800" dirty="0">
                    <a:latin typeface="Book Antiqua" panose="02040602050305030304" pitchFamily="18"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sz="half" idx="2"/>
              </p:nvPr>
            </p:nvSpPr>
            <p:spPr>
              <a:xfrm>
                <a:off x="457200" y="1453356"/>
                <a:ext cx="7859216" cy="4495924"/>
              </a:xfrm>
              <a:blipFill>
                <a:blip r:embed="rId3"/>
                <a:stretch>
                  <a:fillRect l="-621" t="-678" b="-4065"/>
                </a:stretch>
              </a:blipFill>
            </p:spPr>
            <p:txBody>
              <a:bodyPr/>
              <a:lstStyle/>
              <a:p>
                <a:r>
                  <a:rPr lang="en-US">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52</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849819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53</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18" name="TextBox 17">
            <a:extLst>
              <a:ext uri="{FF2B5EF4-FFF2-40B4-BE49-F238E27FC236}">
                <a16:creationId xmlns:a16="http://schemas.microsoft.com/office/drawing/2014/main" id="{08AD51E9-1C38-4065-B8FA-E722EA4596DC}"/>
              </a:ext>
            </a:extLst>
          </p:cNvPr>
          <p:cNvSpPr txBox="1"/>
          <p:nvPr/>
        </p:nvSpPr>
        <p:spPr>
          <a:xfrm>
            <a:off x="457200" y="1613219"/>
            <a:ext cx="6631880" cy="369332"/>
          </a:xfrm>
          <a:prstGeom prst="rect">
            <a:avLst/>
          </a:prstGeom>
          <a:noFill/>
        </p:spPr>
        <p:txBody>
          <a:bodyPr wrap="square">
            <a:spAutoFit/>
          </a:bodyPr>
          <a:lstStyle/>
          <a:p>
            <a:r>
              <a:rPr lang="en-US" sz="1800" b="1" u="none" strike="noStrike" baseline="0" dirty="0">
                <a:latin typeface="Book Antiqua" panose="02040602050305030304" pitchFamily="18" charset="0"/>
              </a:rPr>
              <a:t>1. </a:t>
            </a:r>
            <a:r>
              <a:rPr lang="en-US" sz="1800" b="1" u="none" strike="noStrike" baseline="0" dirty="0" err="1">
                <a:latin typeface="Book Antiqua" panose="02040602050305030304" pitchFamily="18" charset="0"/>
              </a:rPr>
              <a:t>Adım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En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İyi</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ve</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En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Kötü</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Kriter</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Değerlerinin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Belirlenmesi</a:t>
            </a:r>
            <a:r>
              <a:rPr lang="en-US" sz="1800" b="1" u="none" strike="noStrike" baseline="0" dirty="0">
                <a:latin typeface="Book Antiqua" panose="02040602050305030304" pitchFamily="18" charset="0"/>
              </a:rPr>
              <a:t>):</a:t>
            </a:r>
            <a:r>
              <a:rPr lang="en-US" sz="1800" b="0" u="none" strike="noStrike" baseline="0" dirty="0">
                <a:latin typeface="Book Antiqua" panose="02040602050305030304" pitchFamily="18" charset="0"/>
              </a:rPr>
              <a:t> </a:t>
            </a:r>
            <a:endParaRPr lang="en-US" dirty="0"/>
          </a:p>
        </p:txBody>
      </p:sp>
      <p:graphicFrame>
        <p:nvGraphicFramePr>
          <p:cNvPr id="3" name="Tablo 2">
            <a:extLst>
              <a:ext uri="{FF2B5EF4-FFF2-40B4-BE49-F238E27FC236}">
                <a16:creationId xmlns:a16="http://schemas.microsoft.com/office/drawing/2014/main" id="{CCA39BA0-A000-7079-099D-EF3CB99E2D5B}"/>
              </a:ext>
            </a:extLst>
          </p:cNvPr>
          <p:cNvGraphicFramePr>
            <a:graphicFrameLocks noGrp="1"/>
          </p:cNvGraphicFramePr>
          <p:nvPr>
            <p:extLst>
              <p:ext uri="{D42A27DB-BD31-4B8C-83A1-F6EECF244321}">
                <p14:modId xmlns:p14="http://schemas.microsoft.com/office/powerpoint/2010/main" val="1874810560"/>
              </p:ext>
            </p:extLst>
          </p:nvPr>
        </p:nvGraphicFramePr>
        <p:xfrm>
          <a:off x="1331640" y="2431303"/>
          <a:ext cx="6072200" cy="2967910"/>
        </p:xfrm>
        <a:graphic>
          <a:graphicData uri="http://schemas.openxmlformats.org/drawingml/2006/table">
            <a:tbl>
              <a:tblPr/>
              <a:tblGrid>
                <a:gridCol w="1214440">
                  <a:extLst>
                    <a:ext uri="{9D8B030D-6E8A-4147-A177-3AD203B41FA5}">
                      <a16:colId xmlns:a16="http://schemas.microsoft.com/office/drawing/2014/main" val="2719584119"/>
                    </a:ext>
                  </a:extLst>
                </a:gridCol>
                <a:gridCol w="1214440">
                  <a:extLst>
                    <a:ext uri="{9D8B030D-6E8A-4147-A177-3AD203B41FA5}">
                      <a16:colId xmlns:a16="http://schemas.microsoft.com/office/drawing/2014/main" val="2093759329"/>
                    </a:ext>
                  </a:extLst>
                </a:gridCol>
                <a:gridCol w="1214440">
                  <a:extLst>
                    <a:ext uri="{9D8B030D-6E8A-4147-A177-3AD203B41FA5}">
                      <a16:colId xmlns:a16="http://schemas.microsoft.com/office/drawing/2014/main" val="2211029916"/>
                    </a:ext>
                  </a:extLst>
                </a:gridCol>
                <a:gridCol w="1214440">
                  <a:extLst>
                    <a:ext uri="{9D8B030D-6E8A-4147-A177-3AD203B41FA5}">
                      <a16:colId xmlns:a16="http://schemas.microsoft.com/office/drawing/2014/main" val="2852676215"/>
                    </a:ext>
                  </a:extLst>
                </a:gridCol>
                <a:gridCol w="1214440">
                  <a:extLst>
                    <a:ext uri="{9D8B030D-6E8A-4147-A177-3AD203B41FA5}">
                      <a16:colId xmlns:a16="http://schemas.microsoft.com/office/drawing/2014/main" val="2355047791"/>
                    </a:ext>
                  </a:extLst>
                </a:gridCol>
              </a:tblGrid>
              <a:tr h="296791">
                <a:tc>
                  <a:txBody>
                    <a:bodyPr/>
                    <a:lstStyle/>
                    <a:p>
                      <a:pPr algn="l" fontAlgn="b"/>
                      <a:r>
                        <a:rPr lang="tr-TR"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200" b="1" i="0" u="none" strike="noStrike">
                          <a:solidFill>
                            <a:srgbClr val="00B050"/>
                          </a:solidFill>
                          <a:effectLst/>
                          <a:latin typeface="Calibri" panose="020F0502020204030204" pitchFamily="34" charset="0"/>
                        </a:rPr>
                        <a:t>KRİTER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200" b="1" i="0" u="none" strike="noStrike">
                          <a:solidFill>
                            <a:srgbClr val="FF0000"/>
                          </a:solidFill>
                          <a:effectLst/>
                          <a:latin typeface="Calibri" panose="020F0502020204030204" pitchFamily="34" charset="0"/>
                        </a:rPr>
                        <a:t>KRİTER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200" b="1" i="0" u="none" strike="noStrike">
                          <a:solidFill>
                            <a:srgbClr val="00B050"/>
                          </a:solidFill>
                          <a:effectLst/>
                          <a:latin typeface="Calibri" panose="020F0502020204030204" pitchFamily="34" charset="0"/>
                        </a:rPr>
                        <a:t>KRİTER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200" b="1" i="0" u="none" strike="noStrike">
                          <a:solidFill>
                            <a:srgbClr val="00B050"/>
                          </a:solidFill>
                          <a:effectLst/>
                          <a:latin typeface="Calibri" panose="020F0502020204030204" pitchFamily="34" charset="0"/>
                        </a:rPr>
                        <a:t>KRİTER 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7078923"/>
                  </a:ext>
                </a:extLst>
              </a:tr>
              <a:tr h="296791">
                <a:tc>
                  <a:txBody>
                    <a:bodyPr/>
                    <a:lstStyle/>
                    <a:p>
                      <a:pPr algn="l" fontAlgn="b"/>
                      <a:r>
                        <a:rPr lang="tr-TR" sz="1200" b="0" i="0" u="none" strike="noStrike">
                          <a:solidFill>
                            <a:srgbClr val="000000"/>
                          </a:solidFill>
                          <a:effectLst/>
                          <a:latin typeface="Calibri" panose="020F0502020204030204" pitchFamily="34" charset="0"/>
                        </a:rPr>
                        <a:t>Ağırlıklar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tr-TR" sz="1200" b="0" i="0" u="none" strike="noStrike">
                          <a:solidFill>
                            <a:srgbClr val="000000"/>
                          </a:solidFill>
                          <a:effectLst/>
                          <a:latin typeface="Calibri" panose="020F0502020204030204" pitchFamily="34" charset="0"/>
                        </a:rPr>
                        <a:t>0.3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tr-TR" sz="1200" b="0" i="0" u="none" strike="noStrike">
                          <a:solidFill>
                            <a:srgbClr val="000000"/>
                          </a:solidFill>
                          <a:effectLst/>
                          <a:latin typeface="Calibri" panose="020F0502020204030204" pitchFamily="34" charset="0"/>
                        </a:rPr>
                        <a:t>0.1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tr-TR" sz="1200" b="0" i="0" u="none" strike="noStrike">
                          <a:solidFill>
                            <a:srgbClr val="000000"/>
                          </a:solidFill>
                          <a:effectLst/>
                          <a:latin typeface="Calibri" panose="020F0502020204030204" pitchFamily="34" charset="0"/>
                        </a:rPr>
                        <a:t>0.2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059885086"/>
                  </a:ext>
                </a:extLst>
              </a:tr>
              <a:tr h="296791">
                <a:tc>
                  <a:txBody>
                    <a:bodyPr/>
                    <a:lstStyle/>
                    <a:p>
                      <a:pPr algn="l" fontAlgn="b"/>
                      <a:r>
                        <a:rPr lang="tr-TR" sz="1200" b="0" i="0" u="none" strike="noStrike">
                          <a:solidFill>
                            <a:srgbClr val="000000"/>
                          </a:solidFill>
                          <a:effectLst/>
                          <a:latin typeface="Calibri" panose="020F0502020204030204" pitchFamily="34" charset="0"/>
                        </a:rPr>
                        <a:t>ALTERNATIF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150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30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532650"/>
                  </a:ext>
                </a:extLst>
              </a:tr>
              <a:tr h="296791">
                <a:tc>
                  <a:txBody>
                    <a:bodyPr/>
                    <a:lstStyle/>
                    <a:p>
                      <a:pPr algn="l" fontAlgn="b"/>
                      <a:r>
                        <a:rPr lang="tr-TR" sz="1200" b="0" i="0" u="none" strike="noStrike">
                          <a:solidFill>
                            <a:srgbClr val="000000"/>
                          </a:solidFill>
                          <a:effectLst/>
                          <a:latin typeface="Calibri" panose="020F0502020204030204" pitchFamily="34" charset="0"/>
                        </a:rPr>
                        <a:t>ALTERNATIF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200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60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3702838"/>
                  </a:ext>
                </a:extLst>
              </a:tr>
              <a:tr h="296791">
                <a:tc>
                  <a:txBody>
                    <a:bodyPr/>
                    <a:lstStyle/>
                    <a:p>
                      <a:pPr algn="l" fontAlgn="b"/>
                      <a:r>
                        <a:rPr lang="tr-TR" sz="1200" b="0" i="0" u="none" strike="noStrike">
                          <a:solidFill>
                            <a:srgbClr val="000000"/>
                          </a:solidFill>
                          <a:effectLst/>
                          <a:latin typeface="Calibri" panose="020F0502020204030204" pitchFamily="34" charset="0"/>
                        </a:rPr>
                        <a:t>ALTERNATIF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210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214433"/>
                  </a:ext>
                </a:extLst>
              </a:tr>
              <a:tr h="296791">
                <a:tc>
                  <a:txBody>
                    <a:bodyPr/>
                    <a:lstStyle/>
                    <a:p>
                      <a:pPr algn="l" fontAlgn="b"/>
                      <a:r>
                        <a:rPr lang="tr-TR" sz="1200" b="0" i="0" u="none" strike="noStrike">
                          <a:solidFill>
                            <a:srgbClr val="000000"/>
                          </a:solidFill>
                          <a:effectLst/>
                          <a:latin typeface="Calibri" panose="020F0502020204030204" pitchFamily="34" charset="0"/>
                        </a:rPr>
                        <a:t>ALTERNATIF 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90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6583620"/>
                  </a:ext>
                </a:extLst>
              </a:tr>
              <a:tr h="296791">
                <a:tc>
                  <a:txBody>
                    <a:bodyPr/>
                    <a:lstStyle/>
                    <a:p>
                      <a:pPr algn="l" fontAlgn="b"/>
                      <a:r>
                        <a:rPr lang="tr-TR" sz="1200" b="0" i="0" u="none" strike="noStrike">
                          <a:solidFill>
                            <a:srgbClr val="000000"/>
                          </a:solidFill>
                          <a:effectLst/>
                          <a:latin typeface="Calibri" panose="020F0502020204030204" pitchFamily="34" charset="0"/>
                        </a:rPr>
                        <a:t>ALTERNATIF 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70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5352341"/>
                  </a:ext>
                </a:extLst>
              </a:tr>
              <a:tr h="296791">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tr-TR" sz="1200" b="0" i="0" u="none" strike="noStrike" dirty="0">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0644100"/>
                  </a:ext>
                </a:extLst>
              </a:tr>
              <a:tr h="296791">
                <a:tc>
                  <a:txBody>
                    <a:bodyPr/>
                    <a:lstStyle/>
                    <a:p>
                      <a:pPr algn="l" fontAlgn="b"/>
                      <a:r>
                        <a:rPr lang="tr-TR" sz="1200" b="0" i="0" u="none" strike="noStrike">
                          <a:solidFill>
                            <a:srgbClr val="000000"/>
                          </a:solidFill>
                          <a:effectLst/>
                          <a:latin typeface="Calibri" panose="020F0502020204030204" pitchFamily="34" charset="0"/>
                        </a:rPr>
                        <a:t>Fi*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210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90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4400692"/>
                  </a:ext>
                </a:extLst>
              </a:tr>
              <a:tr h="296791">
                <a:tc>
                  <a:txBody>
                    <a:bodyPr/>
                    <a:lstStyle/>
                    <a:p>
                      <a:pPr algn="l" fontAlgn="b"/>
                      <a:r>
                        <a:rPr lang="tr-TR" sz="1200" b="0" i="0" u="none" strike="noStrike">
                          <a:solidFill>
                            <a:srgbClr val="000000"/>
                          </a:solidFill>
                          <a:effectLst/>
                          <a:latin typeface="Calibri" panose="020F0502020204030204" pitchFamily="34" charset="0"/>
                        </a:rPr>
                        <a:t>Fi-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6018323"/>
                  </a:ext>
                </a:extLst>
              </a:tr>
            </a:tbl>
          </a:graphicData>
        </a:graphic>
      </p:graphicFrame>
    </p:spTree>
    <p:extLst>
      <p:ext uri="{BB962C8B-B14F-4D97-AF65-F5344CB8AC3E}">
        <p14:creationId xmlns:p14="http://schemas.microsoft.com/office/powerpoint/2010/main" val="11877027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54</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18" name="TextBox 17">
            <a:extLst>
              <a:ext uri="{FF2B5EF4-FFF2-40B4-BE49-F238E27FC236}">
                <a16:creationId xmlns:a16="http://schemas.microsoft.com/office/drawing/2014/main" id="{08AD51E9-1C38-4065-B8FA-E722EA4596DC}"/>
              </a:ext>
            </a:extLst>
          </p:cNvPr>
          <p:cNvSpPr txBox="1"/>
          <p:nvPr/>
        </p:nvSpPr>
        <p:spPr>
          <a:xfrm>
            <a:off x="457200" y="1613219"/>
            <a:ext cx="7643192" cy="369332"/>
          </a:xfrm>
          <a:prstGeom prst="rect">
            <a:avLst/>
          </a:prstGeom>
          <a:noFill/>
        </p:spPr>
        <p:txBody>
          <a:bodyPr wrap="square">
            <a:spAutoFit/>
          </a:bodyPr>
          <a:lstStyle/>
          <a:p>
            <a:pPr algn="l"/>
            <a:r>
              <a:rPr lang="en-US" sz="1800" b="1" u="none" strike="noStrike" baseline="0" dirty="0">
                <a:latin typeface="Book Antiqua" panose="02040602050305030304" pitchFamily="18" charset="0"/>
              </a:rPr>
              <a:t>2. </a:t>
            </a:r>
            <a:r>
              <a:rPr lang="en-US" sz="1800" b="1" u="none" strike="noStrike" baseline="0" dirty="0" err="1">
                <a:latin typeface="Book Antiqua" panose="02040602050305030304" pitchFamily="18" charset="0"/>
              </a:rPr>
              <a:t>Adım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Ortalama</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Grup</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ve</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En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Kötü</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Grup</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Skoru’nun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Hesaplanması</a:t>
            </a:r>
            <a:r>
              <a:rPr lang="en-US" sz="1800" b="1" u="none" strike="noStrike" baseline="0" dirty="0">
                <a:latin typeface="Book Antiqua" panose="02040602050305030304" pitchFamily="18" charset="0"/>
              </a:rPr>
              <a:t>):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203C55D-8139-25E1-DCC6-9C3845D4F825}"/>
                  </a:ext>
                </a:extLst>
              </p:cNvPr>
              <p:cNvSpPr txBox="1"/>
              <p:nvPr/>
            </p:nvSpPr>
            <p:spPr>
              <a:xfrm>
                <a:off x="831426" y="4930150"/>
                <a:ext cx="4590046" cy="1200329"/>
              </a:xfrm>
              <a:prstGeom prst="rect">
                <a:avLst/>
              </a:prstGeom>
              <a:noFill/>
            </p:spPr>
            <p:txBody>
              <a:bodyPr wrap="square">
                <a:spAutoFit/>
              </a:bodyPr>
              <a:lstStyle/>
              <a:p>
                <a:pPr marL="0" indent="0">
                  <a:buNone/>
                </a:pPr>
                <a:r>
                  <a:rPr lang="en-US" sz="1800" b="0" dirty="0">
                    <a:ea typeface="Cambria Math" panose="02040503050406030204" pitchFamily="18" charset="0"/>
                  </a:rPr>
                  <a:t>Fayda </a:t>
                </a:r>
                <a:r>
                  <a:rPr lang="en-US" sz="1800" b="0" dirty="0" err="1">
                    <a:ea typeface="Cambria Math" panose="02040503050406030204" pitchFamily="18" charset="0"/>
                  </a:rPr>
                  <a:t>Kriteri</a:t>
                </a:r>
                <a:r>
                  <a:rPr lang="en-US" sz="1800" b="0" dirty="0">
                    <a:ea typeface="Cambria Math" panose="02040503050406030204" pitchFamily="18" charset="0"/>
                  </a:rPr>
                  <a:t> </a:t>
                </a:r>
                <a:r>
                  <a:rPr lang="en-US" sz="1800" b="0" dirty="0" err="1">
                    <a:ea typeface="Cambria Math" panose="02040503050406030204" pitchFamily="18" charset="0"/>
                  </a:rPr>
                  <a:t>ise</a:t>
                </a:r>
                <a:r>
                  <a:rPr lang="en-US" sz="1800" b="0" dirty="0">
                    <a:ea typeface="Cambria Math" panose="02040503050406030204" pitchFamily="18" charset="0"/>
                  </a:rPr>
                  <a:t> </a:t>
                </a:r>
                <a14:m>
                  <m:oMath xmlns:m="http://schemas.openxmlformats.org/officeDocument/2006/math">
                    <m:r>
                      <a:rPr lang="en-US" sz="1800" b="0" i="1" smtClean="0">
                        <a:latin typeface="Cambria Math" panose="02040503050406030204" pitchFamily="18" charset="0"/>
                        <a:ea typeface="Cambria Math" panose="02040503050406030204" pitchFamily="18" charset="0"/>
                      </a:rPr>
                      <m:t>=</m:t>
                    </m:r>
                  </m:oMath>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r>
                  <a:rPr lang="en-US" dirty="0" err="1">
                    <a:ea typeface="Cambria Math" panose="02040503050406030204" pitchFamily="18" charset="0"/>
                  </a:rPr>
                  <a:t>Maliyet</a:t>
                </a:r>
                <a:r>
                  <a:rPr lang="en-US" dirty="0">
                    <a:ea typeface="Cambria Math" panose="02040503050406030204" pitchFamily="18" charset="0"/>
                  </a:rPr>
                  <a:t> </a:t>
                </a:r>
                <a:r>
                  <a:rPr lang="en-US" dirty="0" err="1">
                    <a:ea typeface="Cambria Math" panose="02040503050406030204" pitchFamily="18" charset="0"/>
                  </a:rPr>
                  <a:t>Kriteri</a:t>
                </a:r>
                <a:r>
                  <a:rPr lang="en-US" dirty="0">
                    <a:ea typeface="Cambria Math" panose="02040503050406030204" pitchFamily="18" charset="0"/>
                  </a:rPr>
                  <a:t> </a:t>
                </a:r>
                <a:r>
                  <a:rPr lang="en-US" dirty="0" err="1">
                    <a:ea typeface="Cambria Math" panose="02040503050406030204" pitchFamily="18" charset="0"/>
                  </a:rPr>
                  <a:t>ise</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oMath>
                </a14:m>
                <a:endParaRPr lang="en-US" dirty="0">
                  <a:latin typeface="Book Antiqua" panose="02040602050305030304" pitchFamily="18" charset="0"/>
                </a:endParaRPr>
              </a:p>
              <a:p>
                <a:pPr marL="0" indent="0">
                  <a:buNone/>
                </a:pPr>
                <a:endParaRPr lang="tr-TR" dirty="0"/>
              </a:p>
            </p:txBody>
          </p:sp>
        </mc:Choice>
        <mc:Fallback xmlns="">
          <p:sp>
            <p:nvSpPr>
              <p:cNvPr id="5" name="TextBox 4">
                <a:extLst>
                  <a:ext uri="{FF2B5EF4-FFF2-40B4-BE49-F238E27FC236}">
                    <a16:creationId xmlns:a16="http://schemas.microsoft.com/office/drawing/2014/main" id="{B203C55D-8139-25E1-DCC6-9C3845D4F825}"/>
                  </a:ext>
                </a:extLst>
              </p:cNvPr>
              <p:cNvSpPr txBox="1">
                <a:spLocks noRot="1" noChangeAspect="1" noMove="1" noResize="1" noEditPoints="1" noAdjustHandles="1" noChangeArrowheads="1" noChangeShapeType="1" noTextEdit="1"/>
              </p:cNvSpPr>
              <p:nvPr/>
            </p:nvSpPr>
            <p:spPr>
              <a:xfrm>
                <a:off x="831426" y="4930150"/>
                <a:ext cx="4590046" cy="1200329"/>
              </a:xfrm>
              <a:prstGeom prst="rect">
                <a:avLst/>
              </a:prstGeom>
              <a:blipFill>
                <a:blip r:embed="rId3"/>
                <a:stretch>
                  <a:fillRect l="-1062" t="-3046"/>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7326EEA-D581-B6CA-D6FB-1BFFA5C0A86A}"/>
                  </a:ext>
                </a:extLst>
              </p:cNvPr>
              <p:cNvSpPr txBox="1"/>
              <p:nvPr/>
            </p:nvSpPr>
            <p:spPr>
              <a:xfrm>
                <a:off x="4575241" y="4805880"/>
                <a:ext cx="4590046" cy="1775486"/>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𝑆</m:t>
                          </m:r>
                        </m:e>
                        <m:sub>
                          <m:r>
                            <a:rPr lang="en-US" sz="1800" b="0" i="1" smtClean="0">
                              <a:latin typeface="Cambria Math" panose="02040503050406030204" pitchFamily="18" charset="0"/>
                              <a:ea typeface="Cambria Math" panose="02040503050406030204" pitchFamily="18" charset="0"/>
                            </a:rPr>
                            <m:t>𝑗</m:t>
                          </m:r>
                        </m:sub>
                      </m:sSub>
                      <m:r>
                        <a:rPr lang="en-US" sz="1800" b="0" i="1" smtClean="0">
                          <a:latin typeface="Cambria Math" panose="02040503050406030204" pitchFamily="18" charset="0"/>
                          <a:ea typeface="Cambria Math" panose="02040503050406030204" pitchFamily="18" charset="0"/>
                        </a:rPr>
                        <m:t>=</m:t>
                      </m:r>
                      <m:nary>
                        <m:naryPr>
                          <m:chr m:val="∑"/>
                          <m:ctrlPr>
                            <a:rPr lang="en-US" sz="1800" b="0" i="1" smtClean="0">
                              <a:latin typeface="Cambria Math" panose="02040503050406030204" pitchFamily="18" charset="0"/>
                              <a:ea typeface="Cambria Math" panose="02040503050406030204" pitchFamily="18" charset="0"/>
                            </a:rPr>
                          </m:ctrlPr>
                        </m:naryPr>
                        <m:sub>
                          <m:r>
                            <m:rPr>
                              <m:brk m:alnAt="23"/>
                            </m:rPr>
                            <a:rPr lang="en-US" sz="1800" b="0" i="1" smtClean="0">
                              <a:latin typeface="Cambria Math" panose="02040503050406030204" pitchFamily="18" charset="0"/>
                              <a:ea typeface="Cambria Math" panose="02040503050406030204" pitchFamily="18" charset="0"/>
                            </a:rPr>
                            <m:t>𝑖</m:t>
                          </m:r>
                          <m:r>
                            <a:rPr lang="en-US" sz="1800" b="0" i="1" smtClean="0">
                              <a:latin typeface="Cambria Math" panose="02040503050406030204" pitchFamily="18" charset="0"/>
                              <a:ea typeface="Cambria Math" panose="02040503050406030204" pitchFamily="18" charset="0"/>
                            </a:rPr>
                            <m:t>=1</m:t>
                          </m:r>
                        </m:sub>
                        <m:sup>
                          <m:r>
                            <a:rPr lang="en-US" sz="1800" b="0" i="1" smtClean="0">
                              <a:latin typeface="Cambria Math" panose="02040503050406030204" pitchFamily="18" charset="0"/>
                              <a:ea typeface="Cambria Math" panose="02040503050406030204" pitchFamily="18" charset="0"/>
                            </a:rPr>
                            <m:t>𝑛</m:t>
                          </m:r>
                        </m:sup>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𝑤</m:t>
                              </m:r>
                            </m:e>
                            <m:sub>
                              <m:r>
                                <a:rPr lang="en-US" sz="1800" b="0" i="1" smtClean="0">
                                  <a:latin typeface="Cambria Math" panose="02040503050406030204" pitchFamily="18" charset="0"/>
                                  <a:ea typeface="Cambria Math" panose="02040503050406030204" pitchFamily="18" charset="0"/>
                                </a:rPr>
                                <m:t>𝑖</m:t>
                              </m:r>
                            </m:sub>
                          </m:sSub>
                        </m:e>
                      </m:nary>
                      <m:f>
                        <m:fPr>
                          <m:ctrlPr>
                            <a:rPr lang="en-US" sz="1800" b="0" i="1" smtClean="0">
                              <a:latin typeface="Cambria Math" panose="02040503050406030204" pitchFamily="18" charset="0"/>
                              <a:ea typeface="Cambria Math" panose="02040503050406030204" pitchFamily="18" charset="0"/>
                            </a:rPr>
                          </m:ctrlPr>
                        </m:fPr>
                        <m:num>
                          <m:sSubSup>
                            <m:sSubSupPr>
                              <m:ctrlPr>
                                <a:rPr lang="en-US" sz="1800" i="1">
                                  <a:latin typeface="Cambria Math" panose="02040503050406030204" pitchFamily="18" charset="0"/>
                                  <a:ea typeface="Cambria Math" panose="02040503050406030204" pitchFamily="18" charset="0"/>
                                </a:rPr>
                              </m:ctrlPr>
                            </m:sSubSupPr>
                            <m:e>
                              <m:r>
                                <a:rPr lang="tr-TR" sz="1800" i="1">
                                  <a:latin typeface="Cambria Math" panose="02040503050406030204" pitchFamily="18" charset="0"/>
                                  <a:ea typeface="Cambria Math" panose="02040503050406030204" pitchFamily="18" charset="0"/>
                                </a:rPr>
                                <m:t>𝒻</m:t>
                              </m:r>
                            </m:e>
                            <m:sub>
                              <m:r>
                                <a:rPr lang="en-US" sz="1800" i="1">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𝑗</m:t>
                              </m:r>
                            </m:sub>
                            <m:sup>
                              <m:r>
                                <a:rPr lang="en-US" sz="1800" b="0" i="1" smtClean="0">
                                  <a:latin typeface="Cambria Math" panose="02040503050406030204" pitchFamily="18" charset="0"/>
                                  <a:ea typeface="Cambria Math" panose="02040503050406030204" pitchFamily="18" charset="0"/>
                                </a:rPr>
                                <m:t>∗</m:t>
                              </m:r>
                            </m:sup>
                          </m:sSubSup>
                          <m:r>
                            <a:rPr lang="en-US" sz="1800" b="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𝑓</m:t>
                              </m:r>
                            </m:e>
                            <m:sub>
                              <m:r>
                                <a:rPr lang="en-US" sz="1800" b="0" i="1" smtClean="0">
                                  <a:latin typeface="Cambria Math" panose="02040503050406030204" pitchFamily="18" charset="0"/>
                                  <a:ea typeface="Cambria Math" panose="02040503050406030204" pitchFamily="18" charset="0"/>
                                </a:rPr>
                                <m:t>𝑖𝑗</m:t>
                              </m:r>
                            </m:sub>
                          </m:sSub>
                        </m:num>
                        <m:den>
                          <m:sSubSup>
                            <m:sSubSupPr>
                              <m:ctrlPr>
                                <a:rPr lang="en-US" sz="1800" i="1">
                                  <a:latin typeface="Cambria Math" panose="02040503050406030204" pitchFamily="18" charset="0"/>
                                  <a:ea typeface="Cambria Math" panose="02040503050406030204" pitchFamily="18" charset="0"/>
                                </a:rPr>
                              </m:ctrlPr>
                            </m:sSubSupPr>
                            <m:e>
                              <m:r>
                                <a:rPr lang="tr-TR" sz="1800" i="1">
                                  <a:latin typeface="Cambria Math" panose="02040503050406030204" pitchFamily="18" charset="0"/>
                                  <a:ea typeface="Cambria Math" panose="02040503050406030204" pitchFamily="18" charset="0"/>
                                </a:rPr>
                                <m:t>𝒻</m:t>
                              </m:r>
                            </m:e>
                            <m:sub>
                              <m:r>
                                <a:rPr lang="en-US" sz="1800" i="1">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𝑗</m:t>
                              </m:r>
                            </m:sub>
                            <m:sup>
                              <m:r>
                                <a:rPr lang="en-US" sz="1800" i="1">
                                  <a:latin typeface="Cambria Math" panose="02040503050406030204" pitchFamily="18" charset="0"/>
                                  <a:ea typeface="Cambria Math" panose="02040503050406030204" pitchFamily="18" charset="0"/>
                                </a:rPr>
                                <m:t>∗</m:t>
                              </m:r>
                            </m:sup>
                          </m:sSubSup>
                          <m:r>
                            <a:rPr lang="en-US" sz="1800" i="1">
                              <a:latin typeface="Cambria Math" panose="02040503050406030204" pitchFamily="18" charset="0"/>
                              <a:ea typeface="Cambria Math" panose="02040503050406030204" pitchFamily="18" charset="0"/>
                            </a:rPr>
                            <m:t>−</m:t>
                          </m:r>
                          <m:sSubSup>
                            <m:sSubSupPr>
                              <m:ctrlPr>
                                <a:rPr lang="en-US" sz="1800" i="1">
                                  <a:latin typeface="Cambria Math" panose="02040503050406030204" pitchFamily="18" charset="0"/>
                                  <a:ea typeface="Cambria Math" panose="02040503050406030204" pitchFamily="18" charset="0"/>
                                </a:rPr>
                              </m:ctrlPr>
                            </m:sSubSupPr>
                            <m:e>
                              <m:r>
                                <a:rPr lang="tr-TR" sz="1800" i="1">
                                  <a:latin typeface="Cambria Math" panose="02040503050406030204" pitchFamily="18" charset="0"/>
                                  <a:ea typeface="Cambria Math" panose="02040503050406030204" pitchFamily="18" charset="0"/>
                                </a:rPr>
                                <m:t>𝒻</m:t>
                              </m:r>
                            </m:e>
                            <m:sub>
                              <m:r>
                                <a:rPr lang="en-US" sz="1800" i="1">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𝑗</m:t>
                              </m:r>
                            </m:sub>
                            <m:sup>
                              <m:r>
                                <a:rPr lang="en-US" sz="1800" i="1">
                                  <a:latin typeface="Cambria Math" panose="02040503050406030204" pitchFamily="18" charset="0"/>
                                  <a:ea typeface="Cambria Math" panose="02040503050406030204" pitchFamily="18" charset="0"/>
                                </a:rPr>
                                <m:t>−</m:t>
                              </m:r>
                            </m:sup>
                          </m:sSubSup>
                        </m:den>
                      </m:f>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b="0" i="1" smtClean="0">
                              <a:latin typeface="Cambria Math" panose="02040503050406030204" pitchFamily="18" charset="0"/>
                              <a:ea typeface="Cambria Math" panose="02040503050406030204" pitchFamily="18" charset="0"/>
                            </a:rPr>
                            <m:t>𝑗</m:t>
                          </m:r>
                        </m:sub>
                      </m:sSub>
                      <m:r>
                        <a:rPr lang="en-US" sz="1800" b="0" i="1" smtClean="0">
                          <a:latin typeface="Cambria Math" panose="02040503050406030204" pitchFamily="18" charset="0"/>
                          <a:ea typeface="Cambria Math" panose="02040503050406030204" pitchFamily="18" charset="0"/>
                        </a:rPr>
                        <m:t>=</m:t>
                      </m:r>
                      <m:func>
                        <m:funcPr>
                          <m:ctrlPr>
                            <a:rPr lang="en-US" sz="1800" b="0" i="1" smtClean="0">
                              <a:latin typeface="Cambria Math" panose="02040503050406030204" pitchFamily="18" charset="0"/>
                              <a:ea typeface="Cambria Math" panose="02040503050406030204" pitchFamily="18" charset="0"/>
                            </a:rPr>
                          </m:ctrlPr>
                        </m:funcPr>
                        <m:fName>
                          <m:limLow>
                            <m:limLowPr>
                              <m:ctrlPr>
                                <a:rPr lang="en-US" sz="1800" b="0" i="1" smtClean="0">
                                  <a:latin typeface="Cambria Math" panose="02040503050406030204" pitchFamily="18" charset="0"/>
                                  <a:ea typeface="Cambria Math" panose="02040503050406030204" pitchFamily="18" charset="0"/>
                                </a:rPr>
                              </m:ctrlPr>
                            </m:limLowPr>
                            <m:e>
                              <m:r>
                                <m:rPr>
                                  <m:sty m:val="p"/>
                                </m:rPr>
                                <a:rPr lang="en-US" sz="1800" b="0" i="0" smtClean="0">
                                  <a:latin typeface="Cambria Math" panose="02040503050406030204" pitchFamily="18" charset="0"/>
                                  <a:ea typeface="Cambria Math" panose="02040503050406030204" pitchFamily="18" charset="0"/>
                                </a:rPr>
                                <m:t>max</m:t>
                              </m:r>
                            </m:e>
                            <m:lim>
                              <m:r>
                                <a:rPr lang="en-US" sz="1800" b="0" i="1" smtClean="0">
                                  <a:latin typeface="Cambria Math" panose="02040503050406030204" pitchFamily="18" charset="0"/>
                                  <a:ea typeface="Cambria Math" panose="02040503050406030204" pitchFamily="18" charset="0"/>
                                </a:rPr>
                                <m:t>𝑖</m:t>
                              </m:r>
                            </m:lim>
                          </m:limLow>
                        </m:fName>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𝑤</m:t>
                              </m:r>
                            </m:e>
                            <m:sub>
                              <m:r>
                                <a:rPr lang="en-US" sz="1800" i="1">
                                  <a:latin typeface="Cambria Math" panose="02040503050406030204" pitchFamily="18" charset="0"/>
                                  <a:ea typeface="Cambria Math" panose="02040503050406030204" pitchFamily="18" charset="0"/>
                                </a:rPr>
                                <m:t>𝑖</m:t>
                              </m:r>
                            </m:sub>
                          </m:sSub>
                          <m:f>
                            <m:fPr>
                              <m:ctrlPr>
                                <a:rPr lang="en-US" sz="1800" i="1">
                                  <a:latin typeface="Cambria Math" panose="02040503050406030204" pitchFamily="18" charset="0"/>
                                  <a:ea typeface="Cambria Math" panose="02040503050406030204" pitchFamily="18" charset="0"/>
                                </a:rPr>
                              </m:ctrlPr>
                            </m:fPr>
                            <m:num>
                              <m:sSubSup>
                                <m:sSubSupPr>
                                  <m:ctrlPr>
                                    <a:rPr lang="en-US" sz="1800" i="1">
                                      <a:latin typeface="Cambria Math" panose="02040503050406030204" pitchFamily="18" charset="0"/>
                                      <a:ea typeface="Cambria Math" panose="02040503050406030204" pitchFamily="18" charset="0"/>
                                    </a:rPr>
                                  </m:ctrlPr>
                                </m:sSubSupPr>
                                <m:e>
                                  <m:r>
                                    <a:rPr lang="tr-TR" sz="1800" i="1">
                                      <a:latin typeface="Cambria Math" panose="02040503050406030204" pitchFamily="18" charset="0"/>
                                      <a:ea typeface="Cambria Math" panose="02040503050406030204" pitchFamily="18" charset="0"/>
                                    </a:rPr>
                                    <m:t>𝒻</m:t>
                                  </m:r>
                                </m:e>
                                <m:sub>
                                  <m:r>
                                    <a:rPr lang="en-US" sz="1800" i="1">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𝑗</m:t>
                                  </m:r>
                                </m:sub>
                                <m:sup>
                                  <m:r>
                                    <a:rPr lang="en-US" sz="1800" i="1">
                                      <a:latin typeface="Cambria Math" panose="02040503050406030204" pitchFamily="18" charset="0"/>
                                      <a:ea typeface="Cambria Math" panose="02040503050406030204" pitchFamily="18" charset="0"/>
                                    </a:rPr>
                                    <m:t>∗</m:t>
                                  </m:r>
                                </m:sup>
                              </m:sSubSup>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𝑓</m:t>
                                  </m:r>
                                </m:e>
                                <m:sub>
                                  <m:r>
                                    <a:rPr lang="en-US" sz="1800" i="1">
                                      <a:latin typeface="Cambria Math" panose="02040503050406030204" pitchFamily="18" charset="0"/>
                                      <a:ea typeface="Cambria Math" panose="02040503050406030204" pitchFamily="18" charset="0"/>
                                    </a:rPr>
                                    <m:t>𝑖𝑗</m:t>
                                  </m:r>
                                </m:sub>
                              </m:sSub>
                            </m:num>
                            <m:den>
                              <m:sSubSup>
                                <m:sSubSupPr>
                                  <m:ctrlPr>
                                    <a:rPr lang="en-US" sz="1800" i="1">
                                      <a:latin typeface="Cambria Math" panose="02040503050406030204" pitchFamily="18" charset="0"/>
                                      <a:ea typeface="Cambria Math" panose="02040503050406030204" pitchFamily="18" charset="0"/>
                                    </a:rPr>
                                  </m:ctrlPr>
                                </m:sSubSupPr>
                                <m:e>
                                  <m:r>
                                    <a:rPr lang="tr-TR" sz="1800" i="1">
                                      <a:latin typeface="Cambria Math" panose="02040503050406030204" pitchFamily="18" charset="0"/>
                                      <a:ea typeface="Cambria Math" panose="02040503050406030204" pitchFamily="18" charset="0"/>
                                    </a:rPr>
                                    <m:t>𝒻</m:t>
                                  </m:r>
                                </m:e>
                                <m:sub>
                                  <m:r>
                                    <a:rPr lang="en-US" sz="1800" i="1">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𝑗</m:t>
                                  </m:r>
                                </m:sub>
                                <m:sup>
                                  <m:r>
                                    <a:rPr lang="en-US" sz="1800" i="1">
                                      <a:latin typeface="Cambria Math" panose="02040503050406030204" pitchFamily="18" charset="0"/>
                                      <a:ea typeface="Cambria Math" panose="02040503050406030204" pitchFamily="18" charset="0"/>
                                    </a:rPr>
                                    <m:t>∗</m:t>
                                  </m:r>
                                </m:sup>
                              </m:sSubSup>
                              <m:r>
                                <a:rPr lang="en-US" sz="1800" i="1">
                                  <a:latin typeface="Cambria Math" panose="02040503050406030204" pitchFamily="18" charset="0"/>
                                  <a:ea typeface="Cambria Math" panose="02040503050406030204" pitchFamily="18" charset="0"/>
                                </a:rPr>
                                <m:t>−</m:t>
                              </m:r>
                              <m:sSubSup>
                                <m:sSubSupPr>
                                  <m:ctrlPr>
                                    <a:rPr lang="en-US" sz="1800" i="1">
                                      <a:latin typeface="Cambria Math" panose="02040503050406030204" pitchFamily="18" charset="0"/>
                                      <a:ea typeface="Cambria Math" panose="02040503050406030204" pitchFamily="18" charset="0"/>
                                    </a:rPr>
                                  </m:ctrlPr>
                                </m:sSubSupPr>
                                <m:e>
                                  <m:r>
                                    <a:rPr lang="tr-TR" sz="1800" i="1">
                                      <a:latin typeface="Cambria Math" panose="02040503050406030204" pitchFamily="18" charset="0"/>
                                      <a:ea typeface="Cambria Math" panose="02040503050406030204" pitchFamily="18" charset="0"/>
                                    </a:rPr>
                                    <m:t>𝒻</m:t>
                                  </m:r>
                                </m:e>
                                <m:sub>
                                  <m:r>
                                    <a:rPr lang="en-US" sz="1800" i="1">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𝑗</m:t>
                                  </m:r>
                                </m:sub>
                                <m:sup>
                                  <m:r>
                                    <a:rPr lang="en-US" sz="1800" i="1">
                                      <a:latin typeface="Cambria Math" panose="02040503050406030204" pitchFamily="18" charset="0"/>
                                      <a:ea typeface="Cambria Math" panose="02040503050406030204" pitchFamily="18" charset="0"/>
                                    </a:rPr>
                                    <m:t>−</m:t>
                                  </m:r>
                                </m:sup>
                              </m:sSubSup>
                            </m:den>
                          </m:f>
                        </m:e>
                      </m:func>
                    </m:oMath>
                  </m:oMathPara>
                </a14:m>
                <a:endParaRPr lang="tr-TR" dirty="0"/>
              </a:p>
            </p:txBody>
          </p:sp>
        </mc:Choice>
        <mc:Fallback xmlns="">
          <p:sp>
            <p:nvSpPr>
              <p:cNvPr id="6" name="TextBox 5">
                <a:extLst>
                  <a:ext uri="{FF2B5EF4-FFF2-40B4-BE49-F238E27FC236}">
                    <a16:creationId xmlns:a16="http://schemas.microsoft.com/office/drawing/2014/main" id="{E7326EEA-D581-B6CA-D6FB-1BFFA5C0A86A}"/>
                  </a:ext>
                </a:extLst>
              </p:cNvPr>
              <p:cNvSpPr txBox="1">
                <a:spLocks noRot="1" noChangeAspect="1" noMove="1" noResize="1" noEditPoints="1" noAdjustHandles="1" noChangeArrowheads="1" noChangeShapeType="1" noTextEdit="1"/>
              </p:cNvSpPr>
              <p:nvPr/>
            </p:nvSpPr>
            <p:spPr>
              <a:xfrm>
                <a:off x="4575241" y="4805880"/>
                <a:ext cx="4590046" cy="1775486"/>
              </a:xfrm>
              <a:prstGeom prst="rect">
                <a:avLst/>
              </a:prstGeom>
              <a:blipFill>
                <a:blip r:embed="rId4"/>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26C480E-EB30-A244-2A7B-F0124772C23F}"/>
                  </a:ext>
                </a:extLst>
              </p:cNvPr>
              <p:cNvSpPr txBox="1"/>
              <p:nvPr/>
            </p:nvSpPr>
            <p:spPr>
              <a:xfrm>
                <a:off x="1248442" y="4721977"/>
                <a:ext cx="4590046" cy="79406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𝑖𝑗</m:t>
                          </m:r>
                        </m:sub>
                      </m:sSub>
                      <m:r>
                        <a:rPr lang="en-US" sz="1800"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Sup>
                            <m:sSubSupPr>
                              <m:ctrlPr>
                                <a:rPr lang="en-US" i="1">
                                  <a:latin typeface="Cambria Math" panose="02040503050406030204" pitchFamily="18" charset="0"/>
                                  <a:ea typeface="Cambria Math" panose="02040503050406030204" pitchFamily="18" charset="0"/>
                                </a:rPr>
                              </m:ctrlPr>
                            </m:sSubSupPr>
                            <m:e>
                              <m:r>
                                <a:rPr lang="tr-TR" i="1">
                                  <a:latin typeface="Cambria Math" panose="02040503050406030204" pitchFamily="18" charset="0"/>
                                  <a:ea typeface="Cambria Math" panose="02040503050406030204" pitchFamily="18" charset="0"/>
                                </a:rPr>
                                <m:t>𝒻</m:t>
                              </m:r>
                            </m:e>
                            <m:sub>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𝑗</m:t>
                              </m:r>
                            </m:sub>
                            <m:sup/>
                          </m:sSubSup>
                          <m:r>
                            <a:rPr lang="en-US" i="1">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𝑖𝑗</m:t>
                              </m:r>
                            </m:sub>
                            <m:sup>
                              <m:r>
                                <a:rPr lang="en-US" b="0" i="1" smtClean="0">
                                  <a:latin typeface="Cambria Math" panose="02040503050406030204" pitchFamily="18" charset="0"/>
                                  <a:ea typeface="Cambria Math" panose="02040503050406030204" pitchFamily="18" charset="0"/>
                                </a:rPr>
                                <m:t>−</m:t>
                              </m:r>
                            </m:sup>
                          </m:sSubSup>
                        </m:num>
                        <m:den>
                          <m:sSubSup>
                            <m:sSubSupPr>
                              <m:ctrlPr>
                                <a:rPr lang="en-US" i="1">
                                  <a:latin typeface="Cambria Math" panose="02040503050406030204" pitchFamily="18" charset="0"/>
                                  <a:ea typeface="Cambria Math" panose="02040503050406030204" pitchFamily="18" charset="0"/>
                                </a:rPr>
                              </m:ctrlPr>
                            </m:sSubSupPr>
                            <m:e>
                              <m:r>
                                <a:rPr lang="tr-TR" i="1">
                                  <a:latin typeface="Cambria Math" panose="02040503050406030204" pitchFamily="18" charset="0"/>
                                  <a:ea typeface="Cambria Math" panose="02040503050406030204" pitchFamily="18" charset="0"/>
                                </a:rPr>
                                <m:t>𝒻</m:t>
                              </m:r>
                            </m:e>
                            <m:sub>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𝑗</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tr-TR" i="1">
                                  <a:latin typeface="Cambria Math" panose="02040503050406030204" pitchFamily="18" charset="0"/>
                                  <a:ea typeface="Cambria Math" panose="02040503050406030204" pitchFamily="18" charset="0"/>
                                </a:rPr>
                                <m:t>𝒻</m:t>
                              </m:r>
                            </m:e>
                            <m:sub>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𝑗</m:t>
                              </m:r>
                            </m:sub>
                            <m:sup>
                              <m:r>
                                <a:rPr lang="en-US" i="1">
                                  <a:latin typeface="Cambria Math" panose="02040503050406030204" pitchFamily="18" charset="0"/>
                                  <a:ea typeface="Cambria Math" panose="02040503050406030204" pitchFamily="18" charset="0"/>
                                </a:rPr>
                                <m:t>−</m:t>
                              </m:r>
                            </m:sup>
                          </m:sSubSup>
                        </m:den>
                      </m:f>
                    </m:oMath>
                  </m:oMathPara>
                </a14:m>
                <a:endParaRPr lang="tr-TR" dirty="0"/>
              </a:p>
            </p:txBody>
          </p:sp>
        </mc:Choice>
        <mc:Fallback xmlns="">
          <p:sp>
            <p:nvSpPr>
              <p:cNvPr id="8" name="TextBox 7">
                <a:extLst>
                  <a:ext uri="{FF2B5EF4-FFF2-40B4-BE49-F238E27FC236}">
                    <a16:creationId xmlns:a16="http://schemas.microsoft.com/office/drawing/2014/main" id="{526C480E-EB30-A244-2A7B-F0124772C23F}"/>
                  </a:ext>
                </a:extLst>
              </p:cNvPr>
              <p:cNvSpPr txBox="1">
                <a:spLocks noRot="1" noChangeAspect="1" noMove="1" noResize="1" noEditPoints="1" noAdjustHandles="1" noChangeArrowheads="1" noChangeShapeType="1" noTextEdit="1"/>
              </p:cNvSpPr>
              <p:nvPr/>
            </p:nvSpPr>
            <p:spPr>
              <a:xfrm>
                <a:off x="1248442" y="4721977"/>
                <a:ext cx="4590046" cy="794064"/>
              </a:xfrm>
              <a:prstGeom prst="rect">
                <a:avLst/>
              </a:prstGeom>
              <a:blipFill>
                <a:blip r:embed="rId5"/>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44477F4-7F45-CAEA-DAF4-F64A4166B458}"/>
                  </a:ext>
                </a:extLst>
              </p:cNvPr>
              <p:cNvSpPr txBox="1"/>
              <p:nvPr/>
            </p:nvSpPr>
            <p:spPr>
              <a:xfrm>
                <a:off x="1239858" y="5464231"/>
                <a:ext cx="4590046" cy="7422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𝑖𝑗</m:t>
                          </m:r>
                        </m:sub>
                      </m:sSub>
                      <m:r>
                        <a:rPr lang="en-US" sz="1800"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Sup>
                            <m:sSubSupPr>
                              <m:ctrlPr>
                                <a:rPr lang="en-US" i="1">
                                  <a:latin typeface="Cambria Math" panose="02040503050406030204" pitchFamily="18" charset="0"/>
                                  <a:ea typeface="Cambria Math" panose="02040503050406030204" pitchFamily="18" charset="0"/>
                                </a:rPr>
                              </m:ctrlPr>
                            </m:sSubSupPr>
                            <m:e>
                              <m:r>
                                <a:rPr lang="tr-TR" i="1">
                                  <a:latin typeface="Cambria Math" panose="02040503050406030204" pitchFamily="18" charset="0"/>
                                  <a:ea typeface="Cambria Math" panose="02040503050406030204" pitchFamily="18" charset="0"/>
                                </a:rPr>
                                <m:t>𝒻</m:t>
                              </m:r>
                            </m:e>
                            <m:sub>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𝑗</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𝑖𝑗</m:t>
                              </m:r>
                            </m:sub>
                          </m:sSub>
                        </m:num>
                        <m:den>
                          <m:sSubSup>
                            <m:sSubSupPr>
                              <m:ctrlPr>
                                <a:rPr lang="en-US" i="1">
                                  <a:latin typeface="Cambria Math" panose="02040503050406030204" pitchFamily="18" charset="0"/>
                                  <a:ea typeface="Cambria Math" panose="02040503050406030204" pitchFamily="18" charset="0"/>
                                </a:rPr>
                              </m:ctrlPr>
                            </m:sSubSupPr>
                            <m:e>
                              <m:r>
                                <a:rPr lang="tr-TR" i="1">
                                  <a:latin typeface="Cambria Math" panose="02040503050406030204" pitchFamily="18" charset="0"/>
                                  <a:ea typeface="Cambria Math" panose="02040503050406030204" pitchFamily="18" charset="0"/>
                                </a:rPr>
                                <m:t>𝒻</m:t>
                              </m:r>
                            </m:e>
                            <m:sub>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𝑗</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tr-TR" i="1">
                                  <a:latin typeface="Cambria Math" panose="02040503050406030204" pitchFamily="18" charset="0"/>
                                  <a:ea typeface="Cambria Math" panose="02040503050406030204" pitchFamily="18" charset="0"/>
                                </a:rPr>
                                <m:t>𝒻</m:t>
                              </m:r>
                            </m:e>
                            <m:sub>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𝑗</m:t>
                              </m:r>
                            </m:sub>
                            <m:sup>
                              <m:r>
                                <a:rPr lang="en-US" i="1">
                                  <a:latin typeface="Cambria Math" panose="02040503050406030204" pitchFamily="18" charset="0"/>
                                  <a:ea typeface="Cambria Math" panose="02040503050406030204" pitchFamily="18" charset="0"/>
                                </a:rPr>
                                <m:t>−</m:t>
                              </m:r>
                            </m:sup>
                          </m:sSubSup>
                        </m:den>
                      </m:f>
                    </m:oMath>
                  </m:oMathPara>
                </a14:m>
                <a:endParaRPr lang="tr-TR" dirty="0"/>
              </a:p>
            </p:txBody>
          </p:sp>
        </mc:Choice>
        <mc:Fallback xmlns="">
          <p:sp>
            <p:nvSpPr>
              <p:cNvPr id="9" name="TextBox 8">
                <a:extLst>
                  <a:ext uri="{FF2B5EF4-FFF2-40B4-BE49-F238E27FC236}">
                    <a16:creationId xmlns:a16="http://schemas.microsoft.com/office/drawing/2014/main" id="{C44477F4-7F45-CAEA-DAF4-F64A4166B458}"/>
                  </a:ext>
                </a:extLst>
              </p:cNvPr>
              <p:cNvSpPr txBox="1">
                <a:spLocks noRot="1" noChangeAspect="1" noMove="1" noResize="1" noEditPoints="1" noAdjustHandles="1" noChangeArrowheads="1" noChangeShapeType="1" noTextEdit="1"/>
              </p:cNvSpPr>
              <p:nvPr/>
            </p:nvSpPr>
            <p:spPr>
              <a:xfrm>
                <a:off x="1239858" y="5464231"/>
                <a:ext cx="4590046" cy="742254"/>
              </a:xfrm>
              <a:prstGeom prst="rect">
                <a:avLst/>
              </a:prstGeom>
              <a:blipFill>
                <a:blip r:embed="rId6"/>
                <a:stretch>
                  <a:fillRect/>
                </a:stretch>
              </a:blipFill>
            </p:spPr>
            <p:txBody>
              <a:bodyPr/>
              <a:lstStyle/>
              <a:p>
                <a:r>
                  <a:rPr lang="tr-TR">
                    <a:noFill/>
                  </a:rPr>
                  <a:t> </a:t>
                </a:r>
              </a:p>
            </p:txBody>
          </p:sp>
        </mc:Fallback>
      </mc:AlternateContent>
      <p:graphicFrame>
        <p:nvGraphicFramePr>
          <p:cNvPr id="7" name="Tablo 6">
            <a:extLst>
              <a:ext uri="{FF2B5EF4-FFF2-40B4-BE49-F238E27FC236}">
                <a16:creationId xmlns:a16="http://schemas.microsoft.com/office/drawing/2014/main" id="{529B36EB-F25F-CE6A-8ED9-A7434E207DAB}"/>
              </a:ext>
            </a:extLst>
          </p:cNvPr>
          <p:cNvGraphicFramePr>
            <a:graphicFrameLocks noGrp="1"/>
          </p:cNvGraphicFramePr>
          <p:nvPr>
            <p:extLst>
              <p:ext uri="{D42A27DB-BD31-4B8C-83A1-F6EECF244321}">
                <p14:modId xmlns:p14="http://schemas.microsoft.com/office/powerpoint/2010/main" val="4027923075"/>
              </p:ext>
            </p:extLst>
          </p:nvPr>
        </p:nvGraphicFramePr>
        <p:xfrm>
          <a:off x="718324" y="2215599"/>
          <a:ext cx="6661989" cy="1775484"/>
        </p:xfrm>
        <a:graphic>
          <a:graphicData uri="http://schemas.openxmlformats.org/drawingml/2006/table">
            <a:tbl>
              <a:tblPr/>
              <a:tblGrid>
                <a:gridCol w="1211271">
                  <a:extLst>
                    <a:ext uri="{9D8B030D-6E8A-4147-A177-3AD203B41FA5}">
                      <a16:colId xmlns:a16="http://schemas.microsoft.com/office/drawing/2014/main" val="837757971"/>
                    </a:ext>
                  </a:extLst>
                </a:gridCol>
                <a:gridCol w="1211271">
                  <a:extLst>
                    <a:ext uri="{9D8B030D-6E8A-4147-A177-3AD203B41FA5}">
                      <a16:colId xmlns:a16="http://schemas.microsoft.com/office/drawing/2014/main" val="3531285275"/>
                    </a:ext>
                  </a:extLst>
                </a:gridCol>
                <a:gridCol w="1211271">
                  <a:extLst>
                    <a:ext uri="{9D8B030D-6E8A-4147-A177-3AD203B41FA5}">
                      <a16:colId xmlns:a16="http://schemas.microsoft.com/office/drawing/2014/main" val="2811479729"/>
                    </a:ext>
                  </a:extLst>
                </a:gridCol>
                <a:gridCol w="1514088">
                  <a:extLst>
                    <a:ext uri="{9D8B030D-6E8A-4147-A177-3AD203B41FA5}">
                      <a16:colId xmlns:a16="http://schemas.microsoft.com/office/drawing/2014/main" val="3700907593"/>
                    </a:ext>
                  </a:extLst>
                </a:gridCol>
                <a:gridCol w="1514088">
                  <a:extLst>
                    <a:ext uri="{9D8B030D-6E8A-4147-A177-3AD203B41FA5}">
                      <a16:colId xmlns:a16="http://schemas.microsoft.com/office/drawing/2014/main" val="1591011658"/>
                    </a:ext>
                  </a:extLst>
                </a:gridCol>
              </a:tblGrid>
              <a:tr h="376618">
                <a:tc gridSpan="3">
                  <a:txBody>
                    <a:bodyPr/>
                    <a:lstStyle/>
                    <a:p>
                      <a:pPr algn="l" fontAlgn="b"/>
                      <a:r>
                        <a:rPr lang="tr-TR" sz="1200" b="0" i="0" u="none" strike="noStrike">
                          <a:solidFill>
                            <a:srgbClr val="000000"/>
                          </a:solidFill>
                          <a:effectLst/>
                          <a:latin typeface="Calibri" panose="020F0502020204030204" pitchFamily="34" charset="0"/>
                        </a:rPr>
                        <a:t>Normalize edilmiş karar matrisinin yapılandırılması</a:t>
                      </a:r>
                    </a:p>
                  </a:txBody>
                  <a:tcPr marL="7620" marR="7620" marT="7620" marB="0" anchor="b">
                    <a:lnL>
                      <a:noFill/>
                    </a:lnL>
                    <a:lnR>
                      <a:noFill/>
                    </a:lnR>
                    <a:lnT>
                      <a:noFill/>
                    </a:lnT>
                    <a:lnB>
                      <a:noFill/>
                    </a:lnB>
                  </a:tcPr>
                </a:tc>
                <a:tc hMerge="1">
                  <a:txBody>
                    <a:bodyPr/>
                    <a:lstStyle/>
                    <a:p>
                      <a:endParaRPr lang="tr-TR"/>
                    </a:p>
                  </a:txBody>
                  <a:tcPr/>
                </a:tc>
                <a:tc hMerge="1">
                  <a:txBody>
                    <a:bodyPr/>
                    <a:lstStyle/>
                    <a:p>
                      <a:endParaRPr lang="tr-TR"/>
                    </a:p>
                  </a:txBody>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2398789954"/>
                  </a:ext>
                </a:extLst>
              </a:tr>
              <a:tr h="199838">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2201971"/>
                  </a:ext>
                </a:extLst>
              </a:tr>
              <a:tr h="199838">
                <a:tc>
                  <a:txBody>
                    <a:bodyPr/>
                    <a:lstStyle/>
                    <a:p>
                      <a:pPr algn="ctr" fontAlgn="b"/>
                      <a:r>
                        <a:rPr lang="tr-TR"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KRİTER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FF0000"/>
                          </a:solidFill>
                          <a:effectLst/>
                          <a:latin typeface="Calibri" panose="020F0502020204030204" pitchFamily="34" charset="0"/>
                        </a:rPr>
                        <a:t>KRİTER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KRİTER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KRİTER 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963832"/>
                  </a:ext>
                </a:extLst>
              </a:tr>
              <a:tr h="199838">
                <a:tc>
                  <a:txBody>
                    <a:bodyPr/>
                    <a:lstStyle/>
                    <a:p>
                      <a:pPr algn="ctr" fontAlgn="b"/>
                      <a:r>
                        <a:rPr lang="tr-TR" sz="1200" b="0" i="0" u="none" strike="noStrike">
                          <a:solidFill>
                            <a:srgbClr val="000000"/>
                          </a:solidFill>
                          <a:effectLst/>
                          <a:latin typeface="Calibri" panose="020F0502020204030204" pitchFamily="34" charset="0"/>
                        </a:rPr>
                        <a:t>ALTERNATIF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0.66667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0.14286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0.85714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7335702"/>
                  </a:ext>
                </a:extLst>
              </a:tr>
              <a:tr h="199838">
                <a:tc>
                  <a:txBody>
                    <a:bodyPr/>
                    <a:lstStyle/>
                    <a:p>
                      <a:pPr algn="ctr" fontAlgn="b"/>
                      <a:r>
                        <a:rPr lang="tr-TR" sz="1200" b="0" i="0" u="none" strike="noStrike">
                          <a:solidFill>
                            <a:srgbClr val="000000"/>
                          </a:solidFill>
                          <a:effectLst/>
                          <a:latin typeface="Calibri" panose="020F0502020204030204" pitchFamily="34" charset="0"/>
                        </a:rPr>
                        <a:t>ALTERNATIF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0.11111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0.42857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0.42857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0.50000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7705420"/>
                  </a:ext>
                </a:extLst>
              </a:tr>
              <a:tr h="199838">
                <a:tc>
                  <a:txBody>
                    <a:bodyPr/>
                    <a:lstStyle/>
                    <a:p>
                      <a:pPr algn="ctr" fontAlgn="b"/>
                      <a:r>
                        <a:rPr lang="tr-TR" sz="1200" b="0" i="0" u="none" strike="noStrike">
                          <a:solidFill>
                            <a:srgbClr val="000000"/>
                          </a:solidFill>
                          <a:effectLst/>
                          <a:latin typeface="Calibri" panose="020F0502020204030204" pitchFamily="34" charset="0"/>
                        </a:rPr>
                        <a:t>ALTERNATIF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0.25000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3494203"/>
                  </a:ext>
                </a:extLst>
              </a:tr>
              <a:tr h="199838">
                <a:tc>
                  <a:txBody>
                    <a:bodyPr/>
                    <a:lstStyle/>
                    <a:p>
                      <a:pPr algn="ctr" fontAlgn="b"/>
                      <a:r>
                        <a:rPr lang="tr-TR" sz="1200" b="0" i="0" u="none" strike="noStrike">
                          <a:solidFill>
                            <a:srgbClr val="000000"/>
                          </a:solidFill>
                          <a:effectLst/>
                          <a:latin typeface="Calibri" panose="020F0502020204030204" pitchFamily="34" charset="0"/>
                        </a:rPr>
                        <a:t>ALTERNATIF 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0.28571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3387653"/>
                  </a:ext>
                </a:extLst>
              </a:tr>
              <a:tr h="199838">
                <a:tc>
                  <a:txBody>
                    <a:bodyPr/>
                    <a:lstStyle/>
                    <a:p>
                      <a:pPr algn="ctr" fontAlgn="b"/>
                      <a:r>
                        <a:rPr lang="tr-TR" sz="1200" b="0" i="0" u="none" strike="noStrike">
                          <a:solidFill>
                            <a:srgbClr val="000000"/>
                          </a:solidFill>
                          <a:effectLst/>
                          <a:latin typeface="Calibri" panose="020F0502020204030204" pitchFamily="34" charset="0"/>
                        </a:rPr>
                        <a:t>ALTERNATIF 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0.33333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0.28571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Calibri" panose="020F0502020204030204" pitchFamily="34" charset="0"/>
                        </a:rPr>
                        <a:t>0.75000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645681"/>
                  </a:ext>
                </a:extLst>
              </a:tr>
            </a:tbl>
          </a:graphicData>
        </a:graphic>
      </p:graphicFrame>
    </p:spTree>
    <p:extLst>
      <p:ext uri="{BB962C8B-B14F-4D97-AF65-F5344CB8AC3E}">
        <p14:creationId xmlns:p14="http://schemas.microsoft.com/office/powerpoint/2010/main" val="21422660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55</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18" name="TextBox 17">
            <a:extLst>
              <a:ext uri="{FF2B5EF4-FFF2-40B4-BE49-F238E27FC236}">
                <a16:creationId xmlns:a16="http://schemas.microsoft.com/office/drawing/2014/main" id="{08AD51E9-1C38-4065-B8FA-E722EA4596DC}"/>
              </a:ext>
            </a:extLst>
          </p:cNvPr>
          <p:cNvSpPr txBox="1"/>
          <p:nvPr/>
        </p:nvSpPr>
        <p:spPr>
          <a:xfrm>
            <a:off x="457200" y="1613219"/>
            <a:ext cx="7643192" cy="369332"/>
          </a:xfrm>
          <a:prstGeom prst="rect">
            <a:avLst/>
          </a:prstGeom>
          <a:noFill/>
        </p:spPr>
        <p:txBody>
          <a:bodyPr wrap="square">
            <a:spAutoFit/>
          </a:bodyPr>
          <a:lstStyle/>
          <a:p>
            <a:pPr algn="l"/>
            <a:r>
              <a:rPr lang="en-US" sz="1800" b="1" u="none" strike="noStrike" baseline="0" dirty="0">
                <a:latin typeface="Book Antiqua" panose="02040602050305030304" pitchFamily="18" charset="0"/>
              </a:rPr>
              <a:t>2. </a:t>
            </a:r>
            <a:r>
              <a:rPr lang="en-US" sz="1800" b="1" u="none" strike="noStrike" baseline="0" dirty="0" err="1">
                <a:latin typeface="Book Antiqua" panose="02040602050305030304" pitchFamily="18" charset="0"/>
              </a:rPr>
              <a:t>Adım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Ortalama</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Grup</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ve</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En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Kötü</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Grup</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Skoru’nun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Hesaplanması</a:t>
            </a:r>
            <a:r>
              <a:rPr lang="en-US" sz="1800" b="1" u="none" strike="noStrike" baseline="0" dirty="0">
                <a:latin typeface="Book Antiqua" panose="02040602050305030304" pitchFamily="18" charset="0"/>
              </a:rPr>
              <a:t>): </a:t>
            </a:r>
          </a:p>
        </p:txBody>
      </p:sp>
      <p:graphicFrame>
        <p:nvGraphicFramePr>
          <p:cNvPr id="10" name="Tablo 9">
            <a:extLst>
              <a:ext uri="{FF2B5EF4-FFF2-40B4-BE49-F238E27FC236}">
                <a16:creationId xmlns:a16="http://schemas.microsoft.com/office/drawing/2014/main" id="{751B665C-9DE5-8FAC-E043-B4E3A1497669}"/>
              </a:ext>
            </a:extLst>
          </p:cNvPr>
          <p:cNvGraphicFramePr>
            <a:graphicFrameLocks noGrp="1"/>
          </p:cNvGraphicFramePr>
          <p:nvPr>
            <p:extLst>
              <p:ext uri="{D42A27DB-BD31-4B8C-83A1-F6EECF244321}">
                <p14:modId xmlns:p14="http://schemas.microsoft.com/office/powerpoint/2010/main" val="3530844822"/>
              </p:ext>
            </p:extLst>
          </p:nvPr>
        </p:nvGraphicFramePr>
        <p:xfrm>
          <a:off x="899489" y="2789423"/>
          <a:ext cx="7200903" cy="1760220"/>
        </p:xfrm>
        <a:graphic>
          <a:graphicData uri="http://schemas.openxmlformats.org/drawingml/2006/table">
            <a:tbl>
              <a:tblPr/>
              <a:tblGrid>
                <a:gridCol w="900113">
                  <a:extLst>
                    <a:ext uri="{9D8B030D-6E8A-4147-A177-3AD203B41FA5}">
                      <a16:colId xmlns:a16="http://schemas.microsoft.com/office/drawing/2014/main" val="1823280174"/>
                    </a:ext>
                  </a:extLst>
                </a:gridCol>
                <a:gridCol w="900113">
                  <a:extLst>
                    <a:ext uri="{9D8B030D-6E8A-4147-A177-3AD203B41FA5}">
                      <a16:colId xmlns:a16="http://schemas.microsoft.com/office/drawing/2014/main" val="3617151838"/>
                    </a:ext>
                  </a:extLst>
                </a:gridCol>
                <a:gridCol w="900113">
                  <a:extLst>
                    <a:ext uri="{9D8B030D-6E8A-4147-A177-3AD203B41FA5}">
                      <a16:colId xmlns:a16="http://schemas.microsoft.com/office/drawing/2014/main" val="1287253120"/>
                    </a:ext>
                  </a:extLst>
                </a:gridCol>
                <a:gridCol w="1125141">
                  <a:extLst>
                    <a:ext uri="{9D8B030D-6E8A-4147-A177-3AD203B41FA5}">
                      <a16:colId xmlns:a16="http://schemas.microsoft.com/office/drawing/2014/main" val="1849471769"/>
                    </a:ext>
                  </a:extLst>
                </a:gridCol>
                <a:gridCol w="1125141">
                  <a:extLst>
                    <a:ext uri="{9D8B030D-6E8A-4147-A177-3AD203B41FA5}">
                      <a16:colId xmlns:a16="http://schemas.microsoft.com/office/drawing/2014/main" val="261826499"/>
                    </a:ext>
                  </a:extLst>
                </a:gridCol>
                <a:gridCol w="1125141">
                  <a:extLst>
                    <a:ext uri="{9D8B030D-6E8A-4147-A177-3AD203B41FA5}">
                      <a16:colId xmlns:a16="http://schemas.microsoft.com/office/drawing/2014/main" val="3928159187"/>
                    </a:ext>
                  </a:extLst>
                </a:gridCol>
                <a:gridCol w="1125141">
                  <a:extLst>
                    <a:ext uri="{9D8B030D-6E8A-4147-A177-3AD203B41FA5}">
                      <a16:colId xmlns:a16="http://schemas.microsoft.com/office/drawing/2014/main" val="1552056698"/>
                    </a:ext>
                  </a:extLst>
                </a:gridCol>
              </a:tblGrid>
              <a:tr h="198120">
                <a:tc gridSpan="3">
                  <a:txBody>
                    <a:bodyPr/>
                    <a:lstStyle/>
                    <a:p>
                      <a:pPr algn="l" fontAlgn="b"/>
                      <a:r>
                        <a:rPr lang="tr-TR" sz="1200" b="0" i="0" u="none" strike="noStrike">
                          <a:solidFill>
                            <a:srgbClr val="000000"/>
                          </a:solidFill>
                          <a:effectLst/>
                          <a:latin typeface="Calibri" panose="020F0502020204030204" pitchFamily="34" charset="0"/>
                        </a:rPr>
                        <a:t>Ağırlıklandırılmış Normalize karar matrisinin yapılandırılması </a:t>
                      </a:r>
                    </a:p>
                  </a:txBody>
                  <a:tcPr marL="7620" marR="7620" marT="7620" marB="0" anchor="b">
                    <a:lnL>
                      <a:noFill/>
                    </a:lnL>
                    <a:lnR>
                      <a:noFill/>
                    </a:lnR>
                    <a:lnT>
                      <a:noFill/>
                    </a:lnT>
                    <a:lnB>
                      <a:noFill/>
                    </a:lnB>
                  </a:tcPr>
                </a:tc>
                <a:tc hMerge="1">
                  <a:txBody>
                    <a:bodyPr/>
                    <a:lstStyle/>
                    <a:p>
                      <a:endParaRPr lang="tr-TR"/>
                    </a:p>
                  </a:txBody>
                  <a:tcPr/>
                </a:tc>
                <a:tc hMerge="1">
                  <a:txBody>
                    <a:bodyPr/>
                    <a:lstStyle/>
                    <a:p>
                      <a:endParaRPr lang="tr-TR"/>
                    </a:p>
                  </a:txBody>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193884197"/>
                  </a:ext>
                </a:extLst>
              </a:tr>
              <a:tr h="198120">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7794921"/>
                  </a:ext>
                </a:extLst>
              </a:tr>
              <a:tr h="198120">
                <a:tc>
                  <a:txBody>
                    <a:bodyPr/>
                    <a:lstStyle/>
                    <a:p>
                      <a:pPr algn="ctr" fontAlgn="b"/>
                      <a:r>
                        <a:rPr lang="tr-TR"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KRİTER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FF0000"/>
                          </a:solidFill>
                          <a:effectLst/>
                          <a:latin typeface="Calibri" panose="020F0502020204030204" pitchFamily="34" charset="0"/>
                        </a:rPr>
                        <a:t>KRİTER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KRİTER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KRİTER 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S_j</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R_j</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77729"/>
                  </a:ext>
                </a:extLst>
              </a:tr>
              <a:tr h="198120">
                <a:tc>
                  <a:txBody>
                    <a:bodyPr/>
                    <a:lstStyle/>
                    <a:p>
                      <a:pPr algn="ctr" fontAlgn="b"/>
                      <a:r>
                        <a:rPr lang="tr-TR" sz="1200" b="0" i="0" u="none" strike="noStrike">
                          <a:solidFill>
                            <a:srgbClr val="000000"/>
                          </a:solidFill>
                          <a:effectLst/>
                          <a:latin typeface="Calibri" panose="020F0502020204030204" pitchFamily="34" charset="0"/>
                        </a:rPr>
                        <a:t>ALTERNATIF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0.26667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0.04286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0.08571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0.20000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0.5952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0.2667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0084811"/>
                  </a:ext>
                </a:extLst>
              </a:tr>
              <a:tr h="198120">
                <a:tc>
                  <a:txBody>
                    <a:bodyPr/>
                    <a:lstStyle/>
                    <a:p>
                      <a:pPr algn="ctr" fontAlgn="b"/>
                      <a:r>
                        <a:rPr lang="tr-TR" sz="1200" b="0" i="0" u="none" strike="noStrike">
                          <a:solidFill>
                            <a:srgbClr val="000000"/>
                          </a:solidFill>
                          <a:effectLst/>
                          <a:latin typeface="Calibri" panose="020F0502020204030204" pitchFamily="34" charset="0"/>
                        </a:rPr>
                        <a:t>ALTERNATIF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0.04444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0.12857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0.04286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0.3159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0.1286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3200462"/>
                  </a:ext>
                </a:extLst>
              </a:tr>
              <a:tr h="198120">
                <a:tc>
                  <a:txBody>
                    <a:bodyPr/>
                    <a:lstStyle/>
                    <a:p>
                      <a:pPr algn="ctr" fontAlgn="b"/>
                      <a:r>
                        <a:rPr lang="tr-TR" sz="1200" b="0" i="0" u="none" strike="noStrike">
                          <a:solidFill>
                            <a:srgbClr val="000000"/>
                          </a:solidFill>
                          <a:effectLst/>
                          <a:latin typeface="Calibri" panose="020F0502020204030204" pitchFamily="34" charset="0"/>
                        </a:rPr>
                        <a:t>ALTERNATIF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0.30000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0.05000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0.4500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0.3000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1985976"/>
                  </a:ext>
                </a:extLst>
              </a:tr>
              <a:tr h="198120">
                <a:tc>
                  <a:txBody>
                    <a:bodyPr/>
                    <a:lstStyle/>
                    <a:p>
                      <a:pPr algn="ctr" fontAlgn="b"/>
                      <a:r>
                        <a:rPr lang="tr-TR" sz="1200" b="0" i="0" u="none" strike="noStrike">
                          <a:solidFill>
                            <a:srgbClr val="000000"/>
                          </a:solidFill>
                          <a:effectLst/>
                          <a:latin typeface="Calibri" panose="020F0502020204030204" pitchFamily="34" charset="0"/>
                        </a:rPr>
                        <a:t>ALTERNATIF 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0.40000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0.08571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0.4857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0.4000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1460357"/>
                  </a:ext>
                </a:extLst>
              </a:tr>
              <a:tr h="198120">
                <a:tc>
                  <a:txBody>
                    <a:bodyPr/>
                    <a:lstStyle/>
                    <a:p>
                      <a:pPr algn="ctr" fontAlgn="b"/>
                      <a:r>
                        <a:rPr lang="tr-TR" sz="1200" b="0" i="0" u="none" strike="noStrike">
                          <a:solidFill>
                            <a:srgbClr val="000000"/>
                          </a:solidFill>
                          <a:effectLst/>
                          <a:latin typeface="Calibri" panose="020F0502020204030204" pitchFamily="34" charset="0"/>
                        </a:rPr>
                        <a:t>ALTERNATIF 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0.13333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0.02857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0.15000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0.3119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Calibri" panose="020F0502020204030204" pitchFamily="34" charset="0"/>
                        </a:rPr>
                        <a:t>0.1500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6450358"/>
                  </a:ext>
                </a:extLst>
              </a:tr>
            </a:tbl>
          </a:graphicData>
        </a:graphic>
      </p:graphicFrame>
    </p:spTree>
    <p:extLst>
      <p:ext uri="{BB962C8B-B14F-4D97-AF65-F5344CB8AC3E}">
        <p14:creationId xmlns:p14="http://schemas.microsoft.com/office/powerpoint/2010/main" val="17697866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56</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18" name="TextBox 17">
            <a:extLst>
              <a:ext uri="{FF2B5EF4-FFF2-40B4-BE49-F238E27FC236}">
                <a16:creationId xmlns:a16="http://schemas.microsoft.com/office/drawing/2014/main" id="{08AD51E9-1C38-4065-B8FA-E722EA4596DC}"/>
              </a:ext>
            </a:extLst>
          </p:cNvPr>
          <p:cNvSpPr txBox="1"/>
          <p:nvPr/>
        </p:nvSpPr>
        <p:spPr>
          <a:xfrm>
            <a:off x="457200" y="1613219"/>
            <a:ext cx="7643192" cy="369332"/>
          </a:xfrm>
          <a:prstGeom prst="rect">
            <a:avLst/>
          </a:prstGeom>
          <a:noFill/>
        </p:spPr>
        <p:txBody>
          <a:bodyPr wrap="square">
            <a:spAutoFit/>
          </a:bodyPr>
          <a:lstStyle/>
          <a:p>
            <a:pPr marL="0" indent="0" algn="l">
              <a:buNone/>
            </a:pPr>
            <a:r>
              <a:rPr lang="en-US" sz="1800" b="1" dirty="0">
                <a:latin typeface="Book Antiqua" panose="02040602050305030304" pitchFamily="18" charset="0"/>
              </a:rPr>
              <a:t>3</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Adım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Maksimum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Grup</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Faydası’nın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Hesaplanması</a:t>
            </a:r>
            <a:r>
              <a:rPr lang="en-US" sz="1800" b="1" u="none" strike="noStrike" baseline="0" dirty="0">
                <a:latin typeface="Book Antiqua" panose="02040602050305030304" pitchFamily="18" charset="0"/>
              </a:rPr>
              <a:t>): </a:t>
            </a:r>
            <a:endParaRPr lang="en-US" sz="1800" b="1" dirty="0">
              <a:latin typeface="Book Antiqua" panose="02040602050305030304" pitchFamily="18"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DB8338-74FF-7F45-2D64-24E9B8AD35B0}"/>
                  </a:ext>
                </a:extLst>
              </p:cNvPr>
              <p:cNvSpPr txBox="1"/>
              <p:nvPr/>
            </p:nvSpPr>
            <p:spPr>
              <a:xfrm>
                <a:off x="1508796" y="5377263"/>
                <a:ext cx="5540000" cy="8859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𝑗</m:t>
                          </m:r>
                        </m:sub>
                      </m:sSub>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𝑣</m:t>
                      </m:r>
                      <m:f>
                        <m:fPr>
                          <m:ctrlPr>
                            <a:rPr lang="en-US" sz="1800" b="0" i="1" smtClean="0">
                              <a:latin typeface="Cambria Math" panose="02040503050406030204" pitchFamily="18" charset="0"/>
                              <a:ea typeface="Cambria Math" panose="02040503050406030204" pitchFamily="18" charset="0"/>
                            </a:rPr>
                          </m:ctrlPr>
                        </m:fPr>
                        <m:num>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e>
                              </m:func>
                            </m:e>
                          </m:d>
                        </m:num>
                        <m:den>
                          <m:d>
                            <m:dPr>
                              <m:ctrlPr>
                                <a:rPr lang="en-US" sz="1800" i="1">
                                  <a:latin typeface="Cambria Math" panose="02040503050406030204" pitchFamily="18" charset="0"/>
                                  <a:ea typeface="Cambria Math" panose="02040503050406030204" pitchFamily="18" charset="0"/>
                                </a:rPr>
                              </m:ctrlPr>
                            </m:dPr>
                            <m:e>
                              <m:func>
                                <m:funcPr>
                                  <m:ctrlPr>
                                    <a:rPr lang="en-US" sz="1800" i="1" smtClean="0">
                                      <a:latin typeface="Cambria Math" panose="02040503050406030204" pitchFamily="18" charset="0"/>
                                      <a:ea typeface="Cambria Math" panose="02040503050406030204" pitchFamily="18" charset="0"/>
                                    </a:rPr>
                                  </m:ctrlPr>
                                </m:funcPr>
                                <m:fName>
                                  <m:limLow>
                                    <m:limLowPr>
                                      <m:ctrlPr>
                                        <a:rPr lang="en-US" sz="1800" i="1" smtClean="0">
                                          <a:latin typeface="Cambria Math" panose="02040503050406030204" pitchFamily="18" charset="0"/>
                                          <a:ea typeface="Cambria Math" panose="02040503050406030204" pitchFamily="18" charset="0"/>
                                        </a:rPr>
                                      </m:ctrlPr>
                                    </m:limLowPr>
                                    <m:e>
                                      <m:r>
                                        <m:rPr>
                                          <m:sty m:val="p"/>
                                        </m:rPr>
                                        <a:rPr lang="en-US" sz="1800" i="0" smtClean="0">
                                          <a:latin typeface="Cambria Math" panose="02040503050406030204" pitchFamily="18" charset="0"/>
                                          <a:ea typeface="Cambria Math" panose="02040503050406030204" pitchFamily="18" charset="0"/>
                                        </a:rPr>
                                        <m:t>max</m:t>
                                      </m:r>
                                    </m:e>
                                    <m:lim>
                                      <m:r>
                                        <a:rPr lang="en-US" sz="1800" b="0" i="1" smtClean="0">
                                          <a:latin typeface="Cambria Math" panose="02040503050406030204" pitchFamily="18" charset="0"/>
                                          <a:ea typeface="Cambria Math" panose="02040503050406030204" pitchFamily="18" charset="0"/>
                                        </a:rPr>
                                        <m:t>𝑗</m:t>
                                      </m:r>
                                    </m:lim>
                                  </m:limLow>
                                </m:fName>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𝑆</m:t>
                                      </m:r>
                                    </m:e>
                                    <m:sub>
                                      <m:r>
                                        <a:rPr lang="en-US" sz="1800" b="0" i="1" smtClean="0">
                                          <a:latin typeface="Cambria Math" panose="02040503050406030204" pitchFamily="18" charset="0"/>
                                          <a:ea typeface="Cambria Math" panose="02040503050406030204" pitchFamily="18" charset="0"/>
                                        </a:rPr>
                                        <m:t>𝑗</m:t>
                                      </m:r>
                                    </m:sub>
                                  </m:sSub>
                                </m:e>
                              </m:func>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𝑆</m:t>
                                      </m:r>
                                    </m:e>
                                    <m:sub>
                                      <m:r>
                                        <a:rPr lang="en-US" sz="1800" i="1">
                                          <a:latin typeface="Cambria Math" panose="02040503050406030204" pitchFamily="18" charset="0"/>
                                          <a:ea typeface="Cambria Math" panose="02040503050406030204" pitchFamily="18" charset="0"/>
                                        </a:rPr>
                                        <m:t>𝑗</m:t>
                                      </m:r>
                                    </m:sub>
                                  </m:sSub>
                                </m:e>
                              </m:func>
                            </m:e>
                          </m:d>
                        </m:den>
                      </m:f>
                      <m:r>
                        <a:rPr lang="en-US" sz="1800" b="0" i="1" smtClean="0">
                          <a:latin typeface="Cambria Math" panose="02040503050406030204" pitchFamily="18" charset="0"/>
                          <a:ea typeface="Cambria Math" panose="02040503050406030204" pitchFamily="18" charset="0"/>
                        </a:rPr>
                        <m:t>+(1−</m:t>
                      </m:r>
                      <m:r>
                        <a:rPr lang="en-US" sz="1800" b="0" i="1" smtClean="0">
                          <a:latin typeface="Cambria Math" panose="02040503050406030204" pitchFamily="18" charset="0"/>
                          <a:ea typeface="Cambria Math" panose="02040503050406030204" pitchFamily="18" charset="0"/>
                        </a:rPr>
                        <m:t>𝑣</m:t>
                      </m:r>
                      <m:r>
                        <a:rPr lang="en-US" sz="1800" b="0" i="1" smtClean="0">
                          <a:latin typeface="Cambria Math" panose="02040503050406030204" pitchFamily="18" charset="0"/>
                          <a:ea typeface="Cambria Math" panose="02040503050406030204" pitchFamily="18" charset="0"/>
                        </a:rPr>
                        <m:t>)</m:t>
                      </m:r>
                      <m:f>
                        <m:fPr>
                          <m:ctrlPr>
                            <a:rPr lang="en-US" sz="1800" i="1">
                              <a:latin typeface="Cambria Math" panose="02040503050406030204" pitchFamily="18" charset="0"/>
                              <a:ea typeface="Cambria Math" panose="02040503050406030204" pitchFamily="18" charset="0"/>
                            </a:rPr>
                          </m:ctrlPr>
                        </m:fPr>
                        <m:num>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e>
                          </m:d>
                        </m:num>
                        <m:den>
                          <m:d>
                            <m:dPr>
                              <m:ctrlPr>
                                <a:rPr lang="en-US" sz="1800" i="1">
                                  <a:latin typeface="Cambria Math" panose="02040503050406030204" pitchFamily="18" charset="0"/>
                                  <a:ea typeface="Cambria Math" panose="02040503050406030204" pitchFamily="18" charset="0"/>
                                </a:rPr>
                              </m:ctrlPr>
                            </m:dPr>
                            <m:e>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max</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min</m:t>
                                      </m:r>
                                    </m:e>
                                    <m:lim>
                                      <m:r>
                                        <a:rPr lang="en-US" sz="1800" i="1">
                                          <a:latin typeface="Cambria Math" panose="02040503050406030204" pitchFamily="18" charset="0"/>
                                          <a:ea typeface="Cambria Math" panose="02040503050406030204" pitchFamily="18" charset="0"/>
                                        </a:rPr>
                                        <m:t>𝑗</m:t>
                                      </m:r>
                                    </m:lim>
                                  </m:limLow>
                                </m:fName>
                                <m:e>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𝑅</m:t>
                                      </m:r>
                                    </m:e>
                                    <m:sub>
                                      <m:r>
                                        <a:rPr lang="en-US" sz="1800" i="1">
                                          <a:latin typeface="Cambria Math" panose="02040503050406030204" pitchFamily="18" charset="0"/>
                                          <a:ea typeface="Cambria Math" panose="02040503050406030204" pitchFamily="18" charset="0"/>
                                        </a:rPr>
                                        <m:t>𝑗</m:t>
                                      </m:r>
                                    </m:sub>
                                  </m:sSub>
                                </m:e>
                              </m:func>
                            </m:e>
                          </m:d>
                        </m:den>
                      </m:f>
                    </m:oMath>
                  </m:oMathPara>
                </a14:m>
                <a:endParaRPr lang="tr-TR" dirty="0"/>
              </a:p>
            </p:txBody>
          </p:sp>
        </mc:Choice>
        <mc:Fallback xmlns="">
          <p:sp>
            <p:nvSpPr>
              <p:cNvPr id="3" name="TextBox 2">
                <a:extLst>
                  <a:ext uri="{FF2B5EF4-FFF2-40B4-BE49-F238E27FC236}">
                    <a16:creationId xmlns:a16="http://schemas.microsoft.com/office/drawing/2014/main" id="{87DB8338-74FF-7F45-2D64-24E9B8AD35B0}"/>
                  </a:ext>
                </a:extLst>
              </p:cNvPr>
              <p:cNvSpPr txBox="1">
                <a:spLocks noRot="1" noChangeAspect="1" noMove="1" noResize="1" noEditPoints="1" noAdjustHandles="1" noChangeArrowheads="1" noChangeShapeType="1" noTextEdit="1"/>
              </p:cNvSpPr>
              <p:nvPr/>
            </p:nvSpPr>
            <p:spPr>
              <a:xfrm>
                <a:off x="1508796" y="5377263"/>
                <a:ext cx="5540000" cy="885948"/>
              </a:xfrm>
              <a:prstGeom prst="rect">
                <a:avLst/>
              </a:prstGeom>
              <a:blipFill>
                <a:blip r:embed="rId4"/>
                <a:stretch>
                  <a:fillRect/>
                </a:stretch>
              </a:blipFill>
            </p:spPr>
            <p:txBody>
              <a:bodyPr/>
              <a:lstStyle/>
              <a:p>
                <a:r>
                  <a:rPr lang="tr-TR">
                    <a:noFill/>
                  </a:rPr>
                  <a:t> </a:t>
                </a:r>
              </a:p>
            </p:txBody>
          </p:sp>
        </mc:Fallback>
      </mc:AlternateContent>
      <p:graphicFrame>
        <p:nvGraphicFramePr>
          <p:cNvPr id="8" name="Tablo 7">
            <a:extLst>
              <a:ext uri="{FF2B5EF4-FFF2-40B4-BE49-F238E27FC236}">
                <a16:creationId xmlns:a16="http://schemas.microsoft.com/office/drawing/2014/main" id="{18AF8517-8C68-55ED-5F4E-4E383D7CE327}"/>
              </a:ext>
            </a:extLst>
          </p:cNvPr>
          <p:cNvGraphicFramePr>
            <a:graphicFrameLocks noGrp="1"/>
          </p:cNvGraphicFramePr>
          <p:nvPr>
            <p:extLst>
              <p:ext uri="{D42A27DB-BD31-4B8C-83A1-F6EECF244321}">
                <p14:modId xmlns:p14="http://schemas.microsoft.com/office/powerpoint/2010/main" val="2758890118"/>
              </p:ext>
            </p:extLst>
          </p:nvPr>
        </p:nvGraphicFramePr>
        <p:xfrm>
          <a:off x="411163" y="2463674"/>
          <a:ext cx="8229603" cy="1985758"/>
        </p:xfrm>
        <a:graphic>
          <a:graphicData uri="http://schemas.openxmlformats.org/drawingml/2006/table">
            <a:tbl>
              <a:tblPr/>
              <a:tblGrid>
                <a:gridCol w="1140653">
                  <a:extLst>
                    <a:ext uri="{9D8B030D-6E8A-4147-A177-3AD203B41FA5}">
                      <a16:colId xmlns:a16="http://schemas.microsoft.com/office/drawing/2014/main" val="496418786"/>
                    </a:ext>
                  </a:extLst>
                </a:gridCol>
                <a:gridCol w="1140653">
                  <a:extLst>
                    <a:ext uri="{9D8B030D-6E8A-4147-A177-3AD203B41FA5}">
                      <a16:colId xmlns:a16="http://schemas.microsoft.com/office/drawing/2014/main" val="2545394735"/>
                    </a:ext>
                  </a:extLst>
                </a:gridCol>
                <a:gridCol w="1140653">
                  <a:extLst>
                    <a:ext uri="{9D8B030D-6E8A-4147-A177-3AD203B41FA5}">
                      <a16:colId xmlns:a16="http://schemas.microsoft.com/office/drawing/2014/main" val="280413679"/>
                    </a:ext>
                  </a:extLst>
                </a:gridCol>
                <a:gridCol w="1140653">
                  <a:extLst>
                    <a:ext uri="{9D8B030D-6E8A-4147-A177-3AD203B41FA5}">
                      <a16:colId xmlns:a16="http://schemas.microsoft.com/office/drawing/2014/main" val="721920091"/>
                    </a:ext>
                  </a:extLst>
                </a:gridCol>
                <a:gridCol w="912523">
                  <a:extLst>
                    <a:ext uri="{9D8B030D-6E8A-4147-A177-3AD203B41FA5}">
                      <a16:colId xmlns:a16="http://schemas.microsoft.com/office/drawing/2014/main" val="3076241609"/>
                    </a:ext>
                  </a:extLst>
                </a:gridCol>
                <a:gridCol w="912523">
                  <a:extLst>
                    <a:ext uri="{9D8B030D-6E8A-4147-A177-3AD203B41FA5}">
                      <a16:colId xmlns:a16="http://schemas.microsoft.com/office/drawing/2014/main" val="2713508436"/>
                    </a:ext>
                  </a:extLst>
                </a:gridCol>
                <a:gridCol w="912523">
                  <a:extLst>
                    <a:ext uri="{9D8B030D-6E8A-4147-A177-3AD203B41FA5}">
                      <a16:colId xmlns:a16="http://schemas.microsoft.com/office/drawing/2014/main" val="3694067843"/>
                    </a:ext>
                  </a:extLst>
                </a:gridCol>
                <a:gridCol w="464711">
                  <a:extLst>
                    <a:ext uri="{9D8B030D-6E8A-4147-A177-3AD203B41FA5}">
                      <a16:colId xmlns:a16="http://schemas.microsoft.com/office/drawing/2014/main" val="279842265"/>
                    </a:ext>
                  </a:extLst>
                </a:gridCol>
                <a:gridCol w="464711">
                  <a:extLst>
                    <a:ext uri="{9D8B030D-6E8A-4147-A177-3AD203B41FA5}">
                      <a16:colId xmlns:a16="http://schemas.microsoft.com/office/drawing/2014/main" val="3914716934"/>
                    </a:ext>
                  </a:extLst>
                </a:gridCol>
              </a:tblGrid>
              <a:tr h="197815">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tr-TR" sz="1200" b="0" i="0" u="none" strike="noStrike">
                          <a:solidFill>
                            <a:srgbClr val="000000"/>
                          </a:solidFill>
                          <a:effectLst/>
                          <a:latin typeface="Calibri" panose="020F0502020204030204" pitchFamily="34" charset="0"/>
                        </a:rPr>
                        <a:t>Q Değerleri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66693104"/>
                  </a:ext>
                </a:extLst>
              </a:tr>
              <a:tr h="197815">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00B050"/>
                          </a:solidFill>
                          <a:effectLst/>
                          <a:latin typeface="Calibri" panose="020F0502020204030204" pitchFamily="34" charset="0"/>
                        </a:rPr>
                        <a:t>v =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FFFFFF"/>
                          </a:solidFill>
                          <a:effectLst/>
                          <a:latin typeface="Calibri" panose="020F0502020204030204" pitchFamily="34" charset="0"/>
                        </a:rPr>
                        <a:t>v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FFFFFF"/>
                          </a:solidFill>
                          <a:effectLst/>
                          <a:latin typeface="Calibri" panose="020F0502020204030204" pitchFamily="34" charset="0"/>
                        </a:rPr>
                        <a:t>v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FFFFFF"/>
                          </a:solidFill>
                          <a:effectLst/>
                          <a:latin typeface="Calibri" panose="020F0502020204030204" pitchFamily="34" charset="0"/>
                        </a:rPr>
                        <a:t>v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1" i="0" u="none" strike="noStrike">
                          <a:solidFill>
                            <a:srgbClr val="FFFFFF"/>
                          </a:solidFill>
                          <a:effectLst/>
                          <a:latin typeface="Calibri" panose="020F0502020204030204" pitchFamily="34" charset="0"/>
                        </a:rPr>
                        <a:t>v =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1475120"/>
                  </a:ext>
                </a:extLst>
              </a:tr>
              <a:tr h="197815">
                <a:tc>
                  <a:txBody>
                    <a:bodyPr/>
                    <a:lstStyle/>
                    <a:p>
                      <a:pPr algn="ctr" fontAlgn="b"/>
                      <a:r>
                        <a:rPr lang="tr-TR" sz="1200" b="0" i="0" u="none" strike="noStrike">
                          <a:solidFill>
                            <a:srgbClr val="000000"/>
                          </a:solidFill>
                          <a:effectLst/>
                          <a:latin typeface="Calibri" panose="020F0502020204030204" pitchFamily="34" charset="0"/>
                        </a:rPr>
                        <a:t>S_j</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R_j</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2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2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48091689"/>
                  </a:ext>
                </a:extLst>
              </a:tr>
              <a:tr h="197815">
                <a:tc>
                  <a:txBody>
                    <a:bodyPr/>
                    <a:lstStyle/>
                    <a:p>
                      <a:pPr algn="ctr" fontAlgn="b"/>
                      <a:r>
                        <a:rPr lang="tr-TR" sz="1200" b="0" i="0" u="none" strike="noStrike">
                          <a:solidFill>
                            <a:srgbClr val="000000"/>
                          </a:solidFill>
                          <a:effectLst/>
                          <a:latin typeface="Calibri" panose="020F0502020204030204" pitchFamily="34" charset="0"/>
                        </a:rPr>
                        <a:t>0.5952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0.2667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1.0000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0.5088</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0.5088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0.6316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0.7544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0.8772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1.0000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39285669"/>
                  </a:ext>
                </a:extLst>
              </a:tr>
              <a:tr h="197815">
                <a:tc>
                  <a:txBody>
                    <a:bodyPr/>
                    <a:lstStyle/>
                    <a:p>
                      <a:pPr algn="ctr" fontAlgn="b"/>
                      <a:r>
                        <a:rPr lang="tr-TR" sz="1200" b="0" i="0" u="none" strike="noStrike">
                          <a:solidFill>
                            <a:srgbClr val="000000"/>
                          </a:solidFill>
                          <a:effectLst/>
                          <a:latin typeface="Calibri" panose="020F0502020204030204" pitchFamily="34" charset="0"/>
                        </a:rPr>
                        <a:t>0.3159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0.1286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r" fontAlgn="b"/>
                      <a:r>
                        <a:rPr lang="tr-TR" sz="1200" b="0" i="0" u="none" strike="noStrike">
                          <a:solidFill>
                            <a:srgbClr val="000000"/>
                          </a:solidFill>
                          <a:effectLst/>
                          <a:latin typeface="Calibri" panose="020F0502020204030204" pitchFamily="34" charset="0"/>
                        </a:rPr>
                        <a:t>0.0140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0.0000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ED7D31"/>
                          </a:solidFill>
                          <a:effectLst/>
                          <a:latin typeface="Calibri" panose="020F0502020204030204" pitchFamily="34" charset="0"/>
                        </a:rPr>
                        <a:t>0.0000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0.0035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0.0070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0.0105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0.0140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6012236"/>
                  </a:ext>
                </a:extLst>
              </a:tr>
              <a:tr h="197815">
                <a:tc>
                  <a:txBody>
                    <a:bodyPr/>
                    <a:lstStyle/>
                    <a:p>
                      <a:pPr algn="ctr" fontAlgn="b"/>
                      <a:r>
                        <a:rPr lang="tr-TR" sz="1200" b="0" i="0" u="none" strike="noStrike">
                          <a:solidFill>
                            <a:srgbClr val="000000"/>
                          </a:solidFill>
                          <a:effectLst/>
                          <a:latin typeface="Calibri" panose="020F0502020204030204" pitchFamily="34" charset="0"/>
                        </a:rPr>
                        <a:t>0.4500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0.4874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0.6316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0.6316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0.5955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0.5595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0.5234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0.4874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976665"/>
                  </a:ext>
                </a:extLst>
              </a:tr>
              <a:tr h="197815">
                <a:tc>
                  <a:txBody>
                    <a:bodyPr/>
                    <a:lstStyle/>
                    <a:p>
                      <a:pPr algn="ctr" fontAlgn="b"/>
                      <a:r>
                        <a:rPr lang="tr-TR" sz="1200" b="0" i="0" u="none" strike="noStrike">
                          <a:solidFill>
                            <a:srgbClr val="000000"/>
                          </a:solidFill>
                          <a:effectLst/>
                          <a:latin typeface="Calibri" panose="020F0502020204030204" pitchFamily="34" charset="0"/>
                        </a:rPr>
                        <a:t>0.4857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0.6134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1.0000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1.0000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0.9034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0.8067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0.7101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0.6134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92598758"/>
                  </a:ext>
                </a:extLst>
              </a:tr>
              <a:tr h="197815">
                <a:tc>
                  <a:txBody>
                    <a:bodyPr/>
                    <a:lstStyle/>
                    <a:p>
                      <a:pPr algn="ctr" fontAlgn="b"/>
                      <a:r>
                        <a:rPr lang="tr-TR" sz="1200" b="0" i="0" u="none" strike="noStrike">
                          <a:solidFill>
                            <a:srgbClr val="000000"/>
                          </a:solidFill>
                          <a:effectLst/>
                          <a:latin typeface="Calibri" panose="020F0502020204030204" pitchFamily="34" charset="0"/>
                        </a:rPr>
                        <a:t>0.3119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000000"/>
                          </a:solidFill>
                          <a:effectLst/>
                          <a:latin typeface="Calibri" panose="020F0502020204030204" pitchFamily="34" charset="0"/>
                        </a:rPr>
                        <a:t>0.1500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200" b="0" i="0" u="none" strike="noStrike">
                          <a:solidFill>
                            <a:srgbClr val="000000"/>
                          </a:solidFill>
                          <a:effectLst/>
                          <a:latin typeface="Calibri" panose="020F0502020204030204" pitchFamily="34" charset="0"/>
                        </a:rPr>
                        <a:t>0.0789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0" u="none" strike="noStrike">
                          <a:solidFill>
                            <a:srgbClr val="ED7D31"/>
                          </a:solidFill>
                          <a:effectLst/>
                          <a:latin typeface="Calibri" panose="020F0502020204030204" pitchFamily="34" charset="0"/>
                        </a:rPr>
                        <a:t>0.0789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0.0592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0.0395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0.0197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200" b="0" i="0" u="none" strike="noStrike">
                          <a:solidFill>
                            <a:srgbClr val="000000"/>
                          </a:solidFill>
                          <a:effectLst/>
                          <a:latin typeface="Calibri" panose="020F0502020204030204" pitchFamily="34" charset="0"/>
                        </a:rPr>
                        <a:t>0.0000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1051106"/>
                  </a:ext>
                </a:extLst>
              </a:tr>
              <a:tr h="197815">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tr-TR" sz="1200" b="0" i="0" u="none" strike="noStrike">
                          <a:solidFill>
                            <a:srgbClr val="000000"/>
                          </a:solidFill>
                          <a:effectLst/>
                          <a:latin typeface="Calibri" panose="020F0502020204030204" pitchFamily="34" charset="0"/>
                        </a:rPr>
                        <a:t>Min</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b"/>
                      <a:r>
                        <a:rPr lang="tr-TR" sz="1200" b="0" i="0" u="none" strike="noStrike">
                          <a:solidFill>
                            <a:srgbClr val="000000"/>
                          </a:solidFill>
                          <a:effectLst/>
                          <a:latin typeface="Calibri" panose="020F0502020204030204" pitchFamily="34" charset="0"/>
                        </a:rPr>
                        <a:t>0.0000</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tr-TR" sz="1200" b="0" i="0" u="none" strike="noStrike">
                          <a:solidFill>
                            <a:srgbClr val="000000"/>
                          </a:solidFill>
                          <a:effectLst/>
                          <a:latin typeface="Calibri" panose="020F0502020204030204" pitchFamily="34" charset="0"/>
                        </a:rPr>
                        <a:t>0.0035</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tr-TR" sz="1200" b="0" i="0" u="none" strike="noStrike">
                          <a:solidFill>
                            <a:srgbClr val="000000"/>
                          </a:solidFill>
                          <a:effectLst/>
                          <a:latin typeface="Calibri" panose="020F0502020204030204" pitchFamily="34" charset="0"/>
                        </a:rPr>
                        <a:t>0.0070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tr-TR" sz="1200" b="0" i="0" u="none" strike="noStrike">
                          <a:solidFill>
                            <a:srgbClr val="000000"/>
                          </a:solidFill>
                          <a:effectLst/>
                          <a:latin typeface="Calibri" panose="020F0502020204030204" pitchFamily="34" charset="0"/>
                        </a:rPr>
                        <a:t>0.0105</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tr-TR" sz="1200" b="0" i="0" u="none" strike="noStrike">
                          <a:solidFill>
                            <a:srgbClr val="000000"/>
                          </a:solidFill>
                          <a:effectLst/>
                          <a:latin typeface="Calibri" panose="020F0502020204030204" pitchFamily="34" charset="0"/>
                        </a:rPr>
                        <a:t>0.0000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791644621"/>
                  </a:ext>
                </a:extLst>
              </a:tr>
              <a:tr h="205423">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tr-TR"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tr-TR" sz="1200" b="0" i="0" u="none" strike="noStrike">
                          <a:solidFill>
                            <a:srgbClr val="000000"/>
                          </a:solidFill>
                          <a:effectLst/>
                          <a:latin typeface="Calibri" panose="020F0502020204030204" pitchFamily="34" charset="0"/>
                        </a:rPr>
                        <a:t>2nd min</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C6E0B4"/>
                    </a:solidFill>
                  </a:tcPr>
                </a:tc>
                <a:tc>
                  <a:txBody>
                    <a:bodyPr/>
                    <a:lstStyle/>
                    <a:p>
                      <a:pPr algn="r" fontAlgn="b"/>
                      <a:r>
                        <a:rPr lang="tr-TR" sz="1200" b="0" i="0" u="none" strike="noStrike">
                          <a:solidFill>
                            <a:srgbClr val="000000"/>
                          </a:solidFill>
                          <a:effectLst/>
                          <a:latin typeface="Calibri" panose="020F0502020204030204" pitchFamily="34" charset="0"/>
                        </a:rPr>
                        <a:t>0.0789</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tr-TR" sz="1200" b="0" i="0" u="none" strike="noStrike">
                          <a:solidFill>
                            <a:srgbClr val="000000"/>
                          </a:solidFill>
                          <a:effectLst/>
                          <a:latin typeface="Calibri" panose="020F0502020204030204" pitchFamily="34" charset="0"/>
                        </a:rPr>
                        <a:t>0.0592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tr-TR" sz="1200" b="0" i="0" u="none" strike="noStrike">
                          <a:solidFill>
                            <a:srgbClr val="000000"/>
                          </a:solidFill>
                          <a:effectLst/>
                          <a:latin typeface="Calibri" panose="020F0502020204030204" pitchFamily="34" charset="0"/>
                        </a:rPr>
                        <a:t>0.0395</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tr-TR" sz="1200" b="0" i="0" u="none" strike="noStrike">
                          <a:solidFill>
                            <a:srgbClr val="000000"/>
                          </a:solidFill>
                          <a:effectLst/>
                          <a:latin typeface="Calibri" panose="020F0502020204030204" pitchFamily="34" charset="0"/>
                        </a:rPr>
                        <a:t>0.0197</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tr-TR" sz="1200" b="0" i="0" u="none" strike="noStrike" dirty="0">
                          <a:solidFill>
                            <a:srgbClr val="000000"/>
                          </a:solidFill>
                          <a:effectLst/>
                          <a:latin typeface="Calibri" panose="020F0502020204030204" pitchFamily="34" charset="0"/>
                        </a:rPr>
                        <a:t>0.0140</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22483756"/>
                  </a:ext>
                </a:extLst>
              </a:tr>
            </a:tbl>
          </a:graphicData>
        </a:graphic>
      </p:graphicFrame>
      <p:pic>
        <p:nvPicPr>
          <p:cNvPr id="9" name="Picture 1">
            <a:extLst>
              <a:ext uri="{FF2B5EF4-FFF2-40B4-BE49-F238E27FC236}">
                <a16:creationId xmlns:a16="http://schemas.microsoft.com/office/drawing/2014/main" id="{0D55566E-8EFA-4E7E-A53F-A4BE8621E290}"/>
              </a:ext>
            </a:extLst>
          </p:cNvPr>
          <p:cNvPicPr>
            <a:picLocks noChangeAspect="1"/>
          </p:cNvPicPr>
          <p:nvPr/>
        </p:nvPicPr>
        <p:blipFill rotWithShape="1">
          <a:blip r:embed="rId5"/>
          <a:srcRect l="27397"/>
          <a:stretch/>
        </p:blipFill>
        <p:spPr>
          <a:xfrm>
            <a:off x="2468564" y="8111897"/>
            <a:ext cx="981075" cy="430213"/>
          </a:xfrm>
          <a:prstGeom prst="rect">
            <a:avLst/>
          </a:prstGeom>
        </p:spPr>
      </p:pic>
      <p:pic>
        <p:nvPicPr>
          <p:cNvPr id="10" name="Picture 2">
            <a:extLst>
              <a:ext uri="{FF2B5EF4-FFF2-40B4-BE49-F238E27FC236}">
                <a16:creationId xmlns:a16="http://schemas.microsoft.com/office/drawing/2014/main" id="{C341EFD0-F961-32C2-D482-AA538D6CA074}"/>
              </a:ext>
            </a:extLst>
          </p:cNvPr>
          <p:cNvPicPr>
            <a:picLocks noChangeAspect="1"/>
          </p:cNvPicPr>
          <p:nvPr/>
        </p:nvPicPr>
        <p:blipFill rotWithShape="1">
          <a:blip r:embed="rId6"/>
          <a:srcRect l="29669"/>
          <a:stretch/>
        </p:blipFill>
        <p:spPr>
          <a:xfrm>
            <a:off x="3495677" y="8092847"/>
            <a:ext cx="1060450" cy="477838"/>
          </a:xfrm>
          <a:prstGeom prst="rect">
            <a:avLst/>
          </a:prstGeom>
        </p:spPr>
      </p:pic>
    </p:spTree>
    <p:extLst>
      <p:ext uri="{BB962C8B-B14F-4D97-AF65-F5344CB8AC3E}">
        <p14:creationId xmlns:p14="http://schemas.microsoft.com/office/powerpoint/2010/main" val="3225493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57</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18" name="TextBox 17">
            <a:extLst>
              <a:ext uri="{FF2B5EF4-FFF2-40B4-BE49-F238E27FC236}">
                <a16:creationId xmlns:a16="http://schemas.microsoft.com/office/drawing/2014/main" id="{08AD51E9-1C38-4065-B8FA-E722EA4596DC}"/>
              </a:ext>
            </a:extLst>
          </p:cNvPr>
          <p:cNvSpPr txBox="1"/>
          <p:nvPr/>
        </p:nvSpPr>
        <p:spPr>
          <a:xfrm>
            <a:off x="272333" y="1692300"/>
            <a:ext cx="7643192" cy="646331"/>
          </a:xfrm>
          <a:prstGeom prst="rect">
            <a:avLst/>
          </a:prstGeom>
          <a:noFill/>
        </p:spPr>
        <p:txBody>
          <a:bodyPr wrap="square">
            <a:spAutoFit/>
          </a:bodyPr>
          <a:lstStyle/>
          <a:p>
            <a:pPr marL="0" indent="0" algn="l">
              <a:buNone/>
            </a:pPr>
            <a:r>
              <a:rPr lang="tr-TR" sz="1800" b="1" dirty="0">
                <a:latin typeface="Book Antiqua" panose="02040602050305030304" pitchFamily="18" charset="0"/>
              </a:rPr>
              <a:t>4. Adım (Ortalama Grup, En Kötü Grup Skoru ve Maksimum Grup Faydası Değerlerinin Sıralanması): </a:t>
            </a:r>
            <a:endParaRPr lang="en-US" sz="1800" b="1" dirty="0">
              <a:latin typeface="Book Antiqua" panose="02040602050305030304" pitchFamily="18" charset="0"/>
            </a:endParaRPr>
          </a:p>
        </p:txBody>
      </p:sp>
      <p:graphicFrame>
        <p:nvGraphicFramePr>
          <p:cNvPr id="3" name="Table 2">
            <a:extLst>
              <a:ext uri="{FF2B5EF4-FFF2-40B4-BE49-F238E27FC236}">
                <a16:creationId xmlns:a16="http://schemas.microsoft.com/office/drawing/2014/main" id="{7833FEA8-8213-6DD5-B72C-E811BF7453FD}"/>
              </a:ext>
            </a:extLst>
          </p:cNvPr>
          <p:cNvGraphicFramePr>
            <a:graphicFrameLocks noGrp="1"/>
          </p:cNvGraphicFramePr>
          <p:nvPr>
            <p:extLst>
              <p:ext uri="{D42A27DB-BD31-4B8C-83A1-F6EECF244321}">
                <p14:modId xmlns:p14="http://schemas.microsoft.com/office/powerpoint/2010/main" val="1115711638"/>
              </p:ext>
            </p:extLst>
          </p:nvPr>
        </p:nvGraphicFramePr>
        <p:xfrm>
          <a:off x="755576" y="2697321"/>
          <a:ext cx="7416825" cy="2468382"/>
        </p:xfrm>
        <a:graphic>
          <a:graphicData uri="http://schemas.openxmlformats.org/drawingml/2006/table">
            <a:tbl>
              <a:tblPr/>
              <a:tblGrid>
                <a:gridCol w="1804090">
                  <a:extLst>
                    <a:ext uri="{9D8B030D-6E8A-4147-A177-3AD203B41FA5}">
                      <a16:colId xmlns:a16="http://schemas.microsoft.com/office/drawing/2014/main" val="2548195486"/>
                    </a:ext>
                  </a:extLst>
                </a:gridCol>
                <a:gridCol w="681546">
                  <a:extLst>
                    <a:ext uri="{9D8B030D-6E8A-4147-A177-3AD203B41FA5}">
                      <a16:colId xmlns:a16="http://schemas.microsoft.com/office/drawing/2014/main" val="969157065"/>
                    </a:ext>
                  </a:extLst>
                </a:gridCol>
                <a:gridCol w="441001">
                  <a:extLst>
                    <a:ext uri="{9D8B030D-6E8A-4147-A177-3AD203B41FA5}">
                      <a16:colId xmlns:a16="http://schemas.microsoft.com/office/drawing/2014/main" val="1461245357"/>
                    </a:ext>
                  </a:extLst>
                </a:gridCol>
                <a:gridCol w="681546">
                  <a:extLst>
                    <a:ext uri="{9D8B030D-6E8A-4147-A177-3AD203B41FA5}">
                      <a16:colId xmlns:a16="http://schemas.microsoft.com/office/drawing/2014/main" val="1757437601"/>
                    </a:ext>
                  </a:extLst>
                </a:gridCol>
                <a:gridCol w="441001">
                  <a:extLst>
                    <a:ext uri="{9D8B030D-6E8A-4147-A177-3AD203B41FA5}">
                      <a16:colId xmlns:a16="http://schemas.microsoft.com/office/drawing/2014/main" val="905092236"/>
                    </a:ext>
                  </a:extLst>
                </a:gridCol>
                <a:gridCol w="681546">
                  <a:extLst>
                    <a:ext uri="{9D8B030D-6E8A-4147-A177-3AD203B41FA5}">
                      <a16:colId xmlns:a16="http://schemas.microsoft.com/office/drawing/2014/main" val="1690794208"/>
                    </a:ext>
                  </a:extLst>
                </a:gridCol>
                <a:gridCol w="441001">
                  <a:extLst>
                    <a:ext uri="{9D8B030D-6E8A-4147-A177-3AD203B41FA5}">
                      <a16:colId xmlns:a16="http://schemas.microsoft.com/office/drawing/2014/main" val="1326531773"/>
                    </a:ext>
                  </a:extLst>
                </a:gridCol>
                <a:gridCol w="681546">
                  <a:extLst>
                    <a:ext uri="{9D8B030D-6E8A-4147-A177-3AD203B41FA5}">
                      <a16:colId xmlns:a16="http://schemas.microsoft.com/office/drawing/2014/main" val="1480087601"/>
                    </a:ext>
                  </a:extLst>
                </a:gridCol>
                <a:gridCol w="441001">
                  <a:extLst>
                    <a:ext uri="{9D8B030D-6E8A-4147-A177-3AD203B41FA5}">
                      <a16:colId xmlns:a16="http://schemas.microsoft.com/office/drawing/2014/main" val="3748257001"/>
                    </a:ext>
                  </a:extLst>
                </a:gridCol>
                <a:gridCol w="681546">
                  <a:extLst>
                    <a:ext uri="{9D8B030D-6E8A-4147-A177-3AD203B41FA5}">
                      <a16:colId xmlns:a16="http://schemas.microsoft.com/office/drawing/2014/main" val="1003334834"/>
                    </a:ext>
                  </a:extLst>
                </a:gridCol>
                <a:gridCol w="441001">
                  <a:extLst>
                    <a:ext uri="{9D8B030D-6E8A-4147-A177-3AD203B41FA5}">
                      <a16:colId xmlns:a16="http://schemas.microsoft.com/office/drawing/2014/main" val="4178114959"/>
                    </a:ext>
                  </a:extLst>
                </a:gridCol>
              </a:tblGrid>
              <a:tr h="209732">
                <a:tc>
                  <a:txBody>
                    <a:bodyPr/>
                    <a:lstStyle/>
                    <a:p>
                      <a:pPr algn="l"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solidFill>
                            <a:srgbClr val="FF0000"/>
                          </a:solidFill>
                          <a:effectLst/>
                          <a:latin typeface="Calibri" panose="020F0502020204030204" pitchFamily="34" charset="0"/>
                        </a:rPr>
                        <a:t>V=0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b"/>
                      <a:r>
                        <a:rPr lang="en-US" sz="1200" b="1" i="0" u="none" strike="noStrike">
                          <a:solidFill>
                            <a:srgbClr val="FF0000"/>
                          </a:solidFill>
                          <a:effectLst/>
                          <a:latin typeface="Calibri" panose="020F0502020204030204" pitchFamily="34" charset="0"/>
                        </a:rPr>
                        <a:t>V=0.25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b"/>
                      <a:r>
                        <a:rPr lang="en-US" sz="1200" b="1" i="0" u="none" strike="noStrike">
                          <a:solidFill>
                            <a:srgbClr val="FF0000"/>
                          </a:solidFill>
                          <a:effectLst/>
                          <a:latin typeface="Calibri" panose="020F0502020204030204" pitchFamily="34" charset="0"/>
                        </a:rPr>
                        <a:t>V=0.50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b"/>
                      <a:r>
                        <a:rPr lang="en-US" sz="1200" b="1" i="0" u="none" strike="noStrike">
                          <a:solidFill>
                            <a:srgbClr val="FF0000"/>
                          </a:solidFill>
                          <a:effectLst/>
                          <a:latin typeface="Calibri" panose="020F0502020204030204" pitchFamily="34" charset="0"/>
                        </a:rPr>
                        <a:t>V=0.75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b"/>
                      <a:r>
                        <a:rPr lang="en-US" sz="1200" b="1" i="0" u="none" strike="noStrike">
                          <a:solidFill>
                            <a:srgbClr val="FF0000"/>
                          </a:solidFill>
                          <a:effectLst/>
                          <a:latin typeface="Calibri" panose="020F0502020204030204" pitchFamily="34" charset="0"/>
                        </a:rPr>
                        <a:t>V=1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3924408403"/>
                  </a:ext>
                </a:extLst>
              </a:tr>
              <a:tr h="209732">
                <a:tc>
                  <a:txBody>
                    <a:bodyPr/>
                    <a:lstStyle/>
                    <a:p>
                      <a:pPr algn="l"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27192"/>
                  </a:ext>
                </a:extLst>
              </a:tr>
              <a:tr h="209732">
                <a:tc>
                  <a:txBody>
                    <a:bodyPr/>
                    <a:lstStyle/>
                    <a:p>
                      <a:pPr algn="ctr" fontAlgn="b"/>
                      <a:r>
                        <a:rPr lang="en-US" sz="1200" b="0" i="0" u="none" strike="noStrike">
                          <a:solidFill>
                            <a:srgbClr val="000000"/>
                          </a:solidFill>
                          <a:effectLst/>
                          <a:latin typeface="Calibri" panose="020F0502020204030204" pitchFamily="34" charset="0"/>
                        </a:rPr>
                        <a:t>ALTERNATIF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0.5088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0.6316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0.7544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0.8772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0706765"/>
                  </a:ext>
                </a:extLst>
              </a:tr>
              <a:tr h="209732">
                <a:tc>
                  <a:txBody>
                    <a:bodyPr/>
                    <a:lstStyle/>
                    <a:p>
                      <a:pPr algn="ctr" fontAlgn="b"/>
                      <a:r>
                        <a:rPr lang="en-US" sz="1200" b="0" i="0" u="none" strike="noStrike">
                          <a:solidFill>
                            <a:srgbClr val="000000"/>
                          </a:solidFill>
                          <a:effectLst/>
                          <a:latin typeface="Calibri" panose="020F0502020204030204" pitchFamily="34" charset="0"/>
                        </a:rPr>
                        <a:t>ALTERNATIF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0.0035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0.0070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0.0105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0.0140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0361813"/>
                  </a:ext>
                </a:extLst>
              </a:tr>
              <a:tr h="209732">
                <a:tc>
                  <a:txBody>
                    <a:bodyPr/>
                    <a:lstStyle/>
                    <a:p>
                      <a:pPr algn="ctr" fontAlgn="b"/>
                      <a:r>
                        <a:rPr lang="en-US" sz="1200" b="0" i="0" u="none" strike="noStrike">
                          <a:solidFill>
                            <a:srgbClr val="000000"/>
                          </a:solidFill>
                          <a:effectLst/>
                          <a:latin typeface="Calibri" panose="020F0502020204030204" pitchFamily="34" charset="0"/>
                        </a:rPr>
                        <a:t>ALTERNATIF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0.6316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0.5955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0.5595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0.5234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0.4874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7497087"/>
                  </a:ext>
                </a:extLst>
              </a:tr>
              <a:tr h="209732">
                <a:tc>
                  <a:txBody>
                    <a:bodyPr/>
                    <a:lstStyle/>
                    <a:p>
                      <a:pPr algn="ctr" fontAlgn="b"/>
                      <a:r>
                        <a:rPr lang="en-US" sz="1200" b="0" i="0" u="none" strike="noStrike">
                          <a:solidFill>
                            <a:srgbClr val="000000"/>
                          </a:solidFill>
                          <a:effectLst/>
                          <a:latin typeface="Calibri" panose="020F0502020204030204" pitchFamily="34" charset="0"/>
                        </a:rPr>
                        <a:t>ALTERNATIF 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0.9034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0.8067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0.7101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0.6134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3529076"/>
                  </a:ext>
                </a:extLst>
              </a:tr>
              <a:tr h="209732">
                <a:tc>
                  <a:txBody>
                    <a:bodyPr/>
                    <a:lstStyle/>
                    <a:p>
                      <a:pPr algn="ctr" fontAlgn="b"/>
                      <a:r>
                        <a:rPr lang="en-US" sz="1200" b="0" i="0" u="none" strike="noStrike">
                          <a:solidFill>
                            <a:srgbClr val="000000"/>
                          </a:solidFill>
                          <a:effectLst/>
                          <a:latin typeface="Calibri" panose="020F0502020204030204" pitchFamily="34" charset="0"/>
                        </a:rPr>
                        <a:t>ALTERNATIF 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0.0789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0.0592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0.0395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0.0197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4219465"/>
                  </a:ext>
                </a:extLst>
              </a:tr>
              <a:tr h="209732">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351495"/>
                  </a:ext>
                </a:extLst>
              </a:tr>
              <a:tr h="395263">
                <a:tc>
                  <a:txBody>
                    <a:bodyPr/>
                    <a:lstStyle/>
                    <a:p>
                      <a:pPr algn="ctr" fontAlgn="b"/>
                      <a:r>
                        <a:rPr lang="en-US" sz="1200" b="0" i="0" u="none" strike="noStrike">
                          <a:solidFill>
                            <a:srgbClr val="000000"/>
                          </a:solidFill>
                          <a:effectLst/>
                          <a:latin typeface="Calibri" panose="020F0502020204030204" pitchFamily="34" charset="0"/>
                        </a:rPr>
                        <a:t>Koşul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Sağlandı</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468107"/>
                  </a:ext>
                </a:extLst>
              </a:tr>
              <a:tr h="395263">
                <a:tc>
                  <a:txBody>
                    <a:bodyPr/>
                    <a:lstStyle/>
                    <a:p>
                      <a:pPr algn="ctr" fontAlgn="b"/>
                      <a:r>
                        <a:rPr lang="en-US" sz="1200" b="0" i="0" u="none" strike="noStrike">
                          <a:solidFill>
                            <a:srgbClr val="000000"/>
                          </a:solidFill>
                          <a:effectLst/>
                          <a:latin typeface="Calibri" panose="020F0502020204030204" pitchFamily="34" charset="0"/>
                        </a:rPr>
                        <a:t>Koşul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Sağlandı</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8752455"/>
                  </a:ext>
                </a:extLst>
              </a:tr>
            </a:tbl>
          </a:graphicData>
        </a:graphic>
      </p:graphicFrame>
    </p:spTree>
    <p:extLst>
      <p:ext uri="{BB962C8B-B14F-4D97-AF65-F5344CB8AC3E}">
        <p14:creationId xmlns:p14="http://schemas.microsoft.com/office/powerpoint/2010/main" val="24025547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200" dirty="0">
                <a:latin typeface="Book Antiqua" pitchFamily="18" charset="0"/>
              </a:rPr>
              <a:t>VIKOR </a:t>
            </a:r>
            <a:r>
              <a:rPr lang="en-US" sz="3200" dirty="0" err="1">
                <a:latin typeface="Book Antiqua" pitchFamily="18" charset="0"/>
              </a:rPr>
              <a:t>Yöntemi</a:t>
            </a:r>
            <a:endParaRPr lang="tr-TR" sz="3200" dirty="0">
              <a:latin typeface="Book Antiqua" pitchFamily="18" charset="0"/>
            </a:endParaRP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58</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8AD51E9-1C38-4065-B8FA-E722EA4596DC}"/>
                  </a:ext>
                </a:extLst>
              </p:cNvPr>
              <p:cNvSpPr txBox="1"/>
              <p:nvPr/>
            </p:nvSpPr>
            <p:spPr>
              <a:xfrm>
                <a:off x="272333" y="1477527"/>
                <a:ext cx="7643192" cy="4559966"/>
              </a:xfrm>
              <a:prstGeom prst="rect">
                <a:avLst/>
              </a:prstGeom>
              <a:noFill/>
            </p:spPr>
            <p:txBody>
              <a:bodyPr wrap="square">
                <a:spAutoFit/>
              </a:bodyPr>
              <a:lstStyle/>
              <a:p>
                <a:pPr marL="0" indent="0" algn="l">
                  <a:buNone/>
                </a:pPr>
                <a:r>
                  <a:rPr lang="en-US" sz="1800" b="1" u="none" strike="noStrike" baseline="0" dirty="0">
                    <a:latin typeface="Book Antiqua" panose="02040602050305030304" pitchFamily="18" charset="0"/>
                  </a:rPr>
                  <a:t>5. </a:t>
                </a:r>
                <a:r>
                  <a:rPr lang="en-US" sz="1800" b="1" u="none" strike="noStrike" baseline="0" dirty="0" err="1">
                    <a:latin typeface="Book Antiqua" panose="02040602050305030304" pitchFamily="18" charset="0"/>
                  </a:rPr>
                  <a:t>Adım</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Koşulların</a:t>
                </a:r>
                <a:r>
                  <a:rPr lang="en-US" sz="1800" b="1" u="none" strike="noStrike" baseline="0" dirty="0">
                    <a:latin typeface="Book Antiqua" panose="02040602050305030304" pitchFamily="18" charset="0"/>
                  </a:rPr>
                  <a:t> </a:t>
                </a:r>
                <a:r>
                  <a:rPr lang="en-US" sz="1800" b="1" u="none" strike="noStrike" baseline="0" dirty="0" err="1">
                    <a:latin typeface="Book Antiqua" panose="02040602050305030304" pitchFamily="18" charset="0"/>
                  </a:rPr>
                  <a:t>Denetlenmesi</a:t>
                </a:r>
                <a:r>
                  <a:rPr lang="en-US" sz="1800" b="1" u="none" strike="noStrike" baseline="0" dirty="0">
                    <a:latin typeface="Book Antiqua" panose="02040602050305030304" pitchFamily="18" charset="0"/>
                  </a:rPr>
                  <a:t>): </a:t>
                </a:r>
              </a:p>
              <a:p>
                <a:pPr marL="0" indent="0" algn="l">
                  <a:buNone/>
                </a:pPr>
                <a:endParaRPr lang="en-US" sz="1800" u="none" strike="noStrike" baseline="0" dirty="0">
                  <a:latin typeface="Book Antiqua" panose="02040602050305030304" pitchFamily="18" charset="0"/>
                </a:endParaRPr>
              </a:p>
              <a:p>
                <a:pPr marL="0" indent="0" algn="l">
                  <a:buNone/>
                </a:pPr>
                <a:endParaRPr lang="en-US" dirty="0">
                  <a:latin typeface="Book Antiqua" panose="02040602050305030304" pitchFamily="18" charset="0"/>
                </a:endParaRPr>
              </a:p>
              <a:p>
                <a:pPr marL="0" indent="0" algn="l">
                  <a:buNone/>
                </a:pPr>
                <a:endParaRPr lang="en-US" sz="1800" u="none" strike="noStrike" baseline="0" dirty="0">
                  <a:latin typeface="Book Antiqua" panose="02040602050305030304" pitchFamily="18" charset="0"/>
                </a:endParaRPr>
              </a:p>
              <a:p>
                <a:pPr marL="0" indent="0" algn="l">
                  <a:buNone/>
                </a:pPr>
                <a:endParaRPr lang="en-US" dirty="0">
                  <a:latin typeface="Book Antiqua" panose="02040602050305030304" pitchFamily="18" charset="0"/>
                </a:endParaRPr>
              </a:p>
              <a:p>
                <a:pPr marL="0" indent="0" algn="l">
                  <a:buNone/>
                </a:pPr>
                <a:endParaRPr lang="en-US" sz="1800" u="none" strike="noStrike" baseline="0" dirty="0">
                  <a:latin typeface="Book Antiqua" panose="02040602050305030304" pitchFamily="18" charset="0"/>
                </a:endParaRPr>
              </a:p>
              <a:p>
                <a:pPr marL="0" indent="0" algn="l">
                  <a:buNone/>
                </a:pPr>
                <a:endParaRPr lang="en-US" sz="1800" u="none" strike="noStrike" baseline="0" dirty="0">
                  <a:latin typeface="Book Antiqua" panose="02040602050305030304" pitchFamily="18" charset="0"/>
                </a:endParaRPr>
              </a:p>
              <a:p>
                <a:pPr marL="0" indent="0" algn="l">
                  <a:buNone/>
                </a:pPr>
                <a:endParaRPr lang="en-US" sz="1800" u="none" strike="noStrike" baseline="0" dirty="0">
                  <a:latin typeface="Book Antiqua" panose="02040602050305030304" pitchFamily="18" charset="0"/>
                </a:endParaRPr>
              </a:p>
              <a:p>
                <a:pPr marL="0" indent="0" algn="l">
                  <a:buNone/>
                </a:pPr>
                <a:endParaRPr lang="en-US" dirty="0">
                  <a:latin typeface="Book Antiqua" panose="02040602050305030304" pitchFamily="18" charset="0"/>
                </a:endParaRPr>
              </a:p>
              <a:p>
                <a:pPr marL="0" indent="0" algn="l">
                  <a:buNone/>
                </a:pPr>
                <a:endParaRPr lang="en-US" sz="1800" u="none" strike="noStrike" baseline="0" dirty="0">
                  <a:latin typeface="Book Antiqua" panose="02040602050305030304" pitchFamily="18" charset="0"/>
                </a:endParaRPr>
              </a:p>
              <a:p>
                <a:pPr marL="0" indent="0" algn="l">
                  <a:buNone/>
                </a:pPr>
                <a:r>
                  <a:rPr lang="en-US" sz="1800" u="none" strike="noStrike" baseline="0" dirty="0">
                    <a:latin typeface="Book Antiqua" panose="02040602050305030304" pitchFamily="18" charset="0"/>
                  </a:rPr>
                  <a:t>K1 </a:t>
                </a:r>
                <a:r>
                  <a:rPr lang="en-US" sz="1800" u="none" strike="noStrike" baseline="0" dirty="0" err="1">
                    <a:latin typeface="Book Antiqua" panose="02040602050305030304" pitchFamily="18" charset="0"/>
                  </a:rPr>
                  <a:t>koşulunun</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sağlanması</a:t>
                </a:r>
                <a:r>
                  <a:rPr lang="en-US" sz="1800" u="none" strike="noStrike" baseline="0" dirty="0">
                    <a:latin typeface="Book Antiqua" panose="02040602050305030304" pitchFamily="18" charset="0"/>
                  </a:rPr>
                  <a:t> </a:t>
                </a:r>
                <a:r>
                  <a:rPr lang="en-US" sz="1800" u="none" strike="noStrike" baseline="0" dirty="0" err="1">
                    <a:latin typeface="Book Antiqua" panose="02040602050305030304" pitchFamily="18" charset="0"/>
                  </a:rPr>
                  <a:t>için</a:t>
                </a:r>
                <a:endParaRPr lang="en-US" sz="1800" u="none" strike="noStrike" baseline="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𝑄</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𝐴</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2</m:t>
                              </m:r>
                            </m:e>
                          </m:d>
                        </m:e>
                      </m:d>
                      <m:r>
                        <a:rPr lang="en-US" sz="1800" b="0" i="1" smtClean="0">
                          <a:latin typeface="Cambria Math" panose="02040503050406030204" pitchFamily="18" charset="0"/>
                        </a:rPr>
                        <m:t>−</m:t>
                      </m:r>
                      <m:r>
                        <a:rPr lang="en-US" sz="1800" b="0" i="1" smtClean="0">
                          <a:latin typeface="Cambria Math" panose="02040503050406030204" pitchFamily="18" charset="0"/>
                        </a:rPr>
                        <m:t>𝑄</m:t>
                      </m:r>
                      <m:d>
                        <m:dPr>
                          <m:ctrlPr>
                            <a:rPr lang="en-US" sz="1800" b="0" i="1" smtClean="0">
                              <a:latin typeface="Cambria Math" panose="02040503050406030204" pitchFamily="18" charset="0"/>
                            </a:rPr>
                          </m:ctrlPr>
                        </m:dPr>
                        <m:e>
                          <m:r>
                            <a:rPr lang="en-US" sz="1800" i="1">
                              <a:latin typeface="Cambria Math" panose="02040503050406030204" pitchFamily="18" charset="0"/>
                            </a:rPr>
                            <m:t>𝐴</m:t>
                          </m:r>
                          <m:d>
                            <m:dPr>
                              <m:ctrlPr>
                                <a:rPr lang="en-US" sz="1800" i="1">
                                  <a:latin typeface="Cambria Math" panose="02040503050406030204" pitchFamily="18" charset="0"/>
                                </a:rPr>
                              </m:ctrlPr>
                            </m:dPr>
                            <m:e>
                              <m:r>
                                <a:rPr lang="en-US" sz="1800" b="0" i="1" smtClean="0">
                                  <a:latin typeface="Cambria Math" panose="02040503050406030204" pitchFamily="18" charset="0"/>
                                </a:rPr>
                                <m:t>1</m:t>
                              </m:r>
                            </m:e>
                          </m:d>
                        </m:e>
                      </m:d>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0,25</m:t>
                      </m:r>
                    </m:oMath>
                  </m:oMathPara>
                </a14:m>
                <a:endParaRPr lang="en-US" sz="1800" b="0" dirty="0">
                  <a:latin typeface="Book Antiqua" panose="02040602050305030304" pitchFamily="18" charset="0"/>
                  <a:ea typeface="Cambria Math" panose="02040503050406030204" pitchFamily="18" charset="0"/>
                </a:endParaRPr>
              </a:p>
              <a:p>
                <a:pPr marL="0" indent="0">
                  <a:buNone/>
                </a:pPr>
                <a:r>
                  <a:rPr lang="en-US" sz="1800" dirty="0">
                    <a:latin typeface="Book Antiqua" panose="02040602050305030304" pitchFamily="18" charset="0"/>
                  </a:rPr>
                  <a:t>K2 </a:t>
                </a:r>
                <a:r>
                  <a:rPr lang="en-US" sz="1800" dirty="0" err="1">
                    <a:latin typeface="Book Antiqua" panose="02040602050305030304" pitchFamily="18" charset="0"/>
                  </a:rPr>
                  <a:t>Koşulunun</a:t>
                </a:r>
                <a:r>
                  <a:rPr lang="en-US" sz="1800" dirty="0">
                    <a:latin typeface="Book Antiqua" panose="02040602050305030304" pitchFamily="18" charset="0"/>
                  </a:rPr>
                  <a:t> </a:t>
                </a:r>
                <a:r>
                  <a:rPr lang="en-US" sz="1800" dirty="0" err="1">
                    <a:latin typeface="Book Antiqua" panose="02040602050305030304" pitchFamily="18" charset="0"/>
                  </a:rPr>
                  <a:t>sağlanması</a:t>
                </a:r>
                <a:r>
                  <a:rPr lang="en-US" sz="1800" dirty="0">
                    <a:latin typeface="Book Antiqua" panose="02040602050305030304" pitchFamily="18" charset="0"/>
                  </a:rPr>
                  <a:t> </a:t>
                </a:r>
                <a:r>
                  <a:rPr lang="en-US" sz="1800" dirty="0" err="1">
                    <a:latin typeface="Book Antiqua" panose="02040602050305030304" pitchFamily="18" charset="0"/>
                  </a:rPr>
                  <a:t>için</a:t>
                </a:r>
                <a:r>
                  <a:rPr lang="en-US" sz="1800" dirty="0">
                    <a:latin typeface="Book Antiqua" panose="02040602050305030304" pitchFamily="18" charset="0"/>
                  </a:rPr>
                  <a:t> </a:t>
                </a:r>
              </a:p>
              <a:p>
                <a:pPr marL="0" indent="0">
                  <a:buNone/>
                </a:pPr>
                <a:r>
                  <a:rPr lang="en-US" sz="1800" dirty="0">
                    <a:latin typeface="Book Antiqua" panose="02040602050305030304" pitchFamily="18" charset="0"/>
                  </a:rPr>
                  <a:t> </a:t>
                </a:r>
                <a14:m>
                  <m:oMath xmlns:m="http://schemas.openxmlformats.org/officeDocument/2006/math">
                    <m:r>
                      <a:rPr lang="en-US" sz="1800" i="1" smtClean="0">
                        <a:latin typeface="Cambria Math" panose="02040503050406030204" pitchFamily="18" charset="0"/>
                      </a:rPr>
                      <m:t>𝐴</m:t>
                    </m:r>
                    <m:d>
                      <m:dPr>
                        <m:ctrlPr>
                          <a:rPr lang="en-US" sz="1800" i="1">
                            <a:latin typeface="Cambria Math" panose="02040503050406030204" pitchFamily="18" charset="0"/>
                          </a:rPr>
                        </m:ctrlPr>
                      </m:dPr>
                      <m:e>
                        <m:r>
                          <a:rPr lang="en-US" sz="1800" b="0" i="1" smtClean="0">
                            <a:latin typeface="Cambria Math" panose="02040503050406030204" pitchFamily="18" charset="0"/>
                          </a:rPr>
                          <m:t>1</m:t>
                        </m:r>
                      </m:e>
                    </m:d>
                  </m:oMath>
                </a14:m>
                <a:r>
                  <a:rPr lang="en-US" sz="1800" dirty="0">
                    <a:latin typeface="Book Antiqua" panose="02040602050305030304" pitchFamily="18" charset="0"/>
                  </a:rPr>
                  <a:t> </a:t>
                </a:r>
                <a:r>
                  <a:rPr lang="en-US" sz="1800" dirty="0" err="1">
                    <a:latin typeface="Book Antiqua" panose="02040602050305030304" pitchFamily="18" charset="0"/>
                  </a:rPr>
                  <a:t>alternatifinin</a:t>
                </a:r>
                <a:r>
                  <a:rPr lang="en-US" sz="1800" dirty="0">
                    <a:latin typeface="Book Antiqua" panose="02040602050305030304" pitchFamily="18" charset="0"/>
                  </a:rPr>
                  <a:t> S </a:t>
                </a:r>
                <a:r>
                  <a:rPr lang="en-US" sz="1800" dirty="0" err="1">
                    <a:latin typeface="Book Antiqua" panose="02040602050305030304" pitchFamily="18" charset="0"/>
                  </a:rPr>
                  <a:t>ve</a:t>
                </a:r>
                <a:r>
                  <a:rPr lang="en-US" sz="1800" dirty="0">
                    <a:latin typeface="Book Antiqua" panose="02040602050305030304" pitchFamily="18" charset="0"/>
                  </a:rPr>
                  <a:t> R </a:t>
                </a:r>
                <a:r>
                  <a:rPr lang="en-US" sz="1800" dirty="0" err="1">
                    <a:latin typeface="Book Antiqua" panose="02040602050305030304" pitchFamily="18" charset="0"/>
                  </a:rPr>
                  <a:t>skorlarından</a:t>
                </a:r>
                <a:r>
                  <a:rPr lang="en-US" sz="1800" dirty="0">
                    <a:latin typeface="Book Antiqua" panose="02040602050305030304" pitchFamily="18" charset="0"/>
                  </a:rPr>
                  <a:t> </a:t>
                </a:r>
                <a:r>
                  <a:rPr lang="en-US" sz="1800" dirty="0" err="1">
                    <a:latin typeface="Book Antiqua" panose="02040602050305030304" pitchFamily="18" charset="0"/>
                  </a:rPr>
                  <a:t>en</a:t>
                </a:r>
                <a:r>
                  <a:rPr lang="en-US" sz="1800" dirty="0">
                    <a:latin typeface="Book Antiqua" panose="02040602050305030304" pitchFamily="18" charset="0"/>
                  </a:rPr>
                  <a:t> </a:t>
                </a:r>
                <a:r>
                  <a:rPr lang="en-US" sz="1800" dirty="0" err="1">
                    <a:latin typeface="Book Antiqua" panose="02040602050305030304" pitchFamily="18" charset="0"/>
                  </a:rPr>
                  <a:t>az</a:t>
                </a:r>
                <a:r>
                  <a:rPr lang="en-US" sz="1800" dirty="0">
                    <a:latin typeface="Book Antiqua" panose="02040602050305030304" pitchFamily="18" charset="0"/>
                  </a:rPr>
                  <a:t> </a:t>
                </a:r>
                <a:r>
                  <a:rPr lang="en-US" sz="1800" dirty="0" err="1">
                    <a:latin typeface="Book Antiqua" panose="02040602050305030304" pitchFamily="18" charset="0"/>
                  </a:rPr>
                  <a:t>birinde</a:t>
                </a:r>
                <a:r>
                  <a:rPr lang="en-US" sz="1800" dirty="0">
                    <a:latin typeface="Book Antiqua" panose="02040602050305030304" pitchFamily="18" charset="0"/>
                  </a:rPr>
                  <a:t> ilk </a:t>
                </a:r>
                <a:r>
                  <a:rPr lang="en-US" sz="1800" dirty="0" err="1">
                    <a:latin typeface="Book Antiqua" panose="02040602050305030304" pitchFamily="18" charset="0"/>
                  </a:rPr>
                  <a:t>sırada</a:t>
                </a:r>
                <a:r>
                  <a:rPr lang="en-US" sz="1800" dirty="0">
                    <a:latin typeface="Book Antiqua" panose="02040602050305030304" pitchFamily="18" charset="0"/>
                  </a:rPr>
                  <a:t> </a:t>
                </a:r>
                <a:r>
                  <a:rPr lang="en-US" sz="1800" dirty="0" err="1">
                    <a:latin typeface="Book Antiqua" panose="02040602050305030304" pitchFamily="18" charset="0"/>
                  </a:rPr>
                  <a:t>yer</a:t>
                </a:r>
                <a:r>
                  <a:rPr lang="en-US" sz="1800" dirty="0">
                    <a:latin typeface="Book Antiqua" panose="02040602050305030304" pitchFamily="18" charset="0"/>
                  </a:rPr>
                  <a:t> </a:t>
                </a:r>
                <a:r>
                  <a:rPr lang="en-US" sz="1800" dirty="0" err="1">
                    <a:latin typeface="Book Antiqua" panose="02040602050305030304" pitchFamily="18" charset="0"/>
                  </a:rPr>
                  <a:t>alması</a:t>
                </a:r>
                <a:r>
                  <a:rPr lang="en-US" sz="1800" dirty="0">
                    <a:latin typeface="Book Antiqua" panose="02040602050305030304" pitchFamily="18" charset="0"/>
                  </a:rPr>
                  <a:t> </a:t>
                </a:r>
                <a:r>
                  <a:rPr lang="en-US" sz="1800" dirty="0" err="1">
                    <a:latin typeface="Book Antiqua" panose="02040602050305030304" pitchFamily="18" charset="0"/>
                  </a:rPr>
                  <a:t>gerekir</a:t>
                </a:r>
                <a:r>
                  <a:rPr lang="en-US" sz="1800" dirty="0">
                    <a:latin typeface="Book Antiqua" panose="02040602050305030304" pitchFamily="18" charset="0"/>
                  </a:rPr>
                  <a:t>.</a:t>
                </a:r>
              </a:p>
              <a:p>
                <a:pPr marL="0" indent="0">
                  <a:buNone/>
                </a:pPr>
                <a:r>
                  <a:rPr lang="en-US" sz="1800" dirty="0">
                    <a:latin typeface="Book Antiqua" panose="02040602050305030304" pitchFamily="18" charset="0"/>
                  </a:rPr>
                  <a:t>Her </a:t>
                </a:r>
                <a:r>
                  <a:rPr lang="en-US" sz="1800" dirty="0" err="1">
                    <a:latin typeface="Book Antiqua" panose="02040602050305030304" pitchFamily="18" charset="0"/>
                  </a:rPr>
                  <a:t>iki</a:t>
                </a:r>
                <a:r>
                  <a:rPr lang="en-US" sz="1800" dirty="0">
                    <a:latin typeface="Book Antiqua" panose="02040602050305030304" pitchFamily="18" charset="0"/>
                  </a:rPr>
                  <a:t> </a:t>
                </a:r>
                <a:r>
                  <a:rPr lang="en-US" sz="1800" dirty="0" err="1">
                    <a:latin typeface="Book Antiqua" panose="02040602050305030304" pitchFamily="18" charset="0"/>
                  </a:rPr>
                  <a:t>koşulu</a:t>
                </a:r>
                <a:r>
                  <a:rPr lang="en-US" sz="1800" dirty="0">
                    <a:latin typeface="Book Antiqua" panose="02040602050305030304" pitchFamily="18" charset="0"/>
                  </a:rPr>
                  <a:t> da </a:t>
                </a:r>
                <a:r>
                  <a:rPr lang="en-US" sz="1800" dirty="0" err="1">
                    <a:latin typeface="Book Antiqua" panose="02040602050305030304" pitchFamily="18" charset="0"/>
                  </a:rPr>
                  <a:t>sağlayan</a:t>
                </a:r>
                <a:r>
                  <a:rPr lang="en-US" sz="1800" dirty="0">
                    <a:latin typeface="Book Antiqua" panose="02040602050305030304" pitchFamily="18" charset="0"/>
                  </a:rPr>
                  <a:t> v </a:t>
                </a:r>
                <a:r>
                  <a:rPr lang="en-US" sz="1800" dirty="0" err="1">
                    <a:latin typeface="Book Antiqua" panose="02040602050305030304" pitchFamily="18" charset="0"/>
                  </a:rPr>
                  <a:t>değerindeki</a:t>
                </a:r>
                <a:r>
                  <a:rPr lang="en-US" sz="1800" dirty="0">
                    <a:latin typeface="Book Antiqua" panose="02040602050305030304" pitchFamily="18" charset="0"/>
                  </a:rPr>
                  <a:t> </a:t>
                </a:r>
                <a:r>
                  <a:rPr lang="en-US" sz="1800" dirty="0" err="1">
                    <a:latin typeface="Book Antiqua" panose="02040602050305030304" pitchFamily="18" charset="0"/>
                  </a:rPr>
                  <a:t>sıralamaya</a:t>
                </a:r>
                <a:r>
                  <a:rPr lang="en-US" sz="1800" dirty="0">
                    <a:latin typeface="Book Antiqua" panose="02040602050305030304" pitchFamily="18" charset="0"/>
                  </a:rPr>
                  <a:t> </a:t>
                </a:r>
                <a:r>
                  <a:rPr lang="en-US" sz="1800" dirty="0" err="1">
                    <a:latin typeface="Book Antiqua" panose="02040602050305030304" pitchFamily="18" charset="0"/>
                  </a:rPr>
                  <a:t>göre</a:t>
                </a:r>
                <a:r>
                  <a:rPr lang="en-US" sz="1800" dirty="0">
                    <a:latin typeface="Book Antiqua" panose="02040602050305030304" pitchFamily="18" charset="0"/>
                  </a:rPr>
                  <a:t> </a:t>
                </a:r>
                <a:r>
                  <a:rPr lang="en-US" sz="1800" dirty="0" err="1">
                    <a:latin typeface="Book Antiqua" panose="02040602050305030304" pitchFamily="18" charset="0"/>
                  </a:rPr>
                  <a:t>karar</a:t>
                </a:r>
                <a:r>
                  <a:rPr lang="en-US" sz="1800" dirty="0">
                    <a:latin typeface="Book Antiqua" panose="02040602050305030304" pitchFamily="18" charset="0"/>
                  </a:rPr>
                  <a:t> </a:t>
                </a:r>
                <a:r>
                  <a:rPr lang="en-US" sz="1800" dirty="0" err="1">
                    <a:latin typeface="Book Antiqua" panose="02040602050305030304" pitchFamily="18" charset="0"/>
                  </a:rPr>
                  <a:t>verilir</a:t>
                </a:r>
                <a:r>
                  <a:rPr lang="en-US" sz="1800" dirty="0">
                    <a:latin typeface="Book Antiqua" panose="02040602050305030304" pitchFamily="18" charset="0"/>
                  </a:rPr>
                  <a:t>.</a:t>
                </a:r>
              </a:p>
            </p:txBody>
          </p:sp>
        </mc:Choice>
        <mc:Fallback xmlns="">
          <p:sp>
            <p:nvSpPr>
              <p:cNvPr id="18" name="TextBox 17">
                <a:extLst>
                  <a:ext uri="{FF2B5EF4-FFF2-40B4-BE49-F238E27FC236}">
                    <a16:creationId xmlns:a16="http://schemas.microsoft.com/office/drawing/2014/main" id="{08AD51E9-1C38-4065-B8FA-E722EA4596DC}"/>
                  </a:ext>
                </a:extLst>
              </p:cNvPr>
              <p:cNvSpPr txBox="1">
                <a:spLocks noRot="1" noChangeAspect="1" noMove="1" noResize="1" noEditPoints="1" noAdjustHandles="1" noChangeArrowheads="1" noChangeShapeType="1" noTextEdit="1"/>
              </p:cNvSpPr>
              <p:nvPr/>
            </p:nvSpPr>
            <p:spPr>
              <a:xfrm>
                <a:off x="272333" y="1477527"/>
                <a:ext cx="7643192" cy="4559966"/>
              </a:xfrm>
              <a:prstGeom prst="rect">
                <a:avLst/>
              </a:prstGeom>
              <a:blipFill>
                <a:blip r:embed="rId3"/>
                <a:stretch>
                  <a:fillRect l="-718" t="-668" r="-160" b="-1337"/>
                </a:stretch>
              </a:blipFill>
            </p:spPr>
            <p:txBody>
              <a:bodyPr/>
              <a:lstStyle/>
              <a:p>
                <a:r>
                  <a:rPr lang="tr-TR">
                    <a:noFill/>
                  </a:rPr>
                  <a:t> </a:t>
                </a:r>
              </a:p>
            </p:txBody>
          </p:sp>
        </mc:Fallback>
      </mc:AlternateContent>
      <p:graphicFrame>
        <p:nvGraphicFramePr>
          <p:cNvPr id="6" name="Table 5">
            <a:extLst>
              <a:ext uri="{FF2B5EF4-FFF2-40B4-BE49-F238E27FC236}">
                <a16:creationId xmlns:a16="http://schemas.microsoft.com/office/drawing/2014/main" id="{A40C3BF3-12FD-384C-37C2-939B32D7CE76}"/>
              </a:ext>
            </a:extLst>
          </p:cNvPr>
          <p:cNvGraphicFramePr>
            <a:graphicFrameLocks noGrp="1"/>
          </p:cNvGraphicFramePr>
          <p:nvPr>
            <p:extLst>
              <p:ext uri="{D42A27DB-BD31-4B8C-83A1-F6EECF244321}">
                <p14:modId xmlns:p14="http://schemas.microsoft.com/office/powerpoint/2010/main" val="3214667195"/>
              </p:ext>
            </p:extLst>
          </p:nvPr>
        </p:nvGraphicFramePr>
        <p:xfrm>
          <a:off x="1065771" y="2060848"/>
          <a:ext cx="6849755" cy="2146658"/>
        </p:xfrm>
        <a:graphic>
          <a:graphicData uri="http://schemas.openxmlformats.org/drawingml/2006/table">
            <a:tbl>
              <a:tblPr/>
              <a:tblGrid>
                <a:gridCol w="1666155">
                  <a:extLst>
                    <a:ext uri="{9D8B030D-6E8A-4147-A177-3AD203B41FA5}">
                      <a16:colId xmlns:a16="http://schemas.microsoft.com/office/drawing/2014/main" val="3565966648"/>
                    </a:ext>
                  </a:extLst>
                </a:gridCol>
                <a:gridCol w="629437">
                  <a:extLst>
                    <a:ext uri="{9D8B030D-6E8A-4147-A177-3AD203B41FA5}">
                      <a16:colId xmlns:a16="http://schemas.microsoft.com/office/drawing/2014/main" val="2524387444"/>
                    </a:ext>
                  </a:extLst>
                </a:gridCol>
                <a:gridCol w="407283">
                  <a:extLst>
                    <a:ext uri="{9D8B030D-6E8A-4147-A177-3AD203B41FA5}">
                      <a16:colId xmlns:a16="http://schemas.microsoft.com/office/drawing/2014/main" val="740387854"/>
                    </a:ext>
                  </a:extLst>
                </a:gridCol>
                <a:gridCol w="629437">
                  <a:extLst>
                    <a:ext uri="{9D8B030D-6E8A-4147-A177-3AD203B41FA5}">
                      <a16:colId xmlns:a16="http://schemas.microsoft.com/office/drawing/2014/main" val="810236721"/>
                    </a:ext>
                  </a:extLst>
                </a:gridCol>
                <a:gridCol w="407283">
                  <a:extLst>
                    <a:ext uri="{9D8B030D-6E8A-4147-A177-3AD203B41FA5}">
                      <a16:colId xmlns:a16="http://schemas.microsoft.com/office/drawing/2014/main" val="3671545664"/>
                    </a:ext>
                  </a:extLst>
                </a:gridCol>
                <a:gridCol w="629437">
                  <a:extLst>
                    <a:ext uri="{9D8B030D-6E8A-4147-A177-3AD203B41FA5}">
                      <a16:colId xmlns:a16="http://schemas.microsoft.com/office/drawing/2014/main" val="1193074463"/>
                    </a:ext>
                  </a:extLst>
                </a:gridCol>
                <a:gridCol w="407283">
                  <a:extLst>
                    <a:ext uri="{9D8B030D-6E8A-4147-A177-3AD203B41FA5}">
                      <a16:colId xmlns:a16="http://schemas.microsoft.com/office/drawing/2014/main" val="2606176228"/>
                    </a:ext>
                  </a:extLst>
                </a:gridCol>
                <a:gridCol w="629437">
                  <a:extLst>
                    <a:ext uri="{9D8B030D-6E8A-4147-A177-3AD203B41FA5}">
                      <a16:colId xmlns:a16="http://schemas.microsoft.com/office/drawing/2014/main" val="3004305536"/>
                    </a:ext>
                  </a:extLst>
                </a:gridCol>
                <a:gridCol w="407283">
                  <a:extLst>
                    <a:ext uri="{9D8B030D-6E8A-4147-A177-3AD203B41FA5}">
                      <a16:colId xmlns:a16="http://schemas.microsoft.com/office/drawing/2014/main" val="2612526016"/>
                    </a:ext>
                  </a:extLst>
                </a:gridCol>
                <a:gridCol w="629437">
                  <a:extLst>
                    <a:ext uri="{9D8B030D-6E8A-4147-A177-3AD203B41FA5}">
                      <a16:colId xmlns:a16="http://schemas.microsoft.com/office/drawing/2014/main" val="4137496024"/>
                    </a:ext>
                  </a:extLst>
                </a:gridCol>
                <a:gridCol w="407283">
                  <a:extLst>
                    <a:ext uri="{9D8B030D-6E8A-4147-A177-3AD203B41FA5}">
                      <a16:colId xmlns:a16="http://schemas.microsoft.com/office/drawing/2014/main" val="1448574319"/>
                    </a:ext>
                  </a:extLst>
                </a:gridCol>
              </a:tblGrid>
              <a:tr h="165195">
                <a:tc>
                  <a:txBody>
                    <a:bodyPr/>
                    <a:lstStyle/>
                    <a:p>
                      <a:pPr algn="l"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solidFill>
                            <a:srgbClr val="FF0000"/>
                          </a:solidFill>
                          <a:effectLst/>
                          <a:latin typeface="Calibri" panose="020F0502020204030204" pitchFamily="34" charset="0"/>
                        </a:rPr>
                        <a:t>V=0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b"/>
                      <a:r>
                        <a:rPr lang="en-US" sz="1200" b="1" i="0" u="none" strike="noStrike">
                          <a:solidFill>
                            <a:srgbClr val="FF0000"/>
                          </a:solidFill>
                          <a:effectLst/>
                          <a:latin typeface="Calibri" panose="020F0502020204030204" pitchFamily="34" charset="0"/>
                        </a:rPr>
                        <a:t>V=0.25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b"/>
                      <a:r>
                        <a:rPr lang="en-US" sz="1200" b="1" i="0" u="none" strike="noStrike">
                          <a:solidFill>
                            <a:srgbClr val="FF0000"/>
                          </a:solidFill>
                          <a:effectLst/>
                          <a:latin typeface="Calibri" panose="020F0502020204030204" pitchFamily="34" charset="0"/>
                        </a:rPr>
                        <a:t>V=0.50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b"/>
                      <a:r>
                        <a:rPr lang="en-US" sz="1200" b="1" i="0" u="none" strike="noStrike">
                          <a:solidFill>
                            <a:srgbClr val="FF0000"/>
                          </a:solidFill>
                          <a:effectLst/>
                          <a:latin typeface="Calibri" panose="020F0502020204030204" pitchFamily="34" charset="0"/>
                        </a:rPr>
                        <a:t>V=0.75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b"/>
                      <a:r>
                        <a:rPr lang="en-US" sz="1200" b="1" i="0" u="none" strike="noStrike">
                          <a:solidFill>
                            <a:srgbClr val="FF0000"/>
                          </a:solidFill>
                          <a:effectLst/>
                          <a:latin typeface="Calibri" panose="020F0502020204030204" pitchFamily="34" charset="0"/>
                        </a:rPr>
                        <a:t>V=1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274682485"/>
                  </a:ext>
                </a:extLst>
              </a:tr>
              <a:tr h="165195">
                <a:tc>
                  <a:txBody>
                    <a:bodyPr/>
                    <a:lstStyle/>
                    <a:p>
                      <a:pPr algn="l"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Puan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FF0000"/>
                          </a:solidFill>
                          <a:effectLst/>
                          <a:latin typeface="Calibri" panose="020F0502020204030204" pitchFamily="34" charset="0"/>
                        </a:rPr>
                        <a:t>Sıra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2300304"/>
                  </a:ext>
                </a:extLst>
              </a:tr>
              <a:tr h="165195">
                <a:tc>
                  <a:txBody>
                    <a:bodyPr/>
                    <a:lstStyle/>
                    <a:p>
                      <a:pPr algn="ctr" fontAlgn="b"/>
                      <a:r>
                        <a:rPr lang="en-US" sz="1200" b="0" i="0" u="none" strike="noStrike">
                          <a:solidFill>
                            <a:srgbClr val="000000"/>
                          </a:solidFill>
                          <a:effectLst/>
                          <a:latin typeface="Calibri" panose="020F0502020204030204" pitchFamily="34" charset="0"/>
                        </a:rPr>
                        <a:t>ALTERNATIF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0.5088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0.6316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0.7544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0.8772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6529170"/>
                  </a:ext>
                </a:extLst>
              </a:tr>
              <a:tr h="165195">
                <a:tc>
                  <a:txBody>
                    <a:bodyPr/>
                    <a:lstStyle/>
                    <a:p>
                      <a:pPr algn="ctr" fontAlgn="b"/>
                      <a:r>
                        <a:rPr lang="en-US" sz="1200" b="0" i="0" u="none" strike="noStrike">
                          <a:solidFill>
                            <a:srgbClr val="000000"/>
                          </a:solidFill>
                          <a:effectLst/>
                          <a:latin typeface="Calibri" panose="020F0502020204030204" pitchFamily="34" charset="0"/>
                        </a:rPr>
                        <a:t>ALTERNATIF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0.0035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0.0070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0.0105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0.0140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3362740"/>
                  </a:ext>
                </a:extLst>
              </a:tr>
              <a:tr h="165195">
                <a:tc>
                  <a:txBody>
                    <a:bodyPr/>
                    <a:lstStyle/>
                    <a:p>
                      <a:pPr algn="ctr" fontAlgn="b"/>
                      <a:r>
                        <a:rPr lang="en-US" sz="1200" b="0" i="0" u="none" strike="noStrike">
                          <a:solidFill>
                            <a:srgbClr val="000000"/>
                          </a:solidFill>
                          <a:effectLst/>
                          <a:latin typeface="Calibri" panose="020F0502020204030204" pitchFamily="34" charset="0"/>
                        </a:rPr>
                        <a:t>ALTERNATIF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0.6316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0.5955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0.5595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0.5234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0.4874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314316"/>
                  </a:ext>
                </a:extLst>
              </a:tr>
              <a:tr h="165195">
                <a:tc>
                  <a:txBody>
                    <a:bodyPr/>
                    <a:lstStyle/>
                    <a:p>
                      <a:pPr algn="ctr" fontAlgn="b"/>
                      <a:r>
                        <a:rPr lang="en-US" sz="1200" b="0" i="0" u="none" strike="noStrike">
                          <a:solidFill>
                            <a:srgbClr val="000000"/>
                          </a:solidFill>
                          <a:effectLst/>
                          <a:latin typeface="Calibri" panose="020F0502020204030204" pitchFamily="34" charset="0"/>
                        </a:rPr>
                        <a:t>ALTERNATIF 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0.9034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0.8067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0.7101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0.6134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7088439"/>
                  </a:ext>
                </a:extLst>
              </a:tr>
              <a:tr h="165195">
                <a:tc>
                  <a:txBody>
                    <a:bodyPr/>
                    <a:lstStyle/>
                    <a:p>
                      <a:pPr algn="ctr" fontAlgn="b"/>
                      <a:r>
                        <a:rPr lang="en-US" sz="1200" b="0" i="0" u="none" strike="noStrike">
                          <a:solidFill>
                            <a:srgbClr val="000000"/>
                          </a:solidFill>
                          <a:effectLst/>
                          <a:latin typeface="Calibri" panose="020F0502020204030204" pitchFamily="34" charset="0"/>
                        </a:rPr>
                        <a:t>ALTERNATIF 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0.0789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0.0592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0.0395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0.0197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3925711"/>
                  </a:ext>
                </a:extLst>
              </a:tr>
              <a:tr h="165195">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347479"/>
                  </a:ext>
                </a:extLst>
              </a:tr>
              <a:tr h="311329">
                <a:tc>
                  <a:txBody>
                    <a:bodyPr/>
                    <a:lstStyle/>
                    <a:p>
                      <a:pPr algn="ctr" fontAlgn="b"/>
                      <a:r>
                        <a:rPr lang="en-US" sz="1200" b="0" i="0" u="none" strike="noStrike">
                          <a:solidFill>
                            <a:srgbClr val="000000"/>
                          </a:solidFill>
                          <a:effectLst/>
                          <a:latin typeface="Calibri" panose="020F0502020204030204" pitchFamily="34" charset="0"/>
                        </a:rPr>
                        <a:t>Koşul 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Sağlandı</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032950"/>
                  </a:ext>
                </a:extLst>
              </a:tr>
              <a:tr h="311329">
                <a:tc>
                  <a:txBody>
                    <a:bodyPr/>
                    <a:lstStyle/>
                    <a:p>
                      <a:pPr algn="ctr" fontAlgn="b"/>
                      <a:r>
                        <a:rPr lang="en-US" sz="1200" b="0" i="0" u="none" strike="noStrike">
                          <a:solidFill>
                            <a:srgbClr val="000000"/>
                          </a:solidFill>
                          <a:effectLst/>
                          <a:latin typeface="Calibri" panose="020F0502020204030204" pitchFamily="34" charset="0"/>
                        </a:rPr>
                        <a:t>Koşul 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Sağlandı</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7739633"/>
                  </a:ext>
                </a:extLst>
              </a:tr>
            </a:tbl>
          </a:graphicData>
        </a:graphic>
      </p:graphicFrame>
    </p:spTree>
    <p:extLst>
      <p:ext uri="{BB962C8B-B14F-4D97-AF65-F5344CB8AC3E}">
        <p14:creationId xmlns:p14="http://schemas.microsoft.com/office/powerpoint/2010/main" val="287859807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4037</Words>
  <Application>Microsoft Office PowerPoint</Application>
  <PresentationFormat>Ekran Gösterisi (4:3)</PresentationFormat>
  <Paragraphs>909</Paragraphs>
  <Slides>58</Slides>
  <Notes>58</Notes>
  <HiddenSlides>0</HiddenSlides>
  <MMClips>0</MMClips>
  <ScaleCrop>false</ScaleCrop>
  <HeadingPairs>
    <vt:vector size="8" baseType="variant">
      <vt:variant>
        <vt:lpstr>Kullanılan Yazı Tipleri</vt:lpstr>
      </vt:variant>
      <vt:variant>
        <vt:i4>9</vt:i4>
      </vt:variant>
      <vt:variant>
        <vt:lpstr>Tema</vt:lpstr>
      </vt:variant>
      <vt:variant>
        <vt:i4>1</vt:i4>
      </vt:variant>
      <vt:variant>
        <vt:lpstr>Eklenmiş OLE Hizmet Programları</vt:lpstr>
      </vt:variant>
      <vt:variant>
        <vt:i4>1</vt:i4>
      </vt:variant>
      <vt:variant>
        <vt:lpstr>Slayt Başlıkları</vt:lpstr>
      </vt:variant>
      <vt:variant>
        <vt:i4>58</vt:i4>
      </vt:variant>
    </vt:vector>
  </HeadingPairs>
  <TitlesOfParts>
    <vt:vector size="69" baseType="lpstr">
      <vt:lpstr>Arial</vt:lpstr>
      <vt:lpstr>Book Antiqua</vt:lpstr>
      <vt:lpstr>Calibri</vt:lpstr>
      <vt:lpstr>Californian FB</vt:lpstr>
      <vt:lpstr>Cambria</vt:lpstr>
      <vt:lpstr>Cambria Math</vt:lpstr>
      <vt:lpstr>Tahoma</vt:lpstr>
      <vt:lpstr>Times New Roman</vt:lpstr>
      <vt:lpstr>Times New Roman,Italic</vt:lpstr>
      <vt:lpstr>Ofis Teması</vt:lpstr>
      <vt:lpstr>Slide</vt:lpstr>
      <vt:lpstr>END5840 Çok Amaçlı Karar Verme Ders  Notu IV</vt:lpstr>
      <vt:lpstr>Analitik Hiyerarşi Prosesi</vt:lpstr>
      <vt:lpstr>Analitik Hiyerarşi Prosesi</vt:lpstr>
      <vt:lpstr>Analitik Hiyerarşi Prosesi – 7 Temeli</vt:lpstr>
      <vt:lpstr>Analitik Hiyerarşi Prosesi – 7 Temeli</vt:lpstr>
      <vt:lpstr>Analitik Hiyerarşi Prosesi – 7 Temeli</vt:lpstr>
      <vt:lpstr>Analitik Hiyerarşi Prosesi – 7 Temeli</vt:lpstr>
      <vt:lpstr>Analitik Hiyerarşi Prosesi – 7 Temeli</vt:lpstr>
      <vt:lpstr>Analitik Hiyerarşi Prosesi – 7 Temeli</vt:lpstr>
      <vt:lpstr>Analitik Hiyerarşi Prosesi – 7 Temeli</vt:lpstr>
      <vt:lpstr>Analitik Hiyerarşi Prosesi</vt:lpstr>
      <vt:lpstr>Analitik Hiyerarşi Prosesi</vt:lpstr>
      <vt:lpstr>Analitik Hiyerarşi Prosesi</vt:lpstr>
      <vt:lpstr>Analitik Hiyerarşi Prosesi</vt:lpstr>
      <vt:lpstr>Analitik Hiyerarşi Prosesi</vt:lpstr>
      <vt:lpstr>Analitik Hiyerarşi Prosesi</vt:lpstr>
      <vt:lpstr>Analitik Hiyerarşi Prosesi – Özvektör Hes.</vt:lpstr>
      <vt:lpstr>Analitik Hiyerarşi Prosesi – Özvektör Hes.</vt:lpstr>
      <vt:lpstr>Analitik Hiyerarşi Prosesi- Tutarlılık</vt:lpstr>
      <vt:lpstr>Analitik Hiyerarşi Prosesi</vt:lpstr>
      <vt:lpstr>Analitik Hiyerarşi Prosesi – Grup Kararı</vt:lpstr>
      <vt:lpstr>Analitik Hiyerarşi Prosesi – Grup Kararı</vt:lpstr>
      <vt:lpstr>Analitik Hiyerarşi Prosesi – Grup Kararı</vt:lpstr>
      <vt:lpstr>Analitik Hiyerarşi Prosesi</vt:lpstr>
      <vt:lpstr>Analitik Hiyerarşi Prosesi</vt:lpstr>
      <vt:lpstr>Analitik Hiyerarşi Prosesi</vt:lpstr>
      <vt:lpstr>Analitik Hiyerarşi Prosesi</vt:lpstr>
      <vt:lpstr>Analitik Hiyerarşi Prosesi</vt:lpstr>
      <vt:lpstr>Analitik Ağ Prosesi</vt:lpstr>
      <vt:lpstr>Analitik Ağ Prosesi</vt:lpstr>
      <vt:lpstr>Analitik Ağ Prosesi</vt:lpstr>
      <vt:lpstr>Analitik Ağ Prosesi</vt:lpstr>
      <vt:lpstr>Analitik Ağ Prosesi</vt:lpstr>
      <vt:lpstr>Analitik Ağ Prosesi</vt:lpstr>
      <vt:lpstr>Analitik Ağ Prosesi</vt:lpstr>
      <vt:lpstr>Analitik Ağ Süreci</vt:lpstr>
      <vt:lpstr>Analitik Ağ Süreci</vt:lpstr>
      <vt:lpstr>Analitik Ağ Süreci*</vt:lpstr>
      <vt:lpstr>Analitik Ağ Süreci- Süper Matris</vt:lpstr>
      <vt:lpstr>Analitik Ağ Süreci</vt:lpstr>
      <vt:lpstr>PowerPoint Sunusu</vt:lpstr>
      <vt:lpstr>PowerPoint Sunusu</vt:lpstr>
      <vt:lpstr>PowerPoint Sunusu</vt:lpstr>
      <vt:lpstr>PowerPoint Sunusu</vt:lpstr>
      <vt:lpstr>PowerPoint Sunusu</vt:lpstr>
      <vt:lpstr>Analitik Ağ Prosesi</vt:lpstr>
      <vt:lpstr>VIKOR Yöntemi</vt:lpstr>
      <vt:lpstr>VIKOR Yöntemi</vt:lpstr>
      <vt:lpstr>VIKOR Yöntemi</vt:lpstr>
      <vt:lpstr>VIKOR Yöntemi</vt:lpstr>
      <vt:lpstr>VIKOR Yöntemi</vt:lpstr>
      <vt:lpstr>VIKOR Yöntemi</vt:lpstr>
      <vt:lpstr>VIKOR Yöntemi</vt:lpstr>
      <vt:lpstr>VIKOR Yöntemi</vt:lpstr>
      <vt:lpstr>VIKOR Yöntemi</vt:lpstr>
      <vt:lpstr>VIKOR Yöntemi</vt:lpstr>
      <vt:lpstr>VIKOR Yöntemi</vt:lpstr>
      <vt:lpstr>VIKOR Yöntemi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Simülasyon</dc:title>
  <dc:creator/>
  <cp:lastModifiedBy/>
  <cp:revision>244</cp:revision>
  <cp:lastPrinted>2011-11-18T13:00:24Z</cp:lastPrinted>
  <dcterms:created xsi:type="dcterms:W3CDTF">2010-02-21T15:01:00Z</dcterms:created>
  <dcterms:modified xsi:type="dcterms:W3CDTF">2023-01-11T05:39:58Z</dcterms:modified>
</cp:coreProperties>
</file>